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5"/>
  </p:notesMasterIdLst>
  <p:sldIdLst>
    <p:sldId id="256" r:id="rId4"/>
    <p:sldId id="257" r:id="rId5"/>
    <p:sldId id="329" r:id="rId6"/>
    <p:sldId id="342" r:id="rId7"/>
    <p:sldId id="383" r:id="rId8"/>
    <p:sldId id="327" r:id="rId9"/>
    <p:sldId id="330" r:id="rId10"/>
    <p:sldId id="388" r:id="rId11"/>
    <p:sldId id="389" r:id="rId12"/>
    <p:sldId id="387" r:id="rId13"/>
    <p:sldId id="331" r:id="rId14"/>
    <p:sldId id="334" r:id="rId15"/>
    <p:sldId id="335" r:id="rId16"/>
    <p:sldId id="258" r:id="rId17"/>
    <p:sldId id="332" r:id="rId18"/>
    <p:sldId id="322" r:id="rId19"/>
    <p:sldId id="336" r:id="rId20"/>
    <p:sldId id="262" r:id="rId21"/>
    <p:sldId id="343" r:id="rId22"/>
    <p:sldId id="316" r:id="rId23"/>
    <p:sldId id="344" r:id="rId24"/>
    <p:sldId id="345" r:id="rId25"/>
    <p:sldId id="385" r:id="rId26"/>
    <p:sldId id="386" r:id="rId27"/>
    <p:sldId id="346" r:id="rId28"/>
    <p:sldId id="287" r:id="rId29"/>
    <p:sldId id="357" r:id="rId30"/>
    <p:sldId id="365" r:id="rId31"/>
    <p:sldId id="366" r:id="rId32"/>
    <p:sldId id="301" r:id="rId33"/>
    <p:sldId id="367" r:id="rId34"/>
    <p:sldId id="368" r:id="rId35"/>
    <p:sldId id="369" r:id="rId36"/>
    <p:sldId id="370" r:id="rId37"/>
    <p:sldId id="371" r:id="rId38"/>
    <p:sldId id="372" r:id="rId39"/>
    <p:sldId id="373" r:id="rId40"/>
    <p:sldId id="377" r:id="rId41"/>
    <p:sldId id="355" r:id="rId42"/>
    <p:sldId id="374" r:id="rId43"/>
    <p:sldId id="384" r:id="rId44"/>
  </p:sldIdLst>
  <p:sldSz cx="6858000" cy="9144000" type="screen4x3"/>
  <p:notesSz cx="7099300" cy="10234613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7EBF4"/>
    <a:srgbClr val="FF99FF"/>
    <a:srgbClr val="FF66CC"/>
    <a:srgbClr val="CCFF66"/>
    <a:srgbClr val="006600"/>
    <a:srgbClr val="76CA54"/>
    <a:srgbClr val="99FF66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093" autoAdjust="0"/>
    <p:restoredTop sz="93322" autoAdjust="0"/>
  </p:normalViewPr>
  <p:slideViewPr>
    <p:cSldViewPr>
      <p:cViewPr>
        <p:scale>
          <a:sx n="75" d="100"/>
          <a:sy n="75" d="100"/>
        </p:scale>
        <p:origin x="-1692" y="77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26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C0845F99-E3C8-4E07-8C89-C1C3F4047E66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8138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2D15C7F7-6736-4457-812A-D799E485356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989138" y="839788"/>
            <a:ext cx="3148012" cy="41973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2 Marcador de notas"/>
          <p:cNvSpPr>
            <a:spLocks noGrp="1"/>
          </p:cNvSpPr>
          <p:nvPr>
            <p:ph type="body" idx="1"/>
          </p:nvPr>
        </p:nvSpPr>
        <p:spPr>
          <a:xfrm>
            <a:off x="709613" y="4926013"/>
            <a:ext cx="5680075" cy="4029075"/>
          </a:xfrm>
          <a:noFill/>
          <a:ln/>
        </p:spPr>
        <p:txBody>
          <a:bodyPr lIns="99038" tIns="49520" rIns="99038" bIns="49520"/>
          <a:lstStyle/>
          <a:p>
            <a:pPr eaLnBrk="1" hangingPunct="1">
              <a:spcBef>
                <a:spcPct val="0"/>
              </a:spcBef>
            </a:pPr>
            <a:r>
              <a:rPr lang="es-ES_tradnl" smtClean="0"/>
              <a:t>Os he preparado distintos ejemplos para que tengáis varios modelos de insipiración. Como siempre, podéis adaptar los diseños a vuestras necesidades, que al final es lo que buscamos en este curso.</a:t>
            </a:r>
            <a:endParaRPr lang="es-ES" smtClean="0"/>
          </a:p>
        </p:txBody>
      </p:sp>
      <p:sp>
        <p:nvSpPr>
          <p:cNvPr id="68611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38" tIns="49520" rIns="99038" bIns="49520" anchor="b"/>
          <a:lstStyle/>
          <a:p>
            <a:pPr algn="r" defTabSz="990600"/>
            <a:fld id="{1C525BF4-F350-4E82-8D6C-C7AD60873BC1}" type="slidenum">
              <a:rPr lang="es-ES" sz="1300">
                <a:latin typeface="Calibri" pitchFamily="34" charset="0"/>
              </a:rPr>
              <a:pPr algn="r" defTabSz="990600"/>
              <a:t>27</a:t>
            </a:fld>
            <a:endParaRPr lang="es-E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66DD9-5AA2-4805-853B-E36B946F6B7B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6C0EA-7D69-424B-A86D-59968AF4F25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66CBC-A51F-42C3-9A7C-563B79FCE9BB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7D4A1-0AD1-48EF-AC41-5C354935190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AE290-6251-4A13-92B4-4D878A206724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19F2A-AA08-4C2B-95CC-B98F050A262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5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05BBC-4593-4682-BEA1-33EC21253FB7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B3923-0ED1-48BB-A640-19349576E6F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35C46-BF97-4C82-A844-31CE05B898CC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190D6-88D4-4CD0-B696-92E571A491D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4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8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A0CF5-ABF1-4E29-9FB2-C3DABBA56DA1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31A2D-EE12-42AD-83BD-681EB4EB5B0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6ED62-8E26-497F-B24F-E45947D55639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3A1CA-A1EE-417F-9184-A9E759572B9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7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2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2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01596-4343-454D-A3C4-A2A34D9ECC51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CDDB3-2A9C-4E56-A924-C6FC9AA0F90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CB342-DA03-4130-B052-9E917EC13B46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9A720-F10B-4E1C-AC9D-1CAAC26B2D3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A1150-95F7-4511-B68F-5532A3FC3E65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12A73-E33F-4D1F-A51A-E6B8426084B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0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83E21-DABA-4DFA-B3E2-311DFDFFC837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ADBBE-707F-4E5A-A5EB-8C973B97E51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95B97-55FE-44A4-8D14-F31157EC1F72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E76F4-8FA9-4DD1-9182-8F26E0F0CF4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0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1CC78-7883-4CB5-832F-770E630FF5BE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0F9F0-A644-4115-80F8-C0164FD85DA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B3C63-A907-47CB-9A0E-BF7B55986F57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979BF-BA6F-47DA-B417-6C04C9A8BD4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486835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486835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E423D-3711-4544-92AE-1E91025DE162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3E1BD-74D8-4B46-849B-708A8DD5125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1488" y="487363"/>
            <a:ext cx="5915025" cy="176688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abla 2"/>
          <p:cNvSpPr>
            <a:spLocks noGrp="1"/>
          </p:cNvSpPr>
          <p:nvPr>
            <p:ph type="tbl" idx="1"/>
          </p:nvPr>
        </p:nvSpPr>
        <p:spPr>
          <a:xfrm>
            <a:off x="471488" y="2433638"/>
            <a:ext cx="5915025" cy="5802312"/>
          </a:xfrm>
        </p:spPr>
        <p:txBody>
          <a:bodyPr rtlCol="0">
            <a:normAutofit/>
          </a:bodyPr>
          <a:lstStyle/>
          <a:p>
            <a:pPr lvl="0"/>
            <a:endParaRPr lang="es-E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B020B-39B8-4C16-973E-29F85DF2E811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CC861-1D42-4271-BB0E-9C2558604B0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5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4D187-9811-4741-B544-68287E1B15F0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70E4D-12E0-4BA7-9C5F-B714A905AC0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0E3C8-DA21-40C6-8D0A-84687CCEF63E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AF940-EEA3-4B01-8EA3-CB28E9C3DCC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4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8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B9349-CBDE-4FA5-9EAA-CD1E36EB5E5A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C3F43-0252-4E36-82BA-9716DD6B609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5541D-11E6-4718-82FB-8A8BFFD13855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33656-5BB8-4DDE-A8E4-71CD8DF0521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7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2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2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F50AD-0638-476D-9E7D-1F246CCA1F6E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BFFC4-BC3D-47D3-BC7D-7E8DDCA1576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B1FF1-BA89-491E-8FFA-150723D9A263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05D03-2DA7-4DBA-BCDF-26AD3B8EDC5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0DB61-F73D-40BF-8EB6-A7729DB4222E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CDC75-E2F4-4595-9D81-21A05B519EB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101CD-8E5B-4C79-A92D-D66BD4ECBEDD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F5A05-C1C2-4421-9A1E-0B208002594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0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C10D-6AEA-476F-95BF-C23BCD743836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7AE5E-23E4-4203-BCEC-FB810F3944E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0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961CF-FF3B-45E8-82AB-BA58A23A00CC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4B72B-B382-4769-976B-0559508D4E7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43BF6-9BA2-485D-9481-29C387AF7022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C15E4-EA49-40FC-9DE0-8733354B09E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486835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486835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838BB-4046-48B0-8615-3C3F61507A1A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ACB0A-8527-4F09-8E2B-7D765CCC21A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CC66FF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103121"/>
            <a:ext cx="2983230" cy="29084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103121"/>
            <a:ext cx="2983230" cy="29084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ABA91F5-FC11-4F06-AD86-D71869F230C0}" type="datetimeFigureOut">
              <a:rPr lang="en-US"/>
              <a:pPr>
                <a:defRPr/>
              </a:pPr>
              <a:t>7/2/2020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90F635-5B7D-4865-ADF9-54AB184B6DC9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0FB3A-34A7-46BE-BB35-DCA7FE839565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7F47E-AF3C-4B42-83AA-0D77178099A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9D8B4-1A32-4F76-B3ED-DFB0E55EE01E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A34F3-109F-40D5-836B-27695F1B8A6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2435E-8AB4-4DFE-8017-CD05127DF6CC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25610-489C-45C7-807B-CF61F773CF8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37FC6-60CF-44C2-84CA-3A6D55C6131C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84F85-7759-4607-8777-97E97A0BF32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BE1A-4CC2-43DE-A28B-CF60FB906CD0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ED885-5664-4670-9E8B-30FE9FD2F5B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15D03-83B9-4A15-A5FD-6BF61B94DC09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78D10-9640-41C5-87C0-A07E3C54B5C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538E4-A5DE-40E9-8161-01D88A1CCCD6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99DD5-84B4-4C3B-9653-39B4DE19B2B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F4D587-D192-45F4-AE4B-EE015EABA93B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3B32FC-595C-4EC7-855C-3D15C111F28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  <p:sldLayoutId id="2147483685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E92138-18BC-495A-AF43-6372D34F51CE}" type="datetimeFigureOut">
              <a:rPr lang="es-MX"/>
              <a:pPr>
                <a:defRPr/>
              </a:pPr>
              <a:t>02/07/2020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395999-318F-4387-BAD1-A106C7F3AA6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  <p:sldLayoutId id="2147483708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/>
          </p:cNvSpPr>
          <p:nvPr/>
        </p:nvSpPr>
        <p:spPr bwMode="auto">
          <a:xfrm>
            <a:off x="476250" y="323850"/>
            <a:ext cx="59150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CALENDARIO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  <p:pic>
        <p:nvPicPr>
          <p:cNvPr id="50178" name="Picture 4" descr="calendar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1187450"/>
            <a:ext cx="615315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>
          <a:xfrm>
            <a:off x="476250" y="250825"/>
            <a:ext cx="5915025" cy="1211263"/>
          </a:xfrm>
        </p:spPr>
        <p:txBody>
          <a:bodyPr/>
          <a:lstStyle/>
          <a:p>
            <a:pPr eaLnBrk="1" hangingPunct="1"/>
            <a:r>
              <a:rPr lang="es-ES_tradnl" sz="4000" smtClean="0">
                <a:solidFill>
                  <a:srgbClr val="006600"/>
                </a:solidFill>
                <a:latin typeface="Arial Rounded MT Bold" pitchFamily="34" charset="0"/>
              </a:rPr>
              <a:t>CALENDARIO</a:t>
            </a:r>
            <a:endParaRPr lang="es-ES" sz="4000" smtClean="0">
              <a:solidFill>
                <a:srgbClr val="006600"/>
              </a:solidFill>
              <a:latin typeface="Arial Rounded MT Bold" pitchFamily="34" charset="0"/>
            </a:endParaRPr>
          </a:p>
        </p:txBody>
      </p:sp>
      <p:graphicFrame>
        <p:nvGraphicFramePr>
          <p:cNvPr id="48383" name="Group 255"/>
          <p:cNvGraphicFramePr>
            <a:graphicFrameLocks noGrp="1"/>
          </p:cNvGraphicFramePr>
          <p:nvPr/>
        </p:nvGraphicFramePr>
        <p:xfrm>
          <a:off x="3644900" y="1763713"/>
          <a:ext cx="2808288" cy="2595562"/>
        </p:xfrm>
        <a:graphic>
          <a:graphicData uri="http://schemas.openxmlformats.org/drawingml/2006/table">
            <a:tbl>
              <a:tblPr/>
              <a:tblGrid>
                <a:gridCol w="400050"/>
                <a:gridCol w="401638"/>
                <a:gridCol w="401637"/>
                <a:gridCol w="401638"/>
                <a:gridCol w="400050"/>
                <a:gridCol w="401637"/>
                <a:gridCol w="401638"/>
              </a:tblGrid>
              <a:tr h="371475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OCTUBRE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5785" name="Group 249"/>
          <p:cNvGraphicFramePr>
            <a:graphicFrameLocks noGrp="1"/>
          </p:cNvGraphicFramePr>
          <p:nvPr/>
        </p:nvGraphicFramePr>
        <p:xfrm>
          <a:off x="476250" y="1763713"/>
          <a:ext cx="2917825" cy="2616200"/>
        </p:xfrm>
        <a:graphic>
          <a:graphicData uri="http://schemas.openxmlformats.org/drawingml/2006/table">
            <a:tbl>
              <a:tblPr/>
              <a:tblGrid>
                <a:gridCol w="415925"/>
                <a:gridCol w="417513"/>
                <a:gridCol w="417512"/>
                <a:gridCol w="415925"/>
                <a:gridCol w="415925"/>
                <a:gridCol w="417513"/>
                <a:gridCol w="417512"/>
              </a:tblGrid>
              <a:tr h="376238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SEPTIEMBRE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a 9"/>
          <p:cNvGraphicFramePr>
            <a:graphicFrameLocks noGrp="1"/>
          </p:cNvGraphicFramePr>
          <p:nvPr/>
        </p:nvGraphicFramePr>
        <p:xfrm>
          <a:off x="549275" y="4859338"/>
          <a:ext cx="2808288" cy="2986087"/>
        </p:xfrm>
        <a:graphic>
          <a:graphicData uri="http://schemas.openxmlformats.org/drawingml/2006/table">
            <a:tbl>
              <a:tblPr/>
              <a:tblGrid>
                <a:gridCol w="400050"/>
                <a:gridCol w="401638"/>
                <a:gridCol w="401637"/>
                <a:gridCol w="401638"/>
                <a:gridCol w="400050"/>
                <a:gridCol w="401637"/>
                <a:gridCol w="401638"/>
              </a:tblGrid>
              <a:tr h="37465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NOVIEMBRE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Group 249"/>
          <p:cNvGraphicFramePr>
            <a:graphicFrameLocks noGrp="1"/>
          </p:cNvGraphicFramePr>
          <p:nvPr/>
        </p:nvGraphicFramePr>
        <p:xfrm>
          <a:off x="3644900" y="4859338"/>
          <a:ext cx="2879725" cy="2616200"/>
        </p:xfrm>
        <a:graphic>
          <a:graphicData uri="http://schemas.openxmlformats.org/drawingml/2006/table">
            <a:tbl>
              <a:tblPr/>
              <a:tblGrid>
                <a:gridCol w="411163"/>
                <a:gridCol w="411162"/>
                <a:gridCol w="412750"/>
                <a:gridCol w="409575"/>
                <a:gridCol w="411163"/>
                <a:gridCol w="411162"/>
                <a:gridCol w="412750"/>
              </a:tblGrid>
              <a:tr h="376238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DICIEMBRE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/>
          </p:nvPr>
        </p:nvSpPr>
        <p:spPr>
          <a:xfrm>
            <a:off x="476250" y="250825"/>
            <a:ext cx="5915025" cy="1211263"/>
          </a:xfrm>
        </p:spPr>
        <p:txBody>
          <a:bodyPr/>
          <a:lstStyle/>
          <a:p>
            <a:pPr eaLnBrk="1" hangingPunct="1"/>
            <a:r>
              <a:rPr lang="es-ES_tradnl" sz="4000" smtClean="0">
                <a:solidFill>
                  <a:srgbClr val="006600"/>
                </a:solidFill>
                <a:latin typeface="Arial Rounded MT Bold" pitchFamily="34" charset="0"/>
              </a:rPr>
              <a:t>CALENDARIO</a:t>
            </a:r>
            <a:endParaRPr lang="es-ES" sz="4000" smtClean="0">
              <a:solidFill>
                <a:srgbClr val="006600"/>
              </a:solidFill>
              <a:latin typeface="Arial Rounded MT Bold" pitchFamily="34" charset="0"/>
            </a:endParaRPr>
          </a:p>
        </p:txBody>
      </p:sp>
      <p:graphicFrame>
        <p:nvGraphicFramePr>
          <p:cNvPr id="49585" name="Group 433"/>
          <p:cNvGraphicFramePr>
            <a:graphicFrameLocks noGrp="1"/>
          </p:cNvGraphicFramePr>
          <p:nvPr/>
        </p:nvGraphicFramePr>
        <p:xfrm>
          <a:off x="3600450" y="1617663"/>
          <a:ext cx="2808288" cy="2233612"/>
        </p:xfrm>
        <a:graphic>
          <a:graphicData uri="http://schemas.openxmlformats.org/drawingml/2006/table">
            <a:tbl>
              <a:tblPr/>
              <a:tblGrid>
                <a:gridCol w="400050"/>
                <a:gridCol w="401638"/>
                <a:gridCol w="401637"/>
                <a:gridCol w="401638"/>
                <a:gridCol w="400050"/>
                <a:gridCol w="401637"/>
                <a:gridCol w="401638"/>
              </a:tblGrid>
              <a:tr h="369888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FEBRERO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7824" name="Group 240"/>
          <p:cNvGraphicFramePr>
            <a:graphicFrameLocks noGrp="1"/>
          </p:cNvGraphicFramePr>
          <p:nvPr/>
        </p:nvGraphicFramePr>
        <p:xfrm>
          <a:off x="404813" y="1619250"/>
          <a:ext cx="2881312" cy="2665413"/>
        </p:xfrm>
        <a:graphic>
          <a:graphicData uri="http://schemas.openxmlformats.org/drawingml/2006/table">
            <a:tbl>
              <a:tblPr/>
              <a:tblGrid>
                <a:gridCol w="411162"/>
                <a:gridCol w="411163"/>
                <a:gridCol w="412750"/>
                <a:gridCol w="411162"/>
                <a:gridCol w="412750"/>
                <a:gridCol w="411163"/>
                <a:gridCol w="411162"/>
              </a:tblGrid>
              <a:tr h="420688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ENERO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586" name="Group 434"/>
          <p:cNvGraphicFramePr>
            <a:graphicFrameLocks noGrp="1"/>
          </p:cNvGraphicFramePr>
          <p:nvPr/>
        </p:nvGraphicFramePr>
        <p:xfrm>
          <a:off x="404813" y="4787900"/>
          <a:ext cx="2808287" cy="2605088"/>
        </p:xfrm>
        <a:graphic>
          <a:graphicData uri="http://schemas.openxmlformats.org/drawingml/2006/table">
            <a:tbl>
              <a:tblPr/>
              <a:tblGrid>
                <a:gridCol w="400050"/>
                <a:gridCol w="401637"/>
                <a:gridCol w="401638"/>
                <a:gridCol w="401637"/>
                <a:gridCol w="400050"/>
                <a:gridCol w="401638"/>
                <a:gridCol w="401637"/>
              </a:tblGrid>
              <a:tr h="369888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MARZO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9645" name="Group 493"/>
          <p:cNvGraphicFramePr>
            <a:graphicFrameLocks noGrp="1"/>
          </p:cNvGraphicFramePr>
          <p:nvPr/>
        </p:nvGraphicFramePr>
        <p:xfrm>
          <a:off x="3573463" y="4787900"/>
          <a:ext cx="2808287" cy="2595563"/>
        </p:xfrm>
        <a:graphic>
          <a:graphicData uri="http://schemas.openxmlformats.org/drawingml/2006/table">
            <a:tbl>
              <a:tblPr/>
              <a:tblGrid>
                <a:gridCol w="400050"/>
                <a:gridCol w="401637"/>
                <a:gridCol w="401638"/>
                <a:gridCol w="401637"/>
                <a:gridCol w="400050"/>
                <a:gridCol w="401638"/>
                <a:gridCol w="401637"/>
              </a:tblGrid>
              <a:tr h="371475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ABRIL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/>
          </p:nvPr>
        </p:nvSpPr>
        <p:spPr>
          <a:xfrm>
            <a:off x="476250" y="250825"/>
            <a:ext cx="5915025" cy="1211263"/>
          </a:xfrm>
        </p:spPr>
        <p:txBody>
          <a:bodyPr/>
          <a:lstStyle/>
          <a:p>
            <a:pPr eaLnBrk="1" hangingPunct="1"/>
            <a:r>
              <a:rPr lang="es-ES_tradnl" sz="4000" smtClean="0">
                <a:solidFill>
                  <a:srgbClr val="006600"/>
                </a:solidFill>
                <a:latin typeface="Arial Rounded MT Bold" pitchFamily="34" charset="0"/>
              </a:rPr>
              <a:t>CALENDARIO</a:t>
            </a:r>
            <a:endParaRPr lang="es-ES" sz="4000" smtClean="0">
              <a:solidFill>
                <a:srgbClr val="006600"/>
              </a:solidFill>
              <a:latin typeface="Arial Rounded MT Bold" pitchFamily="34" charset="0"/>
            </a:endParaRPr>
          </a:p>
        </p:txBody>
      </p:sp>
      <p:graphicFrame>
        <p:nvGraphicFramePr>
          <p:cNvPr id="65785" name="Group 249"/>
          <p:cNvGraphicFramePr>
            <a:graphicFrameLocks noGrp="1"/>
          </p:cNvGraphicFramePr>
          <p:nvPr/>
        </p:nvGraphicFramePr>
        <p:xfrm>
          <a:off x="3357563" y="1547813"/>
          <a:ext cx="2917825" cy="2616200"/>
        </p:xfrm>
        <a:graphic>
          <a:graphicData uri="http://schemas.openxmlformats.org/drawingml/2006/table">
            <a:tbl>
              <a:tblPr/>
              <a:tblGrid>
                <a:gridCol w="415925"/>
                <a:gridCol w="417512"/>
                <a:gridCol w="417513"/>
                <a:gridCol w="415925"/>
                <a:gridCol w="415925"/>
                <a:gridCol w="417512"/>
                <a:gridCol w="417513"/>
              </a:tblGrid>
              <a:tr h="376238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JUNIO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a 9"/>
          <p:cNvGraphicFramePr>
            <a:graphicFrameLocks noGrp="1"/>
          </p:cNvGraphicFramePr>
          <p:nvPr/>
        </p:nvGraphicFramePr>
        <p:xfrm>
          <a:off x="333375" y="1547813"/>
          <a:ext cx="2808288" cy="2967037"/>
        </p:xfrm>
        <a:graphic>
          <a:graphicData uri="http://schemas.openxmlformats.org/drawingml/2006/table">
            <a:tbl>
              <a:tblPr/>
              <a:tblGrid>
                <a:gridCol w="400050"/>
                <a:gridCol w="401638"/>
                <a:gridCol w="401637"/>
                <a:gridCol w="401638"/>
                <a:gridCol w="400050"/>
                <a:gridCol w="401637"/>
                <a:gridCol w="401638"/>
              </a:tblGrid>
              <a:tr h="371475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MAYO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0734" name="Group 558"/>
          <p:cNvGraphicFramePr>
            <a:graphicFrameLocks noGrp="1"/>
          </p:cNvGraphicFramePr>
          <p:nvPr/>
        </p:nvGraphicFramePr>
        <p:xfrm>
          <a:off x="333375" y="5076825"/>
          <a:ext cx="2808288" cy="2595563"/>
        </p:xfrm>
        <a:graphic>
          <a:graphicData uri="http://schemas.openxmlformats.org/drawingml/2006/table">
            <a:tbl>
              <a:tblPr/>
              <a:tblGrid>
                <a:gridCol w="400050"/>
                <a:gridCol w="401638"/>
                <a:gridCol w="401637"/>
                <a:gridCol w="401638"/>
                <a:gridCol w="400050"/>
                <a:gridCol w="401637"/>
                <a:gridCol w="401638"/>
              </a:tblGrid>
              <a:tr h="371475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JULIO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a 9"/>
          <p:cNvGraphicFramePr>
            <a:graphicFrameLocks noGrp="1"/>
          </p:cNvGraphicFramePr>
          <p:nvPr/>
        </p:nvGraphicFramePr>
        <p:xfrm>
          <a:off x="3573463" y="5076825"/>
          <a:ext cx="2808287" cy="2986088"/>
        </p:xfrm>
        <a:graphic>
          <a:graphicData uri="http://schemas.openxmlformats.org/drawingml/2006/table">
            <a:tbl>
              <a:tblPr/>
              <a:tblGrid>
                <a:gridCol w="400050"/>
                <a:gridCol w="401637"/>
                <a:gridCol w="401638"/>
                <a:gridCol w="401637"/>
                <a:gridCol w="400050"/>
                <a:gridCol w="401638"/>
                <a:gridCol w="401637"/>
              </a:tblGrid>
              <a:tr h="37465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AGOSTO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X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5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8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3" name="10 Grupo"/>
          <p:cNvGrpSpPr>
            <a:grpSpLocks/>
          </p:cNvGrpSpPr>
          <p:nvPr/>
        </p:nvGrpSpPr>
        <p:grpSpPr bwMode="auto">
          <a:xfrm>
            <a:off x="620713" y="3059113"/>
            <a:ext cx="1258887" cy="2224087"/>
            <a:chOff x="144016" y="1620391"/>
            <a:chExt cx="1548646" cy="1728192"/>
          </a:xfrm>
        </p:grpSpPr>
        <p:cxnSp>
          <p:nvCxnSpPr>
            <p:cNvPr id="2" name="3 Conector recto"/>
            <p:cNvCxnSpPr/>
            <p:nvPr/>
          </p:nvCxnSpPr>
          <p:spPr>
            <a:xfrm>
              <a:off x="144016" y="1620391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4 Conector recto"/>
            <p:cNvCxnSpPr/>
            <p:nvPr/>
          </p:nvCxnSpPr>
          <p:spPr>
            <a:xfrm>
              <a:off x="144016" y="1909040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5 Conector recto"/>
            <p:cNvCxnSpPr/>
            <p:nvPr/>
          </p:nvCxnSpPr>
          <p:spPr>
            <a:xfrm>
              <a:off x="144016" y="2196455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6 Conector recto"/>
            <p:cNvCxnSpPr/>
            <p:nvPr/>
          </p:nvCxnSpPr>
          <p:spPr>
            <a:xfrm>
              <a:off x="144016" y="2485104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7 Conector recto"/>
            <p:cNvCxnSpPr/>
            <p:nvPr/>
          </p:nvCxnSpPr>
          <p:spPr>
            <a:xfrm>
              <a:off x="144016" y="2772519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8 Conector recto"/>
            <p:cNvCxnSpPr/>
            <p:nvPr/>
          </p:nvCxnSpPr>
          <p:spPr>
            <a:xfrm>
              <a:off x="144016" y="3061168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9 Conector recto"/>
            <p:cNvCxnSpPr/>
            <p:nvPr/>
          </p:nvCxnSpPr>
          <p:spPr>
            <a:xfrm>
              <a:off x="144016" y="3348583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274" name="10 Grupo"/>
          <p:cNvGrpSpPr>
            <a:grpSpLocks/>
          </p:cNvGrpSpPr>
          <p:nvPr/>
        </p:nvGrpSpPr>
        <p:grpSpPr bwMode="auto">
          <a:xfrm>
            <a:off x="2133600" y="3059113"/>
            <a:ext cx="2447925" cy="2224087"/>
            <a:chOff x="144016" y="1620391"/>
            <a:chExt cx="1548646" cy="1728192"/>
          </a:xfrm>
        </p:grpSpPr>
        <p:cxnSp>
          <p:nvCxnSpPr>
            <p:cNvPr id="9" name="3 Conector recto"/>
            <p:cNvCxnSpPr/>
            <p:nvPr/>
          </p:nvCxnSpPr>
          <p:spPr>
            <a:xfrm>
              <a:off x="144016" y="1620391"/>
              <a:ext cx="154764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4 Conector recto"/>
            <p:cNvCxnSpPr/>
            <p:nvPr/>
          </p:nvCxnSpPr>
          <p:spPr>
            <a:xfrm>
              <a:off x="144016" y="1909040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5 Conector recto"/>
            <p:cNvCxnSpPr/>
            <p:nvPr/>
          </p:nvCxnSpPr>
          <p:spPr>
            <a:xfrm>
              <a:off x="145021" y="2196455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6 Conector recto"/>
            <p:cNvCxnSpPr/>
            <p:nvPr/>
          </p:nvCxnSpPr>
          <p:spPr>
            <a:xfrm>
              <a:off x="145021" y="2485104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7 Conector recto"/>
            <p:cNvCxnSpPr/>
            <p:nvPr/>
          </p:nvCxnSpPr>
          <p:spPr>
            <a:xfrm>
              <a:off x="145021" y="2772519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8 Conector recto"/>
            <p:cNvCxnSpPr/>
            <p:nvPr/>
          </p:nvCxnSpPr>
          <p:spPr>
            <a:xfrm>
              <a:off x="145021" y="3061168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9 Conector recto"/>
            <p:cNvCxnSpPr/>
            <p:nvPr/>
          </p:nvCxnSpPr>
          <p:spPr>
            <a:xfrm>
              <a:off x="145021" y="3348583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275" name="10 Grupo"/>
          <p:cNvGrpSpPr>
            <a:grpSpLocks/>
          </p:cNvGrpSpPr>
          <p:nvPr/>
        </p:nvGrpSpPr>
        <p:grpSpPr bwMode="auto">
          <a:xfrm>
            <a:off x="620713" y="5724525"/>
            <a:ext cx="1258887" cy="2224088"/>
            <a:chOff x="144016" y="1620391"/>
            <a:chExt cx="1548646" cy="1728192"/>
          </a:xfrm>
        </p:grpSpPr>
        <p:cxnSp>
          <p:nvCxnSpPr>
            <p:cNvPr id="131" name="3 Conector recto"/>
            <p:cNvCxnSpPr/>
            <p:nvPr/>
          </p:nvCxnSpPr>
          <p:spPr>
            <a:xfrm>
              <a:off x="144016" y="1620391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4 Conector recto"/>
            <p:cNvCxnSpPr/>
            <p:nvPr/>
          </p:nvCxnSpPr>
          <p:spPr>
            <a:xfrm>
              <a:off x="144016" y="1909040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5 Conector recto"/>
            <p:cNvCxnSpPr/>
            <p:nvPr/>
          </p:nvCxnSpPr>
          <p:spPr>
            <a:xfrm>
              <a:off x="144016" y="2196455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6 Conector recto"/>
            <p:cNvCxnSpPr/>
            <p:nvPr/>
          </p:nvCxnSpPr>
          <p:spPr>
            <a:xfrm>
              <a:off x="144016" y="2485104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7 Conector recto"/>
            <p:cNvCxnSpPr/>
            <p:nvPr/>
          </p:nvCxnSpPr>
          <p:spPr>
            <a:xfrm>
              <a:off x="144016" y="2772519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8 Conector recto"/>
            <p:cNvCxnSpPr/>
            <p:nvPr/>
          </p:nvCxnSpPr>
          <p:spPr>
            <a:xfrm>
              <a:off x="144016" y="3061167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9 Conector recto"/>
            <p:cNvCxnSpPr/>
            <p:nvPr/>
          </p:nvCxnSpPr>
          <p:spPr>
            <a:xfrm>
              <a:off x="144016" y="3348583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276" name="10 Grupo"/>
          <p:cNvGrpSpPr>
            <a:grpSpLocks/>
          </p:cNvGrpSpPr>
          <p:nvPr/>
        </p:nvGrpSpPr>
        <p:grpSpPr bwMode="auto">
          <a:xfrm>
            <a:off x="2133600" y="5724525"/>
            <a:ext cx="2447925" cy="2224088"/>
            <a:chOff x="144016" y="1620391"/>
            <a:chExt cx="1548646" cy="1728192"/>
          </a:xfrm>
        </p:grpSpPr>
        <p:cxnSp>
          <p:nvCxnSpPr>
            <p:cNvPr id="193" name="3 Conector recto"/>
            <p:cNvCxnSpPr/>
            <p:nvPr/>
          </p:nvCxnSpPr>
          <p:spPr>
            <a:xfrm>
              <a:off x="144016" y="1620391"/>
              <a:ext cx="154764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4 Conector recto"/>
            <p:cNvCxnSpPr/>
            <p:nvPr/>
          </p:nvCxnSpPr>
          <p:spPr>
            <a:xfrm>
              <a:off x="144016" y="1909040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5 Conector recto"/>
            <p:cNvCxnSpPr/>
            <p:nvPr/>
          </p:nvCxnSpPr>
          <p:spPr>
            <a:xfrm>
              <a:off x="145021" y="2196455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6 Conector recto"/>
            <p:cNvCxnSpPr/>
            <p:nvPr/>
          </p:nvCxnSpPr>
          <p:spPr>
            <a:xfrm>
              <a:off x="145021" y="2485104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7 Conector recto"/>
            <p:cNvCxnSpPr/>
            <p:nvPr/>
          </p:nvCxnSpPr>
          <p:spPr>
            <a:xfrm>
              <a:off x="145021" y="2772519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8 Conector recto"/>
            <p:cNvCxnSpPr/>
            <p:nvPr/>
          </p:nvCxnSpPr>
          <p:spPr>
            <a:xfrm>
              <a:off x="145021" y="3061167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9 Conector recto"/>
            <p:cNvCxnSpPr/>
            <p:nvPr/>
          </p:nvCxnSpPr>
          <p:spPr>
            <a:xfrm>
              <a:off x="145021" y="3348583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277" name="Rectangle 163"/>
          <p:cNvSpPr>
            <a:spLocks/>
          </p:cNvSpPr>
          <p:nvPr/>
        </p:nvSpPr>
        <p:spPr bwMode="auto">
          <a:xfrm>
            <a:off x="620713" y="611188"/>
            <a:ext cx="5915025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FALTAS DE ASISTENCIA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  <p:sp>
        <p:nvSpPr>
          <p:cNvPr id="54278" name="CuadroTexto 125"/>
          <p:cNvSpPr txBox="1">
            <a:spLocks noChangeArrowheads="1"/>
          </p:cNvSpPr>
          <p:nvPr/>
        </p:nvSpPr>
        <p:spPr bwMode="auto">
          <a:xfrm>
            <a:off x="576263" y="2474913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600" b="1">
                <a:solidFill>
                  <a:srgbClr val="006600"/>
                </a:solidFill>
              </a:rPr>
              <a:t>FECHA</a:t>
            </a:r>
            <a:endParaRPr lang="es-ES" sz="1600" b="1">
              <a:solidFill>
                <a:srgbClr val="006600"/>
              </a:solidFill>
            </a:endParaRPr>
          </a:p>
        </p:txBody>
      </p:sp>
      <p:sp>
        <p:nvSpPr>
          <p:cNvPr id="54279" name="CuadroTexto 127"/>
          <p:cNvSpPr txBox="1">
            <a:spLocks noChangeArrowheads="1"/>
          </p:cNvSpPr>
          <p:nvPr/>
        </p:nvSpPr>
        <p:spPr bwMode="auto">
          <a:xfrm>
            <a:off x="2276475" y="2484438"/>
            <a:ext cx="19923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solidFill>
                  <a:srgbClr val="006600"/>
                </a:solidFill>
              </a:rPr>
              <a:t>NOMBRE</a:t>
            </a:r>
          </a:p>
        </p:txBody>
      </p:sp>
      <p:sp>
        <p:nvSpPr>
          <p:cNvPr id="54280" name="CuadroTexto 128"/>
          <p:cNvSpPr txBox="1">
            <a:spLocks noChangeArrowheads="1"/>
          </p:cNvSpPr>
          <p:nvPr/>
        </p:nvSpPr>
        <p:spPr bwMode="auto">
          <a:xfrm>
            <a:off x="4244975" y="2484438"/>
            <a:ext cx="2613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solidFill>
                  <a:srgbClr val="006600"/>
                </a:solidFill>
              </a:rPr>
              <a:t>JUSTIFICANTE</a:t>
            </a:r>
          </a:p>
        </p:txBody>
      </p:sp>
      <p:graphicFrame>
        <p:nvGraphicFramePr>
          <p:cNvPr id="51420" name="Group 220"/>
          <p:cNvGraphicFramePr>
            <a:graphicFrameLocks noGrp="1"/>
          </p:cNvGraphicFramePr>
          <p:nvPr/>
        </p:nvGraphicFramePr>
        <p:xfrm>
          <a:off x="4797425" y="2843213"/>
          <a:ext cx="1638300" cy="5113337"/>
        </p:xfrm>
        <a:graphic>
          <a:graphicData uri="http://schemas.openxmlformats.org/drawingml/2006/table">
            <a:tbl>
              <a:tblPr/>
              <a:tblGrid>
                <a:gridCol w="819150"/>
                <a:gridCol w="81915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ctr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SI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NO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7" name="10 Grupo"/>
          <p:cNvGrpSpPr>
            <a:grpSpLocks/>
          </p:cNvGrpSpPr>
          <p:nvPr/>
        </p:nvGrpSpPr>
        <p:grpSpPr bwMode="auto">
          <a:xfrm>
            <a:off x="620713" y="3059113"/>
            <a:ext cx="1258887" cy="2224087"/>
            <a:chOff x="144016" y="1620391"/>
            <a:chExt cx="1548646" cy="1728192"/>
          </a:xfrm>
        </p:grpSpPr>
        <p:cxnSp>
          <p:nvCxnSpPr>
            <p:cNvPr id="2" name="3 Conector recto"/>
            <p:cNvCxnSpPr/>
            <p:nvPr/>
          </p:nvCxnSpPr>
          <p:spPr>
            <a:xfrm>
              <a:off x="144016" y="1620391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4 Conector recto"/>
            <p:cNvCxnSpPr/>
            <p:nvPr/>
          </p:nvCxnSpPr>
          <p:spPr>
            <a:xfrm>
              <a:off x="144016" y="1909040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5 Conector recto"/>
            <p:cNvCxnSpPr/>
            <p:nvPr/>
          </p:nvCxnSpPr>
          <p:spPr>
            <a:xfrm>
              <a:off x="144016" y="2196455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6 Conector recto"/>
            <p:cNvCxnSpPr/>
            <p:nvPr/>
          </p:nvCxnSpPr>
          <p:spPr>
            <a:xfrm>
              <a:off x="144016" y="2485104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7 Conector recto"/>
            <p:cNvCxnSpPr/>
            <p:nvPr/>
          </p:nvCxnSpPr>
          <p:spPr>
            <a:xfrm>
              <a:off x="144016" y="2772519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8 Conector recto"/>
            <p:cNvCxnSpPr/>
            <p:nvPr/>
          </p:nvCxnSpPr>
          <p:spPr>
            <a:xfrm>
              <a:off x="144016" y="3061168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9 Conector recto"/>
            <p:cNvCxnSpPr/>
            <p:nvPr/>
          </p:nvCxnSpPr>
          <p:spPr>
            <a:xfrm>
              <a:off x="144016" y="3348583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298" name="10 Grupo"/>
          <p:cNvGrpSpPr>
            <a:grpSpLocks/>
          </p:cNvGrpSpPr>
          <p:nvPr/>
        </p:nvGrpSpPr>
        <p:grpSpPr bwMode="auto">
          <a:xfrm>
            <a:off x="2133600" y="3059113"/>
            <a:ext cx="2447925" cy="2224087"/>
            <a:chOff x="144016" y="1620391"/>
            <a:chExt cx="1548646" cy="1728192"/>
          </a:xfrm>
        </p:grpSpPr>
        <p:cxnSp>
          <p:nvCxnSpPr>
            <p:cNvPr id="9" name="3 Conector recto"/>
            <p:cNvCxnSpPr/>
            <p:nvPr/>
          </p:nvCxnSpPr>
          <p:spPr>
            <a:xfrm>
              <a:off x="144016" y="1620391"/>
              <a:ext cx="154764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4 Conector recto"/>
            <p:cNvCxnSpPr/>
            <p:nvPr/>
          </p:nvCxnSpPr>
          <p:spPr>
            <a:xfrm>
              <a:off x="144016" y="1909040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5 Conector recto"/>
            <p:cNvCxnSpPr/>
            <p:nvPr/>
          </p:nvCxnSpPr>
          <p:spPr>
            <a:xfrm>
              <a:off x="145021" y="2196455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6 Conector recto"/>
            <p:cNvCxnSpPr/>
            <p:nvPr/>
          </p:nvCxnSpPr>
          <p:spPr>
            <a:xfrm>
              <a:off x="145021" y="2485104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7 Conector recto"/>
            <p:cNvCxnSpPr/>
            <p:nvPr/>
          </p:nvCxnSpPr>
          <p:spPr>
            <a:xfrm>
              <a:off x="145021" y="2772519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8 Conector recto"/>
            <p:cNvCxnSpPr/>
            <p:nvPr/>
          </p:nvCxnSpPr>
          <p:spPr>
            <a:xfrm>
              <a:off x="145021" y="3061168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9 Conector recto"/>
            <p:cNvCxnSpPr/>
            <p:nvPr/>
          </p:nvCxnSpPr>
          <p:spPr>
            <a:xfrm>
              <a:off x="145021" y="3348583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299" name="10 Grupo"/>
          <p:cNvGrpSpPr>
            <a:grpSpLocks/>
          </p:cNvGrpSpPr>
          <p:nvPr/>
        </p:nvGrpSpPr>
        <p:grpSpPr bwMode="auto">
          <a:xfrm>
            <a:off x="620713" y="5724525"/>
            <a:ext cx="1258887" cy="2224088"/>
            <a:chOff x="144016" y="1620391"/>
            <a:chExt cx="1548646" cy="1728192"/>
          </a:xfrm>
        </p:grpSpPr>
        <p:cxnSp>
          <p:nvCxnSpPr>
            <p:cNvPr id="23" name="3 Conector recto"/>
            <p:cNvCxnSpPr/>
            <p:nvPr/>
          </p:nvCxnSpPr>
          <p:spPr>
            <a:xfrm>
              <a:off x="144016" y="1620391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4 Conector recto"/>
            <p:cNvCxnSpPr/>
            <p:nvPr/>
          </p:nvCxnSpPr>
          <p:spPr>
            <a:xfrm>
              <a:off x="144016" y="1909040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5 Conector recto"/>
            <p:cNvCxnSpPr/>
            <p:nvPr/>
          </p:nvCxnSpPr>
          <p:spPr>
            <a:xfrm>
              <a:off x="144016" y="2196455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6 Conector recto"/>
            <p:cNvCxnSpPr/>
            <p:nvPr/>
          </p:nvCxnSpPr>
          <p:spPr>
            <a:xfrm>
              <a:off x="144016" y="2485104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7 Conector recto"/>
            <p:cNvCxnSpPr/>
            <p:nvPr/>
          </p:nvCxnSpPr>
          <p:spPr>
            <a:xfrm>
              <a:off x="144016" y="2772519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8 Conector recto"/>
            <p:cNvCxnSpPr/>
            <p:nvPr/>
          </p:nvCxnSpPr>
          <p:spPr>
            <a:xfrm>
              <a:off x="144016" y="3061167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9 Conector recto"/>
            <p:cNvCxnSpPr/>
            <p:nvPr/>
          </p:nvCxnSpPr>
          <p:spPr>
            <a:xfrm>
              <a:off x="144016" y="3348583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300" name="10 Grupo"/>
          <p:cNvGrpSpPr>
            <a:grpSpLocks/>
          </p:cNvGrpSpPr>
          <p:nvPr/>
        </p:nvGrpSpPr>
        <p:grpSpPr bwMode="auto">
          <a:xfrm>
            <a:off x="2133600" y="5724525"/>
            <a:ext cx="2447925" cy="2224088"/>
            <a:chOff x="144016" y="1620391"/>
            <a:chExt cx="1548646" cy="1728192"/>
          </a:xfrm>
        </p:grpSpPr>
        <p:cxnSp>
          <p:nvCxnSpPr>
            <p:cNvPr id="30" name="3 Conector recto"/>
            <p:cNvCxnSpPr/>
            <p:nvPr/>
          </p:nvCxnSpPr>
          <p:spPr>
            <a:xfrm>
              <a:off x="144016" y="1620391"/>
              <a:ext cx="154764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4 Conector recto"/>
            <p:cNvCxnSpPr/>
            <p:nvPr/>
          </p:nvCxnSpPr>
          <p:spPr>
            <a:xfrm>
              <a:off x="144016" y="1909040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5 Conector recto"/>
            <p:cNvCxnSpPr/>
            <p:nvPr/>
          </p:nvCxnSpPr>
          <p:spPr>
            <a:xfrm>
              <a:off x="145021" y="2196455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6 Conector recto"/>
            <p:cNvCxnSpPr/>
            <p:nvPr/>
          </p:nvCxnSpPr>
          <p:spPr>
            <a:xfrm>
              <a:off x="145021" y="2485104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7 Conector recto"/>
            <p:cNvCxnSpPr/>
            <p:nvPr/>
          </p:nvCxnSpPr>
          <p:spPr>
            <a:xfrm>
              <a:off x="145021" y="2772519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8 Conector recto"/>
            <p:cNvCxnSpPr/>
            <p:nvPr/>
          </p:nvCxnSpPr>
          <p:spPr>
            <a:xfrm>
              <a:off x="145021" y="3061167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9 Conector recto"/>
            <p:cNvCxnSpPr/>
            <p:nvPr/>
          </p:nvCxnSpPr>
          <p:spPr>
            <a:xfrm>
              <a:off x="145021" y="3348583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301" name="10 Grupo"/>
          <p:cNvGrpSpPr>
            <a:grpSpLocks/>
          </p:cNvGrpSpPr>
          <p:nvPr/>
        </p:nvGrpSpPr>
        <p:grpSpPr bwMode="auto">
          <a:xfrm>
            <a:off x="620713" y="827088"/>
            <a:ext cx="1258887" cy="2232025"/>
            <a:chOff x="144016" y="1620391"/>
            <a:chExt cx="1548646" cy="1728192"/>
          </a:xfrm>
        </p:grpSpPr>
        <p:cxnSp>
          <p:nvCxnSpPr>
            <p:cNvPr id="131" name="3 Conector recto"/>
            <p:cNvCxnSpPr/>
            <p:nvPr/>
          </p:nvCxnSpPr>
          <p:spPr>
            <a:xfrm>
              <a:off x="144016" y="1620391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4 Conector recto"/>
            <p:cNvCxnSpPr/>
            <p:nvPr/>
          </p:nvCxnSpPr>
          <p:spPr>
            <a:xfrm>
              <a:off x="144016" y="1909242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5 Conector recto"/>
            <p:cNvCxnSpPr/>
            <p:nvPr/>
          </p:nvCxnSpPr>
          <p:spPr>
            <a:xfrm>
              <a:off x="144016" y="2196864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6 Conector recto"/>
            <p:cNvCxnSpPr/>
            <p:nvPr/>
          </p:nvCxnSpPr>
          <p:spPr>
            <a:xfrm>
              <a:off x="144016" y="2485716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7 Conector recto"/>
            <p:cNvCxnSpPr/>
            <p:nvPr/>
          </p:nvCxnSpPr>
          <p:spPr>
            <a:xfrm>
              <a:off x="144016" y="2772109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8 Conector recto"/>
            <p:cNvCxnSpPr/>
            <p:nvPr/>
          </p:nvCxnSpPr>
          <p:spPr>
            <a:xfrm>
              <a:off x="144016" y="3060961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9 Conector recto"/>
            <p:cNvCxnSpPr/>
            <p:nvPr/>
          </p:nvCxnSpPr>
          <p:spPr>
            <a:xfrm>
              <a:off x="144016" y="3348583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302" name="10 Grupo"/>
          <p:cNvGrpSpPr>
            <a:grpSpLocks/>
          </p:cNvGrpSpPr>
          <p:nvPr/>
        </p:nvGrpSpPr>
        <p:grpSpPr bwMode="auto">
          <a:xfrm>
            <a:off x="2133600" y="827088"/>
            <a:ext cx="2447925" cy="2224087"/>
            <a:chOff x="144016" y="1620391"/>
            <a:chExt cx="1548646" cy="1728192"/>
          </a:xfrm>
        </p:grpSpPr>
        <p:cxnSp>
          <p:nvCxnSpPr>
            <p:cNvPr id="193" name="3 Conector recto"/>
            <p:cNvCxnSpPr/>
            <p:nvPr/>
          </p:nvCxnSpPr>
          <p:spPr>
            <a:xfrm>
              <a:off x="144016" y="1620391"/>
              <a:ext cx="154764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4 Conector recto"/>
            <p:cNvCxnSpPr/>
            <p:nvPr/>
          </p:nvCxnSpPr>
          <p:spPr>
            <a:xfrm>
              <a:off x="144016" y="1909040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5 Conector recto"/>
            <p:cNvCxnSpPr/>
            <p:nvPr/>
          </p:nvCxnSpPr>
          <p:spPr>
            <a:xfrm>
              <a:off x="145021" y="2196455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6 Conector recto"/>
            <p:cNvCxnSpPr/>
            <p:nvPr/>
          </p:nvCxnSpPr>
          <p:spPr>
            <a:xfrm>
              <a:off x="145021" y="2485104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7 Conector recto"/>
            <p:cNvCxnSpPr/>
            <p:nvPr/>
          </p:nvCxnSpPr>
          <p:spPr>
            <a:xfrm>
              <a:off x="145021" y="2772519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8 Conector recto"/>
            <p:cNvCxnSpPr/>
            <p:nvPr/>
          </p:nvCxnSpPr>
          <p:spPr>
            <a:xfrm>
              <a:off x="145021" y="3061168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9 Conector recto"/>
            <p:cNvCxnSpPr/>
            <p:nvPr/>
          </p:nvCxnSpPr>
          <p:spPr>
            <a:xfrm>
              <a:off x="145021" y="3348583"/>
              <a:ext cx="1547641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2379" name="Group 155"/>
          <p:cNvGraphicFramePr>
            <a:graphicFrameLocks noGrp="1"/>
          </p:cNvGraphicFramePr>
          <p:nvPr/>
        </p:nvGraphicFramePr>
        <p:xfrm>
          <a:off x="4797425" y="611188"/>
          <a:ext cx="1638300" cy="7345362"/>
        </p:xfrm>
        <a:graphic>
          <a:graphicData uri="http://schemas.openxmlformats.org/drawingml/2006/table">
            <a:tbl>
              <a:tblPr/>
              <a:tblGrid>
                <a:gridCol w="819150"/>
                <a:gridCol w="81915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ctr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SI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NO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0" fontAlgn="base" latinLnBrk="0" hangingPunct="0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67" name="CuadroTexto 125"/>
          <p:cNvSpPr txBox="1">
            <a:spLocks noChangeArrowheads="1"/>
          </p:cNvSpPr>
          <p:nvPr/>
        </p:nvSpPr>
        <p:spPr bwMode="auto">
          <a:xfrm>
            <a:off x="692150" y="323850"/>
            <a:ext cx="1144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600" b="1">
                <a:solidFill>
                  <a:srgbClr val="006600"/>
                </a:solidFill>
              </a:rPr>
              <a:t>FECHA</a:t>
            </a:r>
            <a:endParaRPr lang="es-ES" sz="1600" b="1">
              <a:solidFill>
                <a:srgbClr val="006600"/>
              </a:solidFill>
            </a:endParaRPr>
          </a:p>
        </p:txBody>
      </p:sp>
      <p:sp>
        <p:nvSpPr>
          <p:cNvPr id="55368" name="Rectangle 125"/>
          <p:cNvSpPr>
            <a:spLocks noChangeArrowheads="1"/>
          </p:cNvSpPr>
          <p:nvPr/>
        </p:nvSpPr>
        <p:spPr bwMode="auto">
          <a:xfrm>
            <a:off x="2781300" y="32385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006600"/>
                </a:solidFill>
              </a:rPr>
              <a:t>NOMBRE</a:t>
            </a:r>
          </a:p>
        </p:txBody>
      </p:sp>
      <p:sp>
        <p:nvSpPr>
          <p:cNvPr id="55369" name="CuadroTexto 128"/>
          <p:cNvSpPr txBox="1">
            <a:spLocks noChangeArrowheads="1"/>
          </p:cNvSpPr>
          <p:nvPr/>
        </p:nvSpPr>
        <p:spPr bwMode="auto">
          <a:xfrm>
            <a:off x="4721225" y="323850"/>
            <a:ext cx="1876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solidFill>
                  <a:srgbClr val="006600"/>
                </a:solidFill>
              </a:rPr>
              <a:t>JUSTIFICANTE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3 Conector recto"/>
          <p:cNvCxnSpPr/>
          <p:nvPr/>
        </p:nvCxnSpPr>
        <p:spPr>
          <a:xfrm>
            <a:off x="1484313" y="2700338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3 Conector recto"/>
          <p:cNvCxnSpPr/>
          <p:nvPr/>
        </p:nvCxnSpPr>
        <p:spPr>
          <a:xfrm>
            <a:off x="1443038" y="3230563"/>
            <a:ext cx="4933950" cy="17462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3 Conector recto"/>
          <p:cNvCxnSpPr/>
          <p:nvPr/>
        </p:nvCxnSpPr>
        <p:spPr>
          <a:xfrm>
            <a:off x="1449388" y="3803650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3 Conector recto"/>
          <p:cNvCxnSpPr/>
          <p:nvPr/>
        </p:nvCxnSpPr>
        <p:spPr>
          <a:xfrm>
            <a:off x="1412875" y="4802188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3 Conector recto"/>
          <p:cNvCxnSpPr/>
          <p:nvPr/>
        </p:nvCxnSpPr>
        <p:spPr>
          <a:xfrm>
            <a:off x="1425575" y="5337175"/>
            <a:ext cx="497046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3 Conector recto"/>
          <p:cNvCxnSpPr/>
          <p:nvPr/>
        </p:nvCxnSpPr>
        <p:spPr>
          <a:xfrm>
            <a:off x="1430338" y="5891213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3 Conector recto"/>
          <p:cNvCxnSpPr/>
          <p:nvPr/>
        </p:nvCxnSpPr>
        <p:spPr>
          <a:xfrm>
            <a:off x="1393825" y="6810375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3 Conector recto"/>
          <p:cNvCxnSpPr/>
          <p:nvPr/>
        </p:nvCxnSpPr>
        <p:spPr>
          <a:xfrm>
            <a:off x="1370013" y="7343775"/>
            <a:ext cx="4987925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3 Conector recto"/>
          <p:cNvCxnSpPr/>
          <p:nvPr/>
        </p:nvCxnSpPr>
        <p:spPr>
          <a:xfrm>
            <a:off x="1412875" y="7810500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30" name="CuadroTexto 4"/>
          <p:cNvSpPr txBox="1">
            <a:spLocks noChangeArrowheads="1"/>
          </p:cNvSpPr>
          <p:nvPr/>
        </p:nvSpPr>
        <p:spPr bwMode="auto">
          <a:xfrm>
            <a:off x="282575" y="6300788"/>
            <a:ext cx="6575425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NOMBRE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TLF - MÓVIL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E-MAI</a:t>
            </a:r>
          </a:p>
        </p:txBody>
      </p:sp>
      <p:sp>
        <p:nvSpPr>
          <p:cNvPr id="56331" name="Rectangle 25"/>
          <p:cNvSpPr>
            <a:spLocks/>
          </p:cNvSpPr>
          <p:nvPr/>
        </p:nvSpPr>
        <p:spPr bwMode="auto">
          <a:xfrm>
            <a:off x="549275" y="611188"/>
            <a:ext cx="59150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DIRECTORIO DE FAMILIAS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  <p:sp>
        <p:nvSpPr>
          <p:cNvPr id="56332" name="CuadroTexto 4"/>
          <p:cNvSpPr txBox="1">
            <a:spLocks noChangeArrowheads="1"/>
          </p:cNvSpPr>
          <p:nvPr/>
        </p:nvSpPr>
        <p:spPr bwMode="auto">
          <a:xfrm>
            <a:off x="282575" y="4356100"/>
            <a:ext cx="6575425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NOMBRE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TLF - MÓVIL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E-MAI</a:t>
            </a:r>
          </a:p>
        </p:txBody>
      </p:sp>
      <p:sp>
        <p:nvSpPr>
          <p:cNvPr id="56333" name="CuadroTexto 4"/>
          <p:cNvSpPr txBox="1">
            <a:spLocks noChangeArrowheads="1"/>
          </p:cNvSpPr>
          <p:nvPr/>
        </p:nvSpPr>
        <p:spPr bwMode="auto">
          <a:xfrm>
            <a:off x="282575" y="2195513"/>
            <a:ext cx="6575425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NOMBRE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TLF - MÓVIL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E-MAI</a:t>
            </a:r>
          </a:p>
        </p:txBody>
      </p:sp>
      <p:cxnSp>
        <p:nvCxnSpPr>
          <p:cNvPr id="56334" name="29 Conector recto"/>
          <p:cNvCxnSpPr>
            <a:cxnSpLocks noChangeShapeType="1"/>
          </p:cNvCxnSpPr>
          <p:nvPr/>
        </p:nvCxnSpPr>
        <p:spPr bwMode="auto">
          <a:xfrm>
            <a:off x="-1588" y="4211638"/>
            <a:ext cx="6859588" cy="0"/>
          </a:xfrm>
          <a:prstGeom prst="line">
            <a:avLst/>
          </a:prstGeom>
          <a:noFill/>
          <a:ln w="6350" algn="ctr">
            <a:solidFill>
              <a:srgbClr val="006600"/>
            </a:solidFill>
            <a:miter lim="800000"/>
            <a:headEnd/>
            <a:tailEnd/>
          </a:ln>
        </p:spPr>
      </p:cxnSp>
      <p:cxnSp>
        <p:nvCxnSpPr>
          <p:cNvPr id="56335" name="29 Conector recto"/>
          <p:cNvCxnSpPr>
            <a:cxnSpLocks noChangeShapeType="1"/>
          </p:cNvCxnSpPr>
          <p:nvPr/>
        </p:nvCxnSpPr>
        <p:spPr bwMode="auto">
          <a:xfrm>
            <a:off x="-1588" y="6300788"/>
            <a:ext cx="6859588" cy="0"/>
          </a:xfrm>
          <a:prstGeom prst="line">
            <a:avLst/>
          </a:prstGeom>
          <a:noFill/>
          <a:ln w="6350" algn="ctr">
            <a:solidFill>
              <a:srgbClr val="006600"/>
            </a:solidFill>
            <a:miter lim="800000"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3 Conector recto"/>
          <p:cNvCxnSpPr/>
          <p:nvPr/>
        </p:nvCxnSpPr>
        <p:spPr>
          <a:xfrm>
            <a:off x="1555750" y="2916238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3 Conector recto"/>
          <p:cNvCxnSpPr/>
          <p:nvPr/>
        </p:nvCxnSpPr>
        <p:spPr>
          <a:xfrm>
            <a:off x="1484313" y="3419475"/>
            <a:ext cx="4933950" cy="17463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3 Conector recto"/>
          <p:cNvCxnSpPr/>
          <p:nvPr/>
        </p:nvCxnSpPr>
        <p:spPr>
          <a:xfrm>
            <a:off x="1520825" y="4019550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3 Conector recto"/>
          <p:cNvCxnSpPr/>
          <p:nvPr/>
        </p:nvCxnSpPr>
        <p:spPr>
          <a:xfrm>
            <a:off x="1412875" y="5018088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3 Conector recto"/>
          <p:cNvCxnSpPr/>
          <p:nvPr/>
        </p:nvCxnSpPr>
        <p:spPr>
          <a:xfrm>
            <a:off x="1425575" y="5553075"/>
            <a:ext cx="497046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3 Conector recto"/>
          <p:cNvCxnSpPr/>
          <p:nvPr/>
        </p:nvCxnSpPr>
        <p:spPr>
          <a:xfrm>
            <a:off x="1430338" y="6107113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3 Conector recto"/>
          <p:cNvCxnSpPr/>
          <p:nvPr/>
        </p:nvCxnSpPr>
        <p:spPr>
          <a:xfrm>
            <a:off x="1393825" y="7026275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3 Conector recto"/>
          <p:cNvCxnSpPr/>
          <p:nvPr/>
        </p:nvCxnSpPr>
        <p:spPr>
          <a:xfrm>
            <a:off x="1370013" y="7559675"/>
            <a:ext cx="4987925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3 Conector recto"/>
          <p:cNvCxnSpPr/>
          <p:nvPr/>
        </p:nvCxnSpPr>
        <p:spPr>
          <a:xfrm>
            <a:off x="1412875" y="8026400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54" name="CuadroTexto 4"/>
          <p:cNvSpPr txBox="1">
            <a:spLocks noChangeArrowheads="1"/>
          </p:cNvSpPr>
          <p:nvPr/>
        </p:nvSpPr>
        <p:spPr bwMode="auto">
          <a:xfrm>
            <a:off x="282575" y="6588125"/>
            <a:ext cx="6575425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NOMBRE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TLF - MÓVIL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E-MAI</a:t>
            </a:r>
          </a:p>
        </p:txBody>
      </p:sp>
      <p:sp>
        <p:nvSpPr>
          <p:cNvPr id="57355" name="CuadroTexto 4"/>
          <p:cNvSpPr txBox="1">
            <a:spLocks noChangeArrowheads="1"/>
          </p:cNvSpPr>
          <p:nvPr/>
        </p:nvSpPr>
        <p:spPr bwMode="auto">
          <a:xfrm>
            <a:off x="282575" y="4572000"/>
            <a:ext cx="6575425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NOMBRE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TLF - MÓVIL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E-MAI</a:t>
            </a:r>
          </a:p>
        </p:txBody>
      </p:sp>
      <p:sp>
        <p:nvSpPr>
          <p:cNvPr id="57356" name="CuadroTexto 4"/>
          <p:cNvSpPr txBox="1">
            <a:spLocks noChangeArrowheads="1"/>
          </p:cNvSpPr>
          <p:nvPr/>
        </p:nvSpPr>
        <p:spPr bwMode="auto">
          <a:xfrm>
            <a:off x="282575" y="2484438"/>
            <a:ext cx="6575425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NOMBRE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TLF - MÓVIL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E-MAI</a:t>
            </a:r>
          </a:p>
        </p:txBody>
      </p:sp>
      <p:cxnSp>
        <p:nvCxnSpPr>
          <p:cNvPr id="57357" name="29 Conector recto"/>
          <p:cNvCxnSpPr>
            <a:cxnSpLocks noChangeShapeType="1"/>
          </p:cNvCxnSpPr>
          <p:nvPr/>
        </p:nvCxnSpPr>
        <p:spPr bwMode="auto">
          <a:xfrm>
            <a:off x="0" y="4500563"/>
            <a:ext cx="6859588" cy="0"/>
          </a:xfrm>
          <a:prstGeom prst="line">
            <a:avLst/>
          </a:prstGeom>
          <a:noFill/>
          <a:ln w="6350" algn="ctr">
            <a:solidFill>
              <a:srgbClr val="006600"/>
            </a:solidFill>
            <a:miter lim="800000"/>
            <a:headEnd/>
            <a:tailEnd/>
          </a:ln>
        </p:spPr>
      </p:cxnSp>
      <p:cxnSp>
        <p:nvCxnSpPr>
          <p:cNvPr id="57358" name="29 Conector recto"/>
          <p:cNvCxnSpPr>
            <a:cxnSpLocks noChangeShapeType="1"/>
          </p:cNvCxnSpPr>
          <p:nvPr/>
        </p:nvCxnSpPr>
        <p:spPr bwMode="auto">
          <a:xfrm>
            <a:off x="-1588" y="6588125"/>
            <a:ext cx="6859588" cy="0"/>
          </a:xfrm>
          <a:prstGeom prst="line">
            <a:avLst/>
          </a:prstGeom>
          <a:noFill/>
          <a:ln w="6350" algn="ctr">
            <a:solidFill>
              <a:srgbClr val="006600"/>
            </a:solidFill>
            <a:miter lim="800000"/>
            <a:headEnd/>
            <a:tailEnd/>
          </a:ln>
        </p:spPr>
      </p:cxnSp>
      <p:cxnSp>
        <p:nvCxnSpPr>
          <p:cNvPr id="57359" name="29 Conector recto"/>
          <p:cNvCxnSpPr>
            <a:cxnSpLocks noChangeShapeType="1"/>
          </p:cNvCxnSpPr>
          <p:nvPr/>
        </p:nvCxnSpPr>
        <p:spPr bwMode="auto">
          <a:xfrm>
            <a:off x="-1588" y="2411413"/>
            <a:ext cx="6859588" cy="0"/>
          </a:xfrm>
          <a:prstGeom prst="line">
            <a:avLst/>
          </a:prstGeom>
          <a:noFill/>
          <a:ln w="6350" algn="ctr">
            <a:solidFill>
              <a:srgbClr val="006600"/>
            </a:solidFill>
            <a:miter lim="800000"/>
            <a:headEnd/>
            <a:tailEnd/>
          </a:ln>
        </p:spPr>
      </p:cxnSp>
      <p:cxnSp>
        <p:nvCxnSpPr>
          <p:cNvPr id="7" name="3 Conector recto"/>
          <p:cNvCxnSpPr/>
          <p:nvPr/>
        </p:nvCxnSpPr>
        <p:spPr>
          <a:xfrm>
            <a:off x="1557338" y="755650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3 Conector recto"/>
          <p:cNvCxnSpPr/>
          <p:nvPr/>
        </p:nvCxnSpPr>
        <p:spPr>
          <a:xfrm>
            <a:off x="1557338" y="1258888"/>
            <a:ext cx="4933950" cy="17462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3 Conector recto"/>
          <p:cNvCxnSpPr/>
          <p:nvPr/>
        </p:nvCxnSpPr>
        <p:spPr>
          <a:xfrm>
            <a:off x="1522413" y="1858963"/>
            <a:ext cx="492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63" name="CuadroTexto 4"/>
          <p:cNvSpPr txBox="1">
            <a:spLocks noChangeArrowheads="1"/>
          </p:cNvSpPr>
          <p:nvPr/>
        </p:nvSpPr>
        <p:spPr bwMode="auto">
          <a:xfrm>
            <a:off x="282575" y="250825"/>
            <a:ext cx="6575425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NOMBRE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TLF - MÓVIL</a:t>
            </a:r>
          </a:p>
          <a:p>
            <a:pPr>
              <a:lnSpc>
                <a:spcPct val="300000"/>
              </a:lnSpc>
            </a:pPr>
            <a:r>
              <a:rPr lang="es-ES" sz="1200" b="1">
                <a:solidFill>
                  <a:srgbClr val="006600"/>
                </a:solidFill>
                <a:latin typeface="Arial Rounded MT Bold" pitchFamily="34" charset="0"/>
              </a:rPr>
              <a:t>E-MAI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table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1476375"/>
            <a:ext cx="6143625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0" name="table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" y="3132138"/>
            <a:ext cx="614362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table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375" y="4716463"/>
            <a:ext cx="6143625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table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3375" y="6300788"/>
            <a:ext cx="61436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ctangle 16"/>
          <p:cNvSpPr>
            <a:spLocks/>
          </p:cNvSpPr>
          <p:nvPr/>
        </p:nvSpPr>
        <p:spPr bwMode="auto">
          <a:xfrm>
            <a:off x="476250" y="250825"/>
            <a:ext cx="5915025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CUMPLEAÑOS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60350" y="1476375"/>
            <a:ext cx="3984625" cy="6415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657" tIns="58827" rIns="117657" bIns="5882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316"/>
          </a:p>
        </p:txBody>
      </p:sp>
      <p:grpSp>
        <p:nvGrpSpPr>
          <p:cNvPr id="59394" name="10 Grupo"/>
          <p:cNvGrpSpPr>
            <a:grpSpLocks/>
          </p:cNvGrpSpPr>
          <p:nvPr/>
        </p:nvGrpSpPr>
        <p:grpSpPr bwMode="auto">
          <a:xfrm>
            <a:off x="404813" y="1763713"/>
            <a:ext cx="3706812" cy="2052637"/>
            <a:chOff x="144016" y="1620391"/>
            <a:chExt cx="1548646" cy="1728192"/>
          </a:xfrm>
        </p:grpSpPr>
        <p:cxnSp>
          <p:nvCxnSpPr>
            <p:cNvPr id="4" name="3 Conector recto"/>
            <p:cNvCxnSpPr/>
            <p:nvPr/>
          </p:nvCxnSpPr>
          <p:spPr>
            <a:xfrm>
              <a:off x="144016" y="1620391"/>
              <a:ext cx="154798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4 Conector recto"/>
            <p:cNvCxnSpPr/>
            <p:nvPr/>
          </p:nvCxnSpPr>
          <p:spPr>
            <a:xfrm>
              <a:off x="144016" y="1909091"/>
              <a:ext cx="1548646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5 Conector recto"/>
            <p:cNvCxnSpPr/>
            <p:nvPr/>
          </p:nvCxnSpPr>
          <p:spPr>
            <a:xfrm>
              <a:off x="144679" y="2196455"/>
              <a:ext cx="154798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/>
            <p:nvPr/>
          </p:nvCxnSpPr>
          <p:spPr>
            <a:xfrm>
              <a:off x="144679" y="2485155"/>
              <a:ext cx="154798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Conector recto"/>
            <p:cNvCxnSpPr/>
            <p:nvPr/>
          </p:nvCxnSpPr>
          <p:spPr>
            <a:xfrm>
              <a:off x="144679" y="2772519"/>
              <a:ext cx="154798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>
              <a:off x="144679" y="3061220"/>
              <a:ext cx="154798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>
              <a:off x="144679" y="3348583"/>
              <a:ext cx="154798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395" name="11 Grupo"/>
          <p:cNvGrpSpPr>
            <a:grpSpLocks/>
          </p:cNvGrpSpPr>
          <p:nvPr/>
        </p:nvGrpSpPr>
        <p:grpSpPr bwMode="auto">
          <a:xfrm>
            <a:off x="404813" y="4140200"/>
            <a:ext cx="3705225" cy="1712913"/>
            <a:chOff x="144339" y="1908423"/>
            <a:chExt cx="1548323" cy="1440160"/>
          </a:xfrm>
        </p:grpSpPr>
        <p:cxnSp>
          <p:nvCxnSpPr>
            <p:cNvPr id="14" name="13 Conector recto"/>
            <p:cNvCxnSpPr/>
            <p:nvPr/>
          </p:nvCxnSpPr>
          <p:spPr>
            <a:xfrm>
              <a:off x="144339" y="1908423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"/>
            <p:cNvCxnSpPr/>
            <p:nvPr/>
          </p:nvCxnSpPr>
          <p:spPr>
            <a:xfrm>
              <a:off x="144339" y="2196722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>
              <a:off x="144339" y="2483686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>
              <a:off x="144339" y="2773320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>
              <a:off x="144339" y="3060284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>
              <a:off x="144339" y="3348583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396" name="19 Grupo"/>
          <p:cNvGrpSpPr>
            <a:grpSpLocks/>
          </p:cNvGrpSpPr>
          <p:nvPr/>
        </p:nvGrpSpPr>
        <p:grpSpPr bwMode="auto">
          <a:xfrm>
            <a:off x="404813" y="6227763"/>
            <a:ext cx="3705225" cy="1368425"/>
            <a:chOff x="144339" y="1908423"/>
            <a:chExt cx="1548323" cy="1152128"/>
          </a:xfrm>
        </p:grpSpPr>
        <p:cxnSp>
          <p:nvCxnSpPr>
            <p:cNvPr id="22" name="21 Conector recto"/>
            <p:cNvCxnSpPr/>
            <p:nvPr/>
          </p:nvCxnSpPr>
          <p:spPr>
            <a:xfrm>
              <a:off x="144339" y="1908423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>
              <a:off x="144339" y="2197123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>
              <a:off x="144339" y="2484487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"/>
            <p:cNvCxnSpPr/>
            <p:nvPr/>
          </p:nvCxnSpPr>
          <p:spPr>
            <a:xfrm>
              <a:off x="144339" y="2773187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"/>
            <p:cNvCxnSpPr/>
            <p:nvPr/>
          </p:nvCxnSpPr>
          <p:spPr>
            <a:xfrm>
              <a:off x="144339" y="3060551"/>
              <a:ext cx="154832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28 Rectángulo"/>
          <p:cNvSpPr>
            <a:spLocks noChangeArrowheads="1"/>
          </p:cNvSpPr>
          <p:nvPr/>
        </p:nvSpPr>
        <p:spPr bwMode="auto">
          <a:xfrm>
            <a:off x="4365625" y="6227763"/>
            <a:ext cx="2286000" cy="1624012"/>
          </a:xfrm>
          <a:prstGeom prst="rect">
            <a:avLst/>
          </a:prstGeom>
          <a:solidFill>
            <a:srgbClr val="76CA54"/>
          </a:solidFill>
          <a:ln w="12700" algn="ctr">
            <a:noFill/>
            <a:miter lim="800000"/>
            <a:headEnd/>
            <a:tailEnd/>
          </a:ln>
        </p:spPr>
        <p:txBody>
          <a:bodyPr lIns="117657" tIns="58827" rIns="117657" bIns="5882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316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0" name="29 Rectángulo"/>
          <p:cNvSpPr>
            <a:spLocks noChangeArrowheads="1"/>
          </p:cNvSpPr>
          <p:nvPr/>
        </p:nvSpPr>
        <p:spPr bwMode="auto">
          <a:xfrm>
            <a:off x="4365625" y="3132138"/>
            <a:ext cx="2286000" cy="2822575"/>
          </a:xfrm>
          <a:prstGeom prst="rect">
            <a:avLst/>
          </a:prstGeom>
          <a:solidFill>
            <a:srgbClr val="76CA54"/>
          </a:solidFill>
          <a:ln w="12700" algn="ctr">
            <a:noFill/>
            <a:miter lim="800000"/>
            <a:headEnd/>
            <a:tailEnd/>
          </a:ln>
        </p:spPr>
        <p:txBody>
          <a:bodyPr lIns="117657" tIns="58827" rIns="117657" bIns="5882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316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1" name="30 Rectángulo"/>
          <p:cNvSpPr>
            <a:spLocks noChangeArrowheads="1"/>
          </p:cNvSpPr>
          <p:nvPr/>
        </p:nvSpPr>
        <p:spPr bwMode="auto">
          <a:xfrm>
            <a:off x="4365625" y="1619250"/>
            <a:ext cx="2286000" cy="1284288"/>
          </a:xfrm>
          <a:prstGeom prst="rect">
            <a:avLst/>
          </a:prstGeom>
          <a:noFill/>
          <a:ln w="3175" algn="ctr">
            <a:solidFill>
              <a:srgbClr val="006600"/>
            </a:solidFill>
            <a:miter lim="800000"/>
            <a:headEnd/>
            <a:tailEnd/>
          </a:ln>
        </p:spPr>
        <p:txBody>
          <a:bodyPr lIns="117657" tIns="58827" rIns="117657" bIns="5882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316">
              <a:solidFill>
                <a:schemeClr val="lt1"/>
              </a:solidFill>
              <a:latin typeface="+mn-lt"/>
              <a:cs typeface="+mn-cs"/>
            </a:endParaRPr>
          </a:p>
        </p:txBody>
      </p:sp>
      <p:cxnSp>
        <p:nvCxnSpPr>
          <p:cNvPr id="59400" name="36 Conector recto"/>
          <p:cNvCxnSpPr>
            <a:cxnSpLocks noChangeShapeType="1"/>
          </p:cNvCxnSpPr>
          <p:nvPr/>
        </p:nvCxnSpPr>
        <p:spPr bwMode="auto">
          <a:xfrm>
            <a:off x="4508500" y="3779838"/>
            <a:ext cx="1960563" cy="0"/>
          </a:xfrm>
          <a:prstGeom prst="line">
            <a:avLst/>
          </a:prstGeom>
          <a:noFill/>
          <a:ln w="6350" algn="ctr">
            <a:solidFill>
              <a:srgbClr val="006600"/>
            </a:solidFill>
            <a:miter lim="800000"/>
            <a:headEnd/>
            <a:tailEnd/>
          </a:ln>
        </p:spPr>
      </p:cxnSp>
      <p:sp>
        <p:nvSpPr>
          <p:cNvPr id="59401" name="Rectangle 31"/>
          <p:cNvSpPr>
            <a:spLocks/>
          </p:cNvSpPr>
          <p:nvPr/>
        </p:nvSpPr>
        <p:spPr bwMode="auto">
          <a:xfrm>
            <a:off x="549275" y="395288"/>
            <a:ext cx="59150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3600">
                <a:solidFill>
                  <a:srgbClr val="006600"/>
                </a:solidFill>
                <a:latin typeface="Arial Rounded MT Bold" pitchFamily="34" charset="0"/>
              </a:rPr>
              <a:t>OBJETIVOS DE CENTRO</a:t>
            </a:r>
            <a:endParaRPr lang="es-ES" sz="36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CCFF66"/>
          </a:fgClr>
          <a:bgClr>
            <a:srgbClr val="0066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bject 22"/>
          <p:cNvSpPr>
            <a:spLocks/>
          </p:cNvSpPr>
          <p:nvPr/>
        </p:nvSpPr>
        <p:spPr bwMode="auto">
          <a:xfrm>
            <a:off x="404813" y="323850"/>
            <a:ext cx="6119812" cy="8496300"/>
          </a:xfrm>
          <a:custGeom>
            <a:avLst/>
            <a:gdLst>
              <a:gd name="T0" fmla="*/ 104336 w 4545330"/>
              <a:gd name="T1" fmla="*/ 45985290 h 4833620"/>
              <a:gd name="T2" fmla="*/ 17530 w 4545330"/>
              <a:gd name="T3" fmla="*/ 43560551 h 4833620"/>
              <a:gd name="T4" fmla="*/ 69698 w 4545330"/>
              <a:gd name="T5" fmla="*/ 40226226 h 4833620"/>
              <a:gd name="T6" fmla="*/ 17530 w 4545330"/>
              <a:gd name="T7" fmla="*/ 36589117 h 4833620"/>
              <a:gd name="T8" fmla="*/ 34637 w 4545330"/>
              <a:gd name="T9" fmla="*/ 34164406 h 4833620"/>
              <a:gd name="T10" fmla="*/ 86805 w 4545330"/>
              <a:gd name="T11" fmla="*/ 32648916 h 4833620"/>
              <a:gd name="T12" fmla="*/ 17530 w 4545330"/>
              <a:gd name="T13" fmla="*/ 29011843 h 4833620"/>
              <a:gd name="T14" fmla="*/ 69698 w 4545330"/>
              <a:gd name="T15" fmla="*/ 25677855 h 4833620"/>
              <a:gd name="T16" fmla="*/ 17530 w 4545330"/>
              <a:gd name="T17" fmla="*/ 22040746 h 4833620"/>
              <a:gd name="T18" fmla="*/ 34637 w 4545330"/>
              <a:gd name="T19" fmla="*/ 19616021 h 4833620"/>
              <a:gd name="T20" fmla="*/ 86805 w 4545330"/>
              <a:gd name="T21" fmla="*/ 18100573 h 4833620"/>
              <a:gd name="T22" fmla="*/ 17530 w 4545330"/>
              <a:gd name="T23" fmla="*/ 14463496 h 4833620"/>
              <a:gd name="T24" fmla="*/ 69698 w 4545330"/>
              <a:gd name="T25" fmla="*/ 11129494 h 4833620"/>
              <a:gd name="T26" fmla="*/ 17530 w 4545330"/>
              <a:gd name="T27" fmla="*/ 7492407 h 4833620"/>
              <a:gd name="T28" fmla="*/ 34637 w 4545330"/>
              <a:gd name="T29" fmla="*/ 5067680 h 4833620"/>
              <a:gd name="T30" fmla="*/ 86805 w 4545330"/>
              <a:gd name="T31" fmla="*/ 3552226 h 4833620"/>
              <a:gd name="T32" fmla="*/ 446136 w 4545330"/>
              <a:gd name="T33" fmla="*/ 49709 h 4833620"/>
              <a:gd name="T34" fmla="*/ 1280830 w 4545330"/>
              <a:gd name="T35" fmla="*/ 100619 h 4833620"/>
              <a:gd name="T36" fmla="*/ 2532864 w 4545330"/>
              <a:gd name="T37" fmla="*/ 0 h 4833620"/>
              <a:gd name="T38" fmla="*/ 3054545 w 4545330"/>
              <a:gd name="T39" fmla="*/ 100619 h 4833620"/>
              <a:gd name="T40" fmla="*/ 3889234 w 4545330"/>
              <a:gd name="T41" fmla="*/ 303092 h 4833620"/>
              <a:gd name="T42" fmla="*/ 5454277 w 4545330"/>
              <a:gd name="T43" fmla="*/ 49709 h 4833620"/>
              <a:gd name="T44" fmla="*/ 6288962 w 4545330"/>
              <a:gd name="T45" fmla="*/ 100619 h 4833620"/>
              <a:gd name="T46" fmla="*/ 7540992 w 4545330"/>
              <a:gd name="T47" fmla="*/ 0 h 4833620"/>
              <a:gd name="T48" fmla="*/ 8062672 w 4545330"/>
              <a:gd name="T49" fmla="*/ 100619 h 4833620"/>
              <a:gd name="T50" fmla="*/ 8897356 w 4545330"/>
              <a:gd name="T51" fmla="*/ 303092 h 4833620"/>
              <a:gd name="T52" fmla="*/ 10462406 w 4545330"/>
              <a:gd name="T53" fmla="*/ 49709 h 4833620"/>
              <a:gd name="T54" fmla="*/ 11297093 w 4545330"/>
              <a:gd name="T55" fmla="*/ 100619 h 4833620"/>
              <a:gd name="T56" fmla="*/ 12549123 w 4545330"/>
              <a:gd name="T57" fmla="*/ 0 h 4833620"/>
              <a:gd name="T58" fmla="*/ 13070802 w 4545330"/>
              <a:gd name="T59" fmla="*/ 100619 h 4833620"/>
              <a:gd name="T60" fmla="*/ 13905503 w 4545330"/>
              <a:gd name="T61" fmla="*/ 303092 h 4833620"/>
              <a:gd name="T62" fmla="*/ 14902536 w 4545330"/>
              <a:gd name="T63" fmla="*/ 49709 h 4833620"/>
              <a:gd name="T64" fmla="*/ 14935506 w 4545330"/>
              <a:gd name="T65" fmla="*/ 3372786 h 4833620"/>
              <a:gd name="T66" fmla="*/ 14866215 w 4545330"/>
              <a:gd name="T67" fmla="*/ 5797512 h 4833620"/>
              <a:gd name="T68" fmla="*/ 14831166 w 4545330"/>
              <a:gd name="T69" fmla="*/ 9131509 h 4833620"/>
              <a:gd name="T70" fmla="*/ 14935506 w 4545330"/>
              <a:gd name="T71" fmla="*/ 12768603 h 4833620"/>
              <a:gd name="T72" fmla="*/ 14900866 w 4545330"/>
              <a:gd name="T73" fmla="*/ 14284058 h 4833620"/>
              <a:gd name="T74" fmla="*/ 14935506 w 4545330"/>
              <a:gd name="T75" fmla="*/ 17921142 h 4833620"/>
              <a:gd name="T76" fmla="*/ 14866215 w 4545330"/>
              <a:gd name="T77" fmla="*/ 20345867 h 4833620"/>
              <a:gd name="T78" fmla="*/ 14831166 w 4545330"/>
              <a:gd name="T79" fmla="*/ 23679869 h 4833620"/>
              <a:gd name="T80" fmla="*/ 14935506 w 4545330"/>
              <a:gd name="T81" fmla="*/ 27316964 h 4833620"/>
              <a:gd name="T82" fmla="*/ 14900866 w 4545330"/>
              <a:gd name="T83" fmla="*/ 28832397 h 4833620"/>
              <a:gd name="T84" fmla="*/ 14935506 w 4545330"/>
              <a:gd name="T85" fmla="*/ 32469485 h 4833620"/>
              <a:gd name="T86" fmla="*/ 14866215 w 4545330"/>
              <a:gd name="T87" fmla="*/ 34894196 h 4833620"/>
              <a:gd name="T88" fmla="*/ 14831166 w 4545330"/>
              <a:gd name="T89" fmla="*/ 38228212 h 4833620"/>
              <a:gd name="T90" fmla="*/ 14935506 w 4545330"/>
              <a:gd name="T91" fmla="*/ 41865293 h 4833620"/>
              <a:gd name="T92" fmla="*/ 14900866 w 4545330"/>
              <a:gd name="T93" fmla="*/ 43380754 h 4833620"/>
              <a:gd name="T94" fmla="*/ 14900866 w 4545330"/>
              <a:gd name="T95" fmla="*/ 46013133 h 4833620"/>
              <a:gd name="T96" fmla="*/ 14110834 w 4545330"/>
              <a:gd name="T97" fmla="*/ 45934723 h 4833620"/>
              <a:gd name="T98" fmla="*/ 12858794 w 4545330"/>
              <a:gd name="T99" fmla="*/ 46086255 h 4833620"/>
              <a:gd name="T100" fmla="*/ 11711094 w 4545330"/>
              <a:gd name="T101" fmla="*/ 45934723 h 4833620"/>
              <a:gd name="T102" fmla="*/ 10876412 w 4545330"/>
              <a:gd name="T103" fmla="*/ 45884184 h 4833620"/>
              <a:gd name="T104" fmla="*/ 9937387 w 4545330"/>
              <a:gd name="T105" fmla="*/ 46136794 h 4833620"/>
              <a:gd name="T106" fmla="*/ 9102703 w 4545330"/>
              <a:gd name="T107" fmla="*/ 45934723 h 4833620"/>
              <a:gd name="T108" fmla="*/ 7850668 w 4545330"/>
              <a:gd name="T109" fmla="*/ 46086255 h 4833620"/>
              <a:gd name="T110" fmla="*/ 6702968 w 4545330"/>
              <a:gd name="T111" fmla="*/ 45934723 h 4833620"/>
              <a:gd name="T112" fmla="*/ 5868284 w 4545330"/>
              <a:gd name="T113" fmla="*/ 45884184 h 4833620"/>
              <a:gd name="T114" fmla="*/ 4929258 w 4545330"/>
              <a:gd name="T115" fmla="*/ 46136794 h 4833620"/>
              <a:gd name="T116" fmla="*/ 4094568 w 4545330"/>
              <a:gd name="T117" fmla="*/ 45934723 h 4833620"/>
              <a:gd name="T118" fmla="*/ 2842536 w 4545330"/>
              <a:gd name="T119" fmla="*/ 46086255 h 4833620"/>
              <a:gd name="T120" fmla="*/ 1694837 w 4545330"/>
              <a:gd name="T121" fmla="*/ 45934723 h 4833620"/>
              <a:gd name="T122" fmla="*/ 860146 w 4545330"/>
              <a:gd name="T123" fmla="*/ 45884184 h 483362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545330"/>
              <a:gd name="T187" fmla="*/ 0 h 4833620"/>
              <a:gd name="T188" fmla="*/ 4545330 w 4545330"/>
              <a:gd name="T189" fmla="*/ 4833620 h 483362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545330" h="4833620">
                <a:moveTo>
                  <a:pt x="5334" y="4721898"/>
                </a:moveTo>
                <a:lnTo>
                  <a:pt x="0" y="4721898"/>
                </a:lnTo>
                <a:lnTo>
                  <a:pt x="0" y="4817148"/>
                </a:lnTo>
                <a:lnTo>
                  <a:pt x="5334" y="4817148"/>
                </a:lnTo>
                <a:lnTo>
                  <a:pt x="5334" y="4721898"/>
                </a:lnTo>
                <a:close/>
              </a:path>
              <a:path w="4545330" h="4833620">
                <a:moveTo>
                  <a:pt x="21209" y="4811852"/>
                </a:moveTo>
                <a:lnTo>
                  <a:pt x="15875" y="4811852"/>
                </a:lnTo>
                <a:lnTo>
                  <a:pt x="15875" y="4822431"/>
                </a:lnTo>
                <a:lnTo>
                  <a:pt x="102997" y="4822431"/>
                </a:lnTo>
                <a:lnTo>
                  <a:pt x="102997" y="4817148"/>
                </a:lnTo>
                <a:lnTo>
                  <a:pt x="21209" y="4817148"/>
                </a:lnTo>
                <a:lnTo>
                  <a:pt x="21209" y="4811852"/>
                </a:lnTo>
                <a:close/>
              </a:path>
              <a:path w="4545330" h="4833620">
                <a:moveTo>
                  <a:pt x="21209" y="4721898"/>
                </a:moveTo>
                <a:lnTo>
                  <a:pt x="10540" y="4721898"/>
                </a:lnTo>
                <a:lnTo>
                  <a:pt x="10540" y="4817148"/>
                </a:lnTo>
                <a:lnTo>
                  <a:pt x="15875" y="4817148"/>
                </a:lnTo>
                <a:lnTo>
                  <a:pt x="15875" y="4811852"/>
                </a:lnTo>
                <a:lnTo>
                  <a:pt x="21209" y="4811852"/>
                </a:lnTo>
                <a:lnTo>
                  <a:pt x="21209" y="4806556"/>
                </a:lnTo>
                <a:lnTo>
                  <a:pt x="15875" y="4806556"/>
                </a:lnTo>
                <a:lnTo>
                  <a:pt x="15875" y="4801260"/>
                </a:lnTo>
                <a:lnTo>
                  <a:pt x="21209" y="4801260"/>
                </a:lnTo>
                <a:lnTo>
                  <a:pt x="21209" y="4721898"/>
                </a:lnTo>
                <a:close/>
              </a:path>
              <a:path w="4545330" h="4833620">
                <a:moveTo>
                  <a:pt x="26415" y="4811852"/>
                </a:moveTo>
                <a:lnTo>
                  <a:pt x="21209" y="4811852"/>
                </a:lnTo>
                <a:lnTo>
                  <a:pt x="21209" y="4817148"/>
                </a:lnTo>
                <a:lnTo>
                  <a:pt x="26415" y="4817148"/>
                </a:lnTo>
                <a:lnTo>
                  <a:pt x="26415" y="4811852"/>
                </a:lnTo>
                <a:close/>
              </a:path>
              <a:path w="4545330" h="4833620">
                <a:moveTo>
                  <a:pt x="31750" y="4721898"/>
                </a:moveTo>
                <a:lnTo>
                  <a:pt x="26415" y="4721898"/>
                </a:lnTo>
                <a:lnTo>
                  <a:pt x="26415" y="4817148"/>
                </a:lnTo>
                <a:lnTo>
                  <a:pt x="31750" y="4817148"/>
                </a:lnTo>
                <a:lnTo>
                  <a:pt x="31750" y="4721898"/>
                </a:lnTo>
                <a:close/>
              </a:path>
              <a:path w="4545330" h="4833620">
                <a:moveTo>
                  <a:pt x="102997" y="4811852"/>
                </a:moveTo>
                <a:lnTo>
                  <a:pt x="31750" y="4811852"/>
                </a:lnTo>
                <a:lnTo>
                  <a:pt x="31750" y="4817148"/>
                </a:lnTo>
                <a:lnTo>
                  <a:pt x="102997" y="4817148"/>
                </a:lnTo>
                <a:lnTo>
                  <a:pt x="102997" y="4811852"/>
                </a:lnTo>
                <a:close/>
              </a:path>
              <a:path w="4545330" h="4833620">
                <a:moveTo>
                  <a:pt x="21209" y="4801260"/>
                </a:moveTo>
                <a:lnTo>
                  <a:pt x="15875" y="4801260"/>
                </a:lnTo>
                <a:lnTo>
                  <a:pt x="15875" y="4806556"/>
                </a:lnTo>
                <a:lnTo>
                  <a:pt x="21209" y="4806556"/>
                </a:lnTo>
                <a:lnTo>
                  <a:pt x="21209" y="4801260"/>
                </a:lnTo>
                <a:close/>
              </a:path>
              <a:path w="4545330" h="4833620">
                <a:moveTo>
                  <a:pt x="26415" y="4801260"/>
                </a:moveTo>
                <a:lnTo>
                  <a:pt x="21209" y="4801260"/>
                </a:lnTo>
                <a:lnTo>
                  <a:pt x="21209" y="4806556"/>
                </a:lnTo>
                <a:lnTo>
                  <a:pt x="26415" y="4806556"/>
                </a:lnTo>
                <a:lnTo>
                  <a:pt x="26415" y="4801260"/>
                </a:lnTo>
                <a:close/>
              </a:path>
              <a:path w="4545330" h="4833620">
                <a:moveTo>
                  <a:pt x="102997" y="4801260"/>
                </a:moveTo>
                <a:lnTo>
                  <a:pt x="31750" y="4801260"/>
                </a:lnTo>
                <a:lnTo>
                  <a:pt x="31750" y="4806556"/>
                </a:lnTo>
                <a:lnTo>
                  <a:pt x="102997" y="4806556"/>
                </a:lnTo>
                <a:lnTo>
                  <a:pt x="102997" y="4801260"/>
                </a:lnTo>
                <a:close/>
              </a:path>
              <a:path w="4545330" h="4833620">
                <a:moveTo>
                  <a:pt x="5334" y="4594898"/>
                </a:moveTo>
                <a:lnTo>
                  <a:pt x="0" y="4594898"/>
                </a:lnTo>
                <a:lnTo>
                  <a:pt x="0" y="4690148"/>
                </a:lnTo>
                <a:lnTo>
                  <a:pt x="5334" y="4690148"/>
                </a:lnTo>
                <a:lnTo>
                  <a:pt x="5334" y="4594898"/>
                </a:lnTo>
                <a:close/>
              </a:path>
              <a:path w="4545330" h="4833620">
                <a:moveTo>
                  <a:pt x="21209" y="4594898"/>
                </a:moveTo>
                <a:lnTo>
                  <a:pt x="10540" y="4594898"/>
                </a:lnTo>
                <a:lnTo>
                  <a:pt x="10540" y="4690148"/>
                </a:lnTo>
                <a:lnTo>
                  <a:pt x="21209" y="4690148"/>
                </a:lnTo>
                <a:lnTo>
                  <a:pt x="21209" y="4594898"/>
                </a:lnTo>
                <a:close/>
              </a:path>
              <a:path w="4545330" h="4833620">
                <a:moveTo>
                  <a:pt x="31750" y="4594898"/>
                </a:moveTo>
                <a:lnTo>
                  <a:pt x="26415" y="4594898"/>
                </a:lnTo>
                <a:lnTo>
                  <a:pt x="26415" y="4690148"/>
                </a:lnTo>
                <a:lnTo>
                  <a:pt x="31750" y="4690148"/>
                </a:lnTo>
                <a:lnTo>
                  <a:pt x="31750" y="4594898"/>
                </a:lnTo>
                <a:close/>
              </a:path>
              <a:path w="4545330" h="4833620">
                <a:moveTo>
                  <a:pt x="5334" y="4467860"/>
                </a:moveTo>
                <a:lnTo>
                  <a:pt x="0" y="4467860"/>
                </a:lnTo>
                <a:lnTo>
                  <a:pt x="0" y="4563148"/>
                </a:lnTo>
                <a:lnTo>
                  <a:pt x="5334" y="4563148"/>
                </a:lnTo>
                <a:lnTo>
                  <a:pt x="5334" y="4467860"/>
                </a:lnTo>
                <a:close/>
              </a:path>
              <a:path w="4545330" h="4833620">
                <a:moveTo>
                  <a:pt x="21209" y="4467860"/>
                </a:moveTo>
                <a:lnTo>
                  <a:pt x="10540" y="4467860"/>
                </a:lnTo>
                <a:lnTo>
                  <a:pt x="10540" y="4563148"/>
                </a:lnTo>
                <a:lnTo>
                  <a:pt x="21209" y="4563148"/>
                </a:lnTo>
                <a:lnTo>
                  <a:pt x="21209" y="4467860"/>
                </a:lnTo>
                <a:close/>
              </a:path>
              <a:path w="4545330" h="4833620">
                <a:moveTo>
                  <a:pt x="31750" y="4467860"/>
                </a:moveTo>
                <a:lnTo>
                  <a:pt x="26415" y="4467860"/>
                </a:lnTo>
                <a:lnTo>
                  <a:pt x="26415" y="4563148"/>
                </a:lnTo>
                <a:lnTo>
                  <a:pt x="31750" y="4563148"/>
                </a:lnTo>
                <a:lnTo>
                  <a:pt x="31750" y="4467860"/>
                </a:lnTo>
                <a:close/>
              </a:path>
              <a:path w="4545330" h="4833620">
                <a:moveTo>
                  <a:pt x="5334" y="4340860"/>
                </a:moveTo>
                <a:lnTo>
                  <a:pt x="0" y="4340860"/>
                </a:lnTo>
                <a:lnTo>
                  <a:pt x="0" y="4436110"/>
                </a:lnTo>
                <a:lnTo>
                  <a:pt x="5334" y="4436110"/>
                </a:lnTo>
                <a:lnTo>
                  <a:pt x="5334" y="4340860"/>
                </a:lnTo>
                <a:close/>
              </a:path>
              <a:path w="4545330" h="4833620">
                <a:moveTo>
                  <a:pt x="21209" y="4340860"/>
                </a:moveTo>
                <a:lnTo>
                  <a:pt x="10540" y="4340860"/>
                </a:lnTo>
                <a:lnTo>
                  <a:pt x="10540" y="4436110"/>
                </a:lnTo>
                <a:lnTo>
                  <a:pt x="21209" y="4436110"/>
                </a:lnTo>
                <a:lnTo>
                  <a:pt x="21209" y="4340860"/>
                </a:lnTo>
                <a:close/>
              </a:path>
              <a:path w="4545330" h="4833620">
                <a:moveTo>
                  <a:pt x="31750" y="4340860"/>
                </a:moveTo>
                <a:lnTo>
                  <a:pt x="26415" y="4340860"/>
                </a:lnTo>
                <a:lnTo>
                  <a:pt x="26415" y="4436110"/>
                </a:lnTo>
                <a:lnTo>
                  <a:pt x="31750" y="4436110"/>
                </a:lnTo>
                <a:lnTo>
                  <a:pt x="31750" y="4340860"/>
                </a:lnTo>
                <a:close/>
              </a:path>
              <a:path w="4545330" h="4833620">
                <a:moveTo>
                  <a:pt x="5334" y="4213860"/>
                </a:moveTo>
                <a:lnTo>
                  <a:pt x="0" y="4213860"/>
                </a:lnTo>
                <a:lnTo>
                  <a:pt x="0" y="4309110"/>
                </a:lnTo>
                <a:lnTo>
                  <a:pt x="5334" y="4309110"/>
                </a:lnTo>
                <a:lnTo>
                  <a:pt x="5334" y="4213860"/>
                </a:lnTo>
                <a:close/>
              </a:path>
              <a:path w="4545330" h="4833620">
                <a:moveTo>
                  <a:pt x="21209" y="4213860"/>
                </a:moveTo>
                <a:lnTo>
                  <a:pt x="10540" y="4213860"/>
                </a:lnTo>
                <a:lnTo>
                  <a:pt x="10540" y="4309110"/>
                </a:lnTo>
                <a:lnTo>
                  <a:pt x="21209" y="4309110"/>
                </a:lnTo>
                <a:lnTo>
                  <a:pt x="21209" y="4213860"/>
                </a:lnTo>
                <a:close/>
              </a:path>
              <a:path w="4545330" h="4833620">
                <a:moveTo>
                  <a:pt x="31750" y="4213860"/>
                </a:moveTo>
                <a:lnTo>
                  <a:pt x="26415" y="4213860"/>
                </a:lnTo>
                <a:lnTo>
                  <a:pt x="26415" y="4309110"/>
                </a:lnTo>
                <a:lnTo>
                  <a:pt x="31750" y="4309110"/>
                </a:lnTo>
                <a:lnTo>
                  <a:pt x="31750" y="4213860"/>
                </a:lnTo>
                <a:close/>
              </a:path>
              <a:path w="4545330" h="4833620">
                <a:moveTo>
                  <a:pt x="5334" y="4086860"/>
                </a:moveTo>
                <a:lnTo>
                  <a:pt x="0" y="4086860"/>
                </a:lnTo>
                <a:lnTo>
                  <a:pt x="0" y="4182110"/>
                </a:lnTo>
                <a:lnTo>
                  <a:pt x="5334" y="4182110"/>
                </a:lnTo>
                <a:lnTo>
                  <a:pt x="5334" y="4086860"/>
                </a:lnTo>
                <a:close/>
              </a:path>
              <a:path w="4545330" h="4833620">
                <a:moveTo>
                  <a:pt x="21209" y="4086860"/>
                </a:moveTo>
                <a:lnTo>
                  <a:pt x="10540" y="4086860"/>
                </a:lnTo>
                <a:lnTo>
                  <a:pt x="10540" y="4182110"/>
                </a:lnTo>
                <a:lnTo>
                  <a:pt x="21209" y="4182110"/>
                </a:lnTo>
                <a:lnTo>
                  <a:pt x="21209" y="4086860"/>
                </a:lnTo>
                <a:close/>
              </a:path>
              <a:path w="4545330" h="4833620">
                <a:moveTo>
                  <a:pt x="31750" y="4086860"/>
                </a:moveTo>
                <a:lnTo>
                  <a:pt x="26415" y="4086860"/>
                </a:lnTo>
                <a:lnTo>
                  <a:pt x="26415" y="4182110"/>
                </a:lnTo>
                <a:lnTo>
                  <a:pt x="31750" y="4182110"/>
                </a:lnTo>
                <a:lnTo>
                  <a:pt x="31750" y="4086860"/>
                </a:lnTo>
                <a:close/>
              </a:path>
              <a:path w="4545330" h="4833620">
                <a:moveTo>
                  <a:pt x="5334" y="3959860"/>
                </a:moveTo>
                <a:lnTo>
                  <a:pt x="0" y="3959860"/>
                </a:lnTo>
                <a:lnTo>
                  <a:pt x="0" y="4055110"/>
                </a:lnTo>
                <a:lnTo>
                  <a:pt x="5334" y="4055110"/>
                </a:lnTo>
                <a:lnTo>
                  <a:pt x="5334" y="3959860"/>
                </a:lnTo>
                <a:close/>
              </a:path>
              <a:path w="4545330" h="4833620">
                <a:moveTo>
                  <a:pt x="21209" y="3959860"/>
                </a:moveTo>
                <a:lnTo>
                  <a:pt x="10540" y="3959860"/>
                </a:lnTo>
                <a:lnTo>
                  <a:pt x="10540" y="4055110"/>
                </a:lnTo>
                <a:lnTo>
                  <a:pt x="21209" y="4055110"/>
                </a:lnTo>
                <a:lnTo>
                  <a:pt x="21209" y="3959860"/>
                </a:lnTo>
                <a:close/>
              </a:path>
              <a:path w="4545330" h="4833620">
                <a:moveTo>
                  <a:pt x="31750" y="3959860"/>
                </a:moveTo>
                <a:lnTo>
                  <a:pt x="26415" y="3959860"/>
                </a:lnTo>
                <a:lnTo>
                  <a:pt x="26415" y="4055110"/>
                </a:lnTo>
                <a:lnTo>
                  <a:pt x="31750" y="4055110"/>
                </a:lnTo>
                <a:lnTo>
                  <a:pt x="31750" y="3959860"/>
                </a:lnTo>
                <a:close/>
              </a:path>
              <a:path w="4545330" h="4833620">
                <a:moveTo>
                  <a:pt x="5334" y="3832860"/>
                </a:moveTo>
                <a:lnTo>
                  <a:pt x="0" y="3832860"/>
                </a:lnTo>
                <a:lnTo>
                  <a:pt x="0" y="3928110"/>
                </a:lnTo>
                <a:lnTo>
                  <a:pt x="5334" y="3928110"/>
                </a:lnTo>
                <a:lnTo>
                  <a:pt x="5334" y="3832860"/>
                </a:lnTo>
                <a:close/>
              </a:path>
              <a:path w="4545330" h="4833620">
                <a:moveTo>
                  <a:pt x="21209" y="3832860"/>
                </a:moveTo>
                <a:lnTo>
                  <a:pt x="10540" y="3832860"/>
                </a:lnTo>
                <a:lnTo>
                  <a:pt x="10540" y="3928110"/>
                </a:lnTo>
                <a:lnTo>
                  <a:pt x="21209" y="3928110"/>
                </a:lnTo>
                <a:lnTo>
                  <a:pt x="21209" y="3832860"/>
                </a:lnTo>
                <a:close/>
              </a:path>
              <a:path w="4545330" h="4833620">
                <a:moveTo>
                  <a:pt x="31750" y="3832860"/>
                </a:moveTo>
                <a:lnTo>
                  <a:pt x="26415" y="3832860"/>
                </a:lnTo>
                <a:lnTo>
                  <a:pt x="26415" y="3928110"/>
                </a:lnTo>
                <a:lnTo>
                  <a:pt x="31750" y="3928110"/>
                </a:lnTo>
                <a:lnTo>
                  <a:pt x="31750" y="3832860"/>
                </a:lnTo>
                <a:close/>
              </a:path>
              <a:path w="4545330" h="4833620">
                <a:moveTo>
                  <a:pt x="5334" y="3705860"/>
                </a:moveTo>
                <a:lnTo>
                  <a:pt x="0" y="3705860"/>
                </a:lnTo>
                <a:lnTo>
                  <a:pt x="0" y="3801110"/>
                </a:lnTo>
                <a:lnTo>
                  <a:pt x="5334" y="3801110"/>
                </a:lnTo>
                <a:lnTo>
                  <a:pt x="5334" y="3705860"/>
                </a:lnTo>
                <a:close/>
              </a:path>
              <a:path w="4545330" h="4833620">
                <a:moveTo>
                  <a:pt x="21209" y="3705860"/>
                </a:moveTo>
                <a:lnTo>
                  <a:pt x="10540" y="3705860"/>
                </a:lnTo>
                <a:lnTo>
                  <a:pt x="10540" y="3801110"/>
                </a:lnTo>
                <a:lnTo>
                  <a:pt x="21209" y="3801110"/>
                </a:lnTo>
                <a:lnTo>
                  <a:pt x="21209" y="3705860"/>
                </a:lnTo>
                <a:close/>
              </a:path>
              <a:path w="4545330" h="4833620">
                <a:moveTo>
                  <a:pt x="31750" y="3705860"/>
                </a:moveTo>
                <a:lnTo>
                  <a:pt x="26415" y="3705860"/>
                </a:lnTo>
                <a:lnTo>
                  <a:pt x="26415" y="3801110"/>
                </a:lnTo>
                <a:lnTo>
                  <a:pt x="31750" y="3801110"/>
                </a:lnTo>
                <a:lnTo>
                  <a:pt x="31750" y="3705860"/>
                </a:lnTo>
                <a:close/>
              </a:path>
              <a:path w="4545330" h="4833620">
                <a:moveTo>
                  <a:pt x="5334" y="3578860"/>
                </a:moveTo>
                <a:lnTo>
                  <a:pt x="0" y="3578860"/>
                </a:lnTo>
                <a:lnTo>
                  <a:pt x="0" y="3674110"/>
                </a:lnTo>
                <a:lnTo>
                  <a:pt x="5334" y="3674110"/>
                </a:lnTo>
                <a:lnTo>
                  <a:pt x="5334" y="3578860"/>
                </a:lnTo>
                <a:close/>
              </a:path>
              <a:path w="4545330" h="4833620">
                <a:moveTo>
                  <a:pt x="21209" y="3578860"/>
                </a:moveTo>
                <a:lnTo>
                  <a:pt x="10540" y="3578860"/>
                </a:lnTo>
                <a:lnTo>
                  <a:pt x="10540" y="3674110"/>
                </a:lnTo>
                <a:lnTo>
                  <a:pt x="21209" y="3674110"/>
                </a:lnTo>
                <a:lnTo>
                  <a:pt x="21209" y="3578860"/>
                </a:lnTo>
                <a:close/>
              </a:path>
              <a:path w="4545330" h="4833620">
                <a:moveTo>
                  <a:pt x="31750" y="3578860"/>
                </a:moveTo>
                <a:lnTo>
                  <a:pt x="26415" y="3578860"/>
                </a:lnTo>
                <a:lnTo>
                  <a:pt x="26415" y="3674110"/>
                </a:lnTo>
                <a:lnTo>
                  <a:pt x="31750" y="3674110"/>
                </a:lnTo>
                <a:lnTo>
                  <a:pt x="31750" y="3578860"/>
                </a:lnTo>
                <a:close/>
              </a:path>
              <a:path w="4545330" h="4833620">
                <a:moveTo>
                  <a:pt x="5334" y="3451860"/>
                </a:moveTo>
                <a:lnTo>
                  <a:pt x="0" y="3451860"/>
                </a:lnTo>
                <a:lnTo>
                  <a:pt x="0" y="3547110"/>
                </a:lnTo>
                <a:lnTo>
                  <a:pt x="5334" y="3547110"/>
                </a:lnTo>
                <a:lnTo>
                  <a:pt x="5334" y="3451860"/>
                </a:lnTo>
                <a:close/>
              </a:path>
              <a:path w="4545330" h="4833620">
                <a:moveTo>
                  <a:pt x="21209" y="3451860"/>
                </a:moveTo>
                <a:lnTo>
                  <a:pt x="10540" y="3451860"/>
                </a:lnTo>
                <a:lnTo>
                  <a:pt x="10540" y="3547110"/>
                </a:lnTo>
                <a:lnTo>
                  <a:pt x="21209" y="3547110"/>
                </a:lnTo>
                <a:lnTo>
                  <a:pt x="21209" y="3451860"/>
                </a:lnTo>
                <a:close/>
              </a:path>
              <a:path w="4545330" h="4833620">
                <a:moveTo>
                  <a:pt x="31750" y="3451860"/>
                </a:moveTo>
                <a:lnTo>
                  <a:pt x="26415" y="3451860"/>
                </a:lnTo>
                <a:lnTo>
                  <a:pt x="26415" y="3547110"/>
                </a:lnTo>
                <a:lnTo>
                  <a:pt x="31750" y="3547110"/>
                </a:lnTo>
                <a:lnTo>
                  <a:pt x="31750" y="3451860"/>
                </a:lnTo>
                <a:close/>
              </a:path>
              <a:path w="4545330" h="4833620">
                <a:moveTo>
                  <a:pt x="5334" y="3324860"/>
                </a:moveTo>
                <a:lnTo>
                  <a:pt x="0" y="3324860"/>
                </a:lnTo>
                <a:lnTo>
                  <a:pt x="0" y="3420110"/>
                </a:lnTo>
                <a:lnTo>
                  <a:pt x="5334" y="3420110"/>
                </a:lnTo>
                <a:lnTo>
                  <a:pt x="5334" y="3324860"/>
                </a:lnTo>
                <a:close/>
              </a:path>
              <a:path w="4545330" h="4833620">
                <a:moveTo>
                  <a:pt x="21209" y="3324860"/>
                </a:moveTo>
                <a:lnTo>
                  <a:pt x="10540" y="3324860"/>
                </a:lnTo>
                <a:lnTo>
                  <a:pt x="10540" y="3420110"/>
                </a:lnTo>
                <a:lnTo>
                  <a:pt x="21209" y="3420110"/>
                </a:lnTo>
                <a:lnTo>
                  <a:pt x="21209" y="3324860"/>
                </a:lnTo>
                <a:close/>
              </a:path>
              <a:path w="4545330" h="4833620">
                <a:moveTo>
                  <a:pt x="31750" y="3324860"/>
                </a:moveTo>
                <a:lnTo>
                  <a:pt x="26415" y="3324860"/>
                </a:lnTo>
                <a:lnTo>
                  <a:pt x="26415" y="3420110"/>
                </a:lnTo>
                <a:lnTo>
                  <a:pt x="31750" y="3420110"/>
                </a:lnTo>
                <a:lnTo>
                  <a:pt x="31750" y="3324860"/>
                </a:lnTo>
                <a:close/>
              </a:path>
              <a:path w="4545330" h="4833620">
                <a:moveTo>
                  <a:pt x="5334" y="3197860"/>
                </a:moveTo>
                <a:lnTo>
                  <a:pt x="0" y="3197860"/>
                </a:lnTo>
                <a:lnTo>
                  <a:pt x="0" y="3293110"/>
                </a:lnTo>
                <a:lnTo>
                  <a:pt x="5334" y="3293110"/>
                </a:lnTo>
                <a:lnTo>
                  <a:pt x="5334" y="3197860"/>
                </a:lnTo>
                <a:close/>
              </a:path>
              <a:path w="4545330" h="4833620">
                <a:moveTo>
                  <a:pt x="21209" y="3197860"/>
                </a:moveTo>
                <a:lnTo>
                  <a:pt x="10540" y="3197860"/>
                </a:lnTo>
                <a:lnTo>
                  <a:pt x="10540" y="3293110"/>
                </a:lnTo>
                <a:lnTo>
                  <a:pt x="21209" y="3293110"/>
                </a:lnTo>
                <a:lnTo>
                  <a:pt x="21209" y="3197860"/>
                </a:lnTo>
                <a:close/>
              </a:path>
              <a:path w="4545330" h="4833620">
                <a:moveTo>
                  <a:pt x="31750" y="3197860"/>
                </a:moveTo>
                <a:lnTo>
                  <a:pt x="26415" y="3197860"/>
                </a:lnTo>
                <a:lnTo>
                  <a:pt x="26415" y="3293110"/>
                </a:lnTo>
                <a:lnTo>
                  <a:pt x="31750" y="3293110"/>
                </a:lnTo>
                <a:lnTo>
                  <a:pt x="31750" y="3197860"/>
                </a:lnTo>
                <a:close/>
              </a:path>
              <a:path w="4545330" h="4833620">
                <a:moveTo>
                  <a:pt x="5334" y="3070860"/>
                </a:moveTo>
                <a:lnTo>
                  <a:pt x="0" y="3070860"/>
                </a:lnTo>
                <a:lnTo>
                  <a:pt x="0" y="3166110"/>
                </a:lnTo>
                <a:lnTo>
                  <a:pt x="5334" y="3166110"/>
                </a:lnTo>
                <a:lnTo>
                  <a:pt x="5334" y="3070860"/>
                </a:lnTo>
                <a:close/>
              </a:path>
              <a:path w="4545330" h="4833620">
                <a:moveTo>
                  <a:pt x="21209" y="3070860"/>
                </a:moveTo>
                <a:lnTo>
                  <a:pt x="10540" y="3070860"/>
                </a:lnTo>
                <a:lnTo>
                  <a:pt x="10540" y="3166110"/>
                </a:lnTo>
                <a:lnTo>
                  <a:pt x="21209" y="3166110"/>
                </a:lnTo>
                <a:lnTo>
                  <a:pt x="21209" y="3070860"/>
                </a:lnTo>
                <a:close/>
              </a:path>
              <a:path w="4545330" h="4833620">
                <a:moveTo>
                  <a:pt x="31750" y="3070860"/>
                </a:moveTo>
                <a:lnTo>
                  <a:pt x="26415" y="3070860"/>
                </a:lnTo>
                <a:lnTo>
                  <a:pt x="26415" y="3166110"/>
                </a:lnTo>
                <a:lnTo>
                  <a:pt x="31750" y="3166110"/>
                </a:lnTo>
                <a:lnTo>
                  <a:pt x="31750" y="3070860"/>
                </a:lnTo>
                <a:close/>
              </a:path>
              <a:path w="4545330" h="4833620">
                <a:moveTo>
                  <a:pt x="5334" y="2943860"/>
                </a:moveTo>
                <a:lnTo>
                  <a:pt x="0" y="2943860"/>
                </a:lnTo>
                <a:lnTo>
                  <a:pt x="0" y="3039110"/>
                </a:lnTo>
                <a:lnTo>
                  <a:pt x="5334" y="3039110"/>
                </a:lnTo>
                <a:lnTo>
                  <a:pt x="5334" y="2943860"/>
                </a:lnTo>
                <a:close/>
              </a:path>
              <a:path w="4545330" h="4833620">
                <a:moveTo>
                  <a:pt x="21209" y="2943860"/>
                </a:moveTo>
                <a:lnTo>
                  <a:pt x="10540" y="2943860"/>
                </a:lnTo>
                <a:lnTo>
                  <a:pt x="10540" y="3039110"/>
                </a:lnTo>
                <a:lnTo>
                  <a:pt x="21209" y="3039110"/>
                </a:lnTo>
                <a:lnTo>
                  <a:pt x="21209" y="2943860"/>
                </a:lnTo>
                <a:close/>
              </a:path>
              <a:path w="4545330" h="4833620">
                <a:moveTo>
                  <a:pt x="31750" y="2943860"/>
                </a:moveTo>
                <a:lnTo>
                  <a:pt x="26415" y="2943860"/>
                </a:lnTo>
                <a:lnTo>
                  <a:pt x="26415" y="3039110"/>
                </a:lnTo>
                <a:lnTo>
                  <a:pt x="31750" y="3039110"/>
                </a:lnTo>
                <a:lnTo>
                  <a:pt x="31750" y="2943860"/>
                </a:lnTo>
                <a:close/>
              </a:path>
              <a:path w="4545330" h="4833620">
                <a:moveTo>
                  <a:pt x="5334" y="2816860"/>
                </a:moveTo>
                <a:lnTo>
                  <a:pt x="0" y="2816860"/>
                </a:lnTo>
                <a:lnTo>
                  <a:pt x="0" y="2912110"/>
                </a:lnTo>
                <a:lnTo>
                  <a:pt x="5334" y="2912110"/>
                </a:lnTo>
                <a:lnTo>
                  <a:pt x="5334" y="2816860"/>
                </a:lnTo>
                <a:close/>
              </a:path>
              <a:path w="4545330" h="4833620">
                <a:moveTo>
                  <a:pt x="21209" y="2816860"/>
                </a:moveTo>
                <a:lnTo>
                  <a:pt x="10540" y="2816860"/>
                </a:lnTo>
                <a:lnTo>
                  <a:pt x="10540" y="2912110"/>
                </a:lnTo>
                <a:lnTo>
                  <a:pt x="21209" y="2912110"/>
                </a:lnTo>
                <a:lnTo>
                  <a:pt x="21209" y="2816860"/>
                </a:lnTo>
                <a:close/>
              </a:path>
              <a:path w="4545330" h="4833620">
                <a:moveTo>
                  <a:pt x="31750" y="2816860"/>
                </a:moveTo>
                <a:lnTo>
                  <a:pt x="26415" y="2816860"/>
                </a:lnTo>
                <a:lnTo>
                  <a:pt x="26415" y="2912110"/>
                </a:lnTo>
                <a:lnTo>
                  <a:pt x="31750" y="2912110"/>
                </a:lnTo>
                <a:lnTo>
                  <a:pt x="31750" y="2816860"/>
                </a:lnTo>
                <a:close/>
              </a:path>
              <a:path w="4545330" h="4833620">
                <a:moveTo>
                  <a:pt x="5334" y="2689860"/>
                </a:moveTo>
                <a:lnTo>
                  <a:pt x="0" y="2689860"/>
                </a:lnTo>
                <a:lnTo>
                  <a:pt x="0" y="2785110"/>
                </a:lnTo>
                <a:lnTo>
                  <a:pt x="5334" y="2785110"/>
                </a:lnTo>
                <a:lnTo>
                  <a:pt x="5334" y="2689860"/>
                </a:lnTo>
                <a:close/>
              </a:path>
              <a:path w="4545330" h="4833620">
                <a:moveTo>
                  <a:pt x="21209" y="2689860"/>
                </a:moveTo>
                <a:lnTo>
                  <a:pt x="10540" y="2689860"/>
                </a:lnTo>
                <a:lnTo>
                  <a:pt x="10540" y="2785110"/>
                </a:lnTo>
                <a:lnTo>
                  <a:pt x="21209" y="2785110"/>
                </a:lnTo>
                <a:lnTo>
                  <a:pt x="21209" y="2689860"/>
                </a:lnTo>
                <a:close/>
              </a:path>
              <a:path w="4545330" h="4833620">
                <a:moveTo>
                  <a:pt x="31750" y="2689860"/>
                </a:moveTo>
                <a:lnTo>
                  <a:pt x="26415" y="2689860"/>
                </a:lnTo>
                <a:lnTo>
                  <a:pt x="26415" y="2785110"/>
                </a:lnTo>
                <a:lnTo>
                  <a:pt x="31750" y="2785110"/>
                </a:lnTo>
                <a:lnTo>
                  <a:pt x="31750" y="2689860"/>
                </a:lnTo>
                <a:close/>
              </a:path>
              <a:path w="4545330" h="4833620">
                <a:moveTo>
                  <a:pt x="5334" y="2562860"/>
                </a:moveTo>
                <a:lnTo>
                  <a:pt x="0" y="2562860"/>
                </a:lnTo>
                <a:lnTo>
                  <a:pt x="0" y="2658110"/>
                </a:lnTo>
                <a:lnTo>
                  <a:pt x="5334" y="2658110"/>
                </a:lnTo>
                <a:lnTo>
                  <a:pt x="5334" y="2562860"/>
                </a:lnTo>
                <a:close/>
              </a:path>
              <a:path w="4545330" h="4833620">
                <a:moveTo>
                  <a:pt x="21209" y="2562860"/>
                </a:moveTo>
                <a:lnTo>
                  <a:pt x="10540" y="2562860"/>
                </a:lnTo>
                <a:lnTo>
                  <a:pt x="10540" y="2658110"/>
                </a:lnTo>
                <a:lnTo>
                  <a:pt x="21209" y="2658110"/>
                </a:lnTo>
                <a:lnTo>
                  <a:pt x="21209" y="2562860"/>
                </a:lnTo>
                <a:close/>
              </a:path>
              <a:path w="4545330" h="4833620">
                <a:moveTo>
                  <a:pt x="31750" y="2562860"/>
                </a:moveTo>
                <a:lnTo>
                  <a:pt x="26415" y="2562860"/>
                </a:lnTo>
                <a:lnTo>
                  <a:pt x="26415" y="2658110"/>
                </a:lnTo>
                <a:lnTo>
                  <a:pt x="31750" y="2658110"/>
                </a:lnTo>
                <a:lnTo>
                  <a:pt x="31750" y="2562860"/>
                </a:lnTo>
                <a:close/>
              </a:path>
              <a:path w="4545330" h="4833620">
                <a:moveTo>
                  <a:pt x="5334" y="2435860"/>
                </a:moveTo>
                <a:lnTo>
                  <a:pt x="0" y="2435860"/>
                </a:lnTo>
                <a:lnTo>
                  <a:pt x="0" y="2531110"/>
                </a:lnTo>
                <a:lnTo>
                  <a:pt x="5334" y="2531110"/>
                </a:lnTo>
                <a:lnTo>
                  <a:pt x="5334" y="2435860"/>
                </a:lnTo>
                <a:close/>
              </a:path>
              <a:path w="4545330" h="4833620">
                <a:moveTo>
                  <a:pt x="21209" y="2435860"/>
                </a:moveTo>
                <a:lnTo>
                  <a:pt x="10540" y="2435860"/>
                </a:lnTo>
                <a:lnTo>
                  <a:pt x="10540" y="2531110"/>
                </a:lnTo>
                <a:lnTo>
                  <a:pt x="21209" y="2531110"/>
                </a:lnTo>
                <a:lnTo>
                  <a:pt x="21209" y="2435860"/>
                </a:lnTo>
                <a:close/>
              </a:path>
              <a:path w="4545330" h="4833620">
                <a:moveTo>
                  <a:pt x="31750" y="2435860"/>
                </a:moveTo>
                <a:lnTo>
                  <a:pt x="26415" y="2435860"/>
                </a:lnTo>
                <a:lnTo>
                  <a:pt x="26415" y="2531110"/>
                </a:lnTo>
                <a:lnTo>
                  <a:pt x="31750" y="2531110"/>
                </a:lnTo>
                <a:lnTo>
                  <a:pt x="31750" y="2435860"/>
                </a:lnTo>
                <a:close/>
              </a:path>
              <a:path w="4545330" h="4833620">
                <a:moveTo>
                  <a:pt x="5334" y="2308860"/>
                </a:moveTo>
                <a:lnTo>
                  <a:pt x="0" y="2308860"/>
                </a:lnTo>
                <a:lnTo>
                  <a:pt x="0" y="2404110"/>
                </a:lnTo>
                <a:lnTo>
                  <a:pt x="5334" y="2404110"/>
                </a:lnTo>
                <a:lnTo>
                  <a:pt x="5334" y="2308860"/>
                </a:lnTo>
                <a:close/>
              </a:path>
              <a:path w="4545330" h="4833620">
                <a:moveTo>
                  <a:pt x="21209" y="2308860"/>
                </a:moveTo>
                <a:lnTo>
                  <a:pt x="10540" y="2308860"/>
                </a:lnTo>
                <a:lnTo>
                  <a:pt x="10540" y="2404110"/>
                </a:lnTo>
                <a:lnTo>
                  <a:pt x="21209" y="2404110"/>
                </a:lnTo>
                <a:lnTo>
                  <a:pt x="21209" y="2308860"/>
                </a:lnTo>
                <a:close/>
              </a:path>
              <a:path w="4545330" h="4833620">
                <a:moveTo>
                  <a:pt x="31750" y="2308860"/>
                </a:moveTo>
                <a:lnTo>
                  <a:pt x="26415" y="2308860"/>
                </a:lnTo>
                <a:lnTo>
                  <a:pt x="26415" y="2404110"/>
                </a:lnTo>
                <a:lnTo>
                  <a:pt x="31750" y="2404110"/>
                </a:lnTo>
                <a:lnTo>
                  <a:pt x="31750" y="2308860"/>
                </a:lnTo>
                <a:close/>
              </a:path>
              <a:path w="4545330" h="4833620">
                <a:moveTo>
                  <a:pt x="5334" y="2181860"/>
                </a:moveTo>
                <a:lnTo>
                  <a:pt x="0" y="2181860"/>
                </a:lnTo>
                <a:lnTo>
                  <a:pt x="0" y="2277110"/>
                </a:lnTo>
                <a:lnTo>
                  <a:pt x="5334" y="2277110"/>
                </a:lnTo>
                <a:lnTo>
                  <a:pt x="5334" y="2181860"/>
                </a:lnTo>
                <a:close/>
              </a:path>
              <a:path w="4545330" h="4833620">
                <a:moveTo>
                  <a:pt x="21209" y="2181860"/>
                </a:moveTo>
                <a:lnTo>
                  <a:pt x="10540" y="2181860"/>
                </a:lnTo>
                <a:lnTo>
                  <a:pt x="10540" y="2277110"/>
                </a:lnTo>
                <a:lnTo>
                  <a:pt x="21209" y="2277110"/>
                </a:lnTo>
                <a:lnTo>
                  <a:pt x="21209" y="2181860"/>
                </a:lnTo>
                <a:close/>
              </a:path>
              <a:path w="4545330" h="4833620">
                <a:moveTo>
                  <a:pt x="31750" y="2181860"/>
                </a:moveTo>
                <a:lnTo>
                  <a:pt x="26415" y="2181860"/>
                </a:lnTo>
                <a:lnTo>
                  <a:pt x="26415" y="2277110"/>
                </a:lnTo>
                <a:lnTo>
                  <a:pt x="31750" y="2277110"/>
                </a:lnTo>
                <a:lnTo>
                  <a:pt x="31750" y="2181860"/>
                </a:lnTo>
                <a:close/>
              </a:path>
              <a:path w="4545330" h="4833620">
                <a:moveTo>
                  <a:pt x="5334" y="2054860"/>
                </a:moveTo>
                <a:lnTo>
                  <a:pt x="0" y="2054860"/>
                </a:lnTo>
                <a:lnTo>
                  <a:pt x="0" y="2150110"/>
                </a:lnTo>
                <a:lnTo>
                  <a:pt x="5334" y="2150110"/>
                </a:lnTo>
                <a:lnTo>
                  <a:pt x="5334" y="2054860"/>
                </a:lnTo>
                <a:close/>
              </a:path>
              <a:path w="4545330" h="4833620">
                <a:moveTo>
                  <a:pt x="21209" y="2054860"/>
                </a:moveTo>
                <a:lnTo>
                  <a:pt x="10540" y="2054860"/>
                </a:lnTo>
                <a:lnTo>
                  <a:pt x="10540" y="2150110"/>
                </a:lnTo>
                <a:lnTo>
                  <a:pt x="21209" y="2150110"/>
                </a:lnTo>
                <a:lnTo>
                  <a:pt x="21209" y="2054860"/>
                </a:lnTo>
                <a:close/>
              </a:path>
              <a:path w="4545330" h="4833620">
                <a:moveTo>
                  <a:pt x="31750" y="2054860"/>
                </a:moveTo>
                <a:lnTo>
                  <a:pt x="26415" y="2054860"/>
                </a:lnTo>
                <a:lnTo>
                  <a:pt x="26415" y="2150110"/>
                </a:lnTo>
                <a:lnTo>
                  <a:pt x="31750" y="2150110"/>
                </a:lnTo>
                <a:lnTo>
                  <a:pt x="31750" y="2054860"/>
                </a:lnTo>
                <a:close/>
              </a:path>
              <a:path w="4545330" h="4833620">
                <a:moveTo>
                  <a:pt x="5334" y="1927860"/>
                </a:moveTo>
                <a:lnTo>
                  <a:pt x="0" y="1927860"/>
                </a:lnTo>
                <a:lnTo>
                  <a:pt x="0" y="2023110"/>
                </a:lnTo>
                <a:lnTo>
                  <a:pt x="5334" y="2023110"/>
                </a:lnTo>
                <a:lnTo>
                  <a:pt x="5334" y="1927860"/>
                </a:lnTo>
                <a:close/>
              </a:path>
              <a:path w="4545330" h="4833620">
                <a:moveTo>
                  <a:pt x="21209" y="1927860"/>
                </a:moveTo>
                <a:lnTo>
                  <a:pt x="10540" y="1927860"/>
                </a:lnTo>
                <a:lnTo>
                  <a:pt x="10540" y="2023110"/>
                </a:lnTo>
                <a:lnTo>
                  <a:pt x="21209" y="2023110"/>
                </a:lnTo>
                <a:lnTo>
                  <a:pt x="21209" y="1927860"/>
                </a:lnTo>
                <a:close/>
              </a:path>
              <a:path w="4545330" h="4833620">
                <a:moveTo>
                  <a:pt x="31750" y="1927860"/>
                </a:moveTo>
                <a:lnTo>
                  <a:pt x="26415" y="1927860"/>
                </a:lnTo>
                <a:lnTo>
                  <a:pt x="26415" y="2023110"/>
                </a:lnTo>
                <a:lnTo>
                  <a:pt x="31750" y="2023110"/>
                </a:lnTo>
                <a:lnTo>
                  <a:pt x="31750" y="1927860"/>
                </a:lnTo>
                <a:close/>
              </a:path>
              <a:path w="4545330" h="4833620">
                <a:moveTo>
                  <a:pt x="5334" y="1800860"/>
                </a:moveTo>
                <a:lnTo>
                  <a:pt x="0" y="1800860"/>
                </a:lnTo>
                <a:lnTo>
                  <a:pt x="0" y="1896110"/>
                </a:lnTo>
                <a:lnTo>
                  <a:pt x="5334" y="1896110"/>
                </a:lnTo>
                <a:lnTo>
                  <a:pt x="5334" y="1800860"/>
                </a:lnTo>
                <a:close/>
              </a:path>
              <a:path w="4545330" h="4833620">
                <a:moveTo>
                  <a:pt x="21209" y="1800860"/>
                </a:moveTo>
                <a:lnTo>
                  <a:pt x="10540" y="1800860"/>
                </a:lnTo>
                <a:lnTo>
                  <a:pt x="10540" y="1896110"/>
                </a:lnTo>
                <a:lnTo>
                  <a:pt x="21209" y="1896110"/>
                </a:lnTo>
                <a:lnTo>
                  <a:pt x="21209" y="1800860"/>
                </a:lnTo>
                <a:close/>
              </a:path>
              <a:path w="4545330" h="4833620">
                <a:moveTo>
                  <a:pt x="31750" y="1800860"/>
                </a:moveTo>
                <a:lnTo>
                  <a:pt x="26415" y="1800860"/>
                </a:lnTo>
                <a:lnTo>
                  <a:pt x="26415" y="1896110"/>
                </a:lnTo>
                <a:lnTo>
                  <a:pt x="31750" y="1896110"/>
                </a:lnTo>
                <a:lnTo>
                  <a:pt x="31750" y="1800860"/>
                </a:lnTo>
                <a:close/>
              </a:path>
              <a:path w="4545330" h="4833620">
                <a:moveTo>
                  <a:pt x="5334" y="1673860"/>
                </a:moveTo>
                <a:lnTo>
                  <a:pt x="0" y="1673860"/>
                </a:lnTo>
                <a:lnTo>
                  <a:pt x="0" y="1769110"/>
                </a:lnTo>
                <a:lnTo>
                  <a:pt x="5334" y="1769110"/>
                </a:lnTo>
                <a:lnTo>
                  <a:pt x="5334" y="1673860"/>
                </a:lnTo>
                <a:close/>
              </a:path>
              <a:path w="4545330" h="4833620">
                <a:moveTo>
                  <a:pt x="21209" y="1673860"/>
                </a:moveTo>
                <a:lnTo>
                  <a:pt x="10540" y="1673860"/>
                </a:lnTo>
                <a:lnTo>
                  <a:pt x="10540" y="1769110"/>
                </a:lnTo>
                <a:lnTo>
                  <a:pt x="21209" y="1769110"/>
                </a:lnTo>
                <a:lnTo>
                  <a:pt x="21209" y="1673860"/>
                </a:lnTo>
                <a:close/>
              </a:path>
              <a:path w="4545330" h="4833620">
                <a:moveTo>
                  <a:pt x="31750" y="1673860"/>
                </a:moveTo>
                <a:lnTo>
                  <a:pt x="26415" y="1673860"/>
                </a:lnTo>
                <a:lnTo>
                  <a:pt x="26415" y="1769110"/>
                </a:lnTo>
                <a:lnTo>
                  <a:pt x="31750" y="1769110"/>
                </a:lnTo>
                <a:lnTo>
                  <a:pt x="31750" y="1673860"/>
                </a:lnTo>
                <a:close/>
              </a:path>
              <a:path w="4545330" h="4833620">
                <a:moveTo>
                  <a:pt x="5334" y="1546860"/>
                </a:moveTo>
                <a:lnTo>
                  <a:pt x="0" y="1546860"/>
                </a:lnTo>
                <a:lnTo>
                  <a:pt x="0" y="1642110"/>
                </a:lnTo>
                <a:lnTo>
                  <a:pt x="5334" y="1642110"/>
                </a:lnTo>
                <a:lnTo>
                  <a:pt x="5334" y="1546860"/>
                </a:lnTo>
                <a:close/>
              </a:path>
              <a:path w="4545330" h="4833620">
                <a:moveTo>
                  <a:pt x="21209" y="1546860"/>
                </a:moveTo>
                <a:lnTo>
                  <a:pt x="10540" y="1546860"/>
                </a:lnTo>
                <a:lnTo>
                  <a:pt x="10540" y="1642110"/>
                </a:lnTo>
                <a:lnTo>
                  <a:pt x="21209" y="1642110"/>
                </a:lnTo>
                <a:lnTo>
                  <a:pt x="21209" y="1546860"/>
                </a:lnTo>
                <a:close/>
              </a:path>
              <a:path w="4545330" h="4833620">
                <a:moveTo>
                  <a:pt x="31750" y="1546860"/>
                </a:moveTo>
                <a:lnTo>
                  <a:pt x="26415" y="1546860"/>
                </a:lnTo>
                <a:lnTo>
                  <a:pt x="26415" y="1642110"/>
                </a:lnTo>
                <a:lnTo>
                  <a:pt x="31750" y="1642110"/>
                </a:lnTo>
                <a:lnTo>
                  <a:pt x="31750" y="1546860"/>
                </a:lnTo>
                <a:close/>
              </a:path>
              <a:path w="4545330" h="4833620">
                <a:moveTo>
                  <a:pt x="5334" y="1419860"/>
                </a:moveTo>
                <a:lnTo>
                  <a:pt x="0" y="1419860"/>
                </a:lnTo>
                <a:lnTo>
                  <a:pt x="0" y="1515110"/>
                </a:lnTo>
                <a:lnTo>
                  <a:pt x="5334" y="1515110"/>
                </a:lnTo>
                <a:lnTo>
                  <a:pt x="5334" y="1419860"/>
                </a:lnTo>
                <a:close/>
              </a:path>
              <a:path w="4545330" h="4833620">
                <a:moveTo>
                  <a:pt x="21209" y="1419860"/>
                </a:moveTo>
                <a:lnTo>
                  <a:pt x="10540" y="1419860"/>
                </a:lnTo>
                <a:lnTo>
                  <a:pt x="10540" y="1515110"/>
                </a:lnTo>
                <a:lnTo>
                  <a:pt x="21209" y="1515110"/>
                </a:lnTo>
                <a:lnTo>
                  <a:pt x="21209" y="1419860"/>
                </a:lnTo>
                <a:close/>
              </a:path>
              <a:path w="4545330" h="4833620">
                <a:moveTo>
                  <a:pt x="31750" y="1419860"/>
                </a:moveTo>
                <a:lnTo>
                  <a:pt x="26415" y="1419860"/>
                </a:lnTo>
                <a:lnTo>
                  <a:pt x="26415" y="1515110"/>
                </a:lnTo>
                <a:lnTo>
                  <a:pt x="31750" y="1515110"/>
                </a:lnTo>
                <a:lnTo>
                  <a:pt x="31750" y="1419860"/>
                </a:lnTo>
                <a:close/>
              </a:path>
              <a:path w="4545330" h="4833620">
                <a:moveTo>
                  <a:pt x="5334" y="1292860"/>
                </a:moveTo>
                <a:lnTo>
                  <a:pt x="0" y="1292860"/>
                </a:lnTo>
                <a:lnTo>
                  <a:pt x="0" y="1388110"/>
                </a:lnTo>
                <a:lnTo>
                  <a:pt x="5334" y="1388110"/>
                </a:lnTo>
                <a:lnTo>
                  <a:pt x="5334" y="1292860"/>
                </a:lnTo>
                <a:close/>
              </a:path>
              <a:path w="4545330" h="4833620">
                <a:moveTo>
                  <a:pt x="21209" y="1292860"/>
                </a:moveTo>
                <a:lnTo>
                  <a:pt x="10540" y="1292860"/>
                </a:lnTo>
                <a:lnTo>
                  <a:pt x="10540" y="1388110"/>
                </a:lnTo>
                <a:lnTo>
                  <a:pt x="21209" y="1388110"/>
                </a:lnTo>
                <a:lnTo>
                  <a:pt x="21209" y="1292860"/>
                </a:lnTo>
                <a:close/>
              </a:path>
              <a:path w="4545330" h="4833620">
                <a:moveTo>
                  <a:pt x="31750" y="1292860"/>
                </a:moveTo>
                <a:lnTo>
                  <a:pt x="26415" y="1292860"/>
                </a:lnTo>
                <a:lnTo>
                  <a:pt x="26415" y="1388110"/>
                </a:lnTo>
                <a:lnTo>
                  <a:pt x="31750" y="1388110"/>
                </a:lnTo>
                <a:lnTo>
                  <a:pt x="31750" y="1292860"/>
                </a:lnTo>
                <a:close/>
              </a:path>
              <a:path w="4545330" h="4833620">
                <a:moveTo>
                  <a:pt x="5334" y="1165860"/>
                </a:moveTo>
                <a:lnTo>
                  <a:pt x="0" y="1165860"/>
                </a:lnTo>
                <a:lnTo>
                  <a:pt x="0" y="1261110"/>
                </a:lnTo>
                <a:lnTo>
                  <a:pt x="5334" y="1261110"/>
                </a:lnTo>
                <a:lnTo>
                  <a:pt x="5334" y="1165860"/>
                </a:lnTo>
                <a:close/>
              </a:path>
              <a:path w="4545330" h="4833620">
                <a:moveTo>
                  <a:pt x="21209" y="1165860"/>
                </a:moveTo>
                <a:lnTo>
                  <a:pt x="10540" y="1165860"/>
                </a:lnTo>
                <a:lnTo>
                  <a:pt x="10540" y="1261110"/>
                </a:lnTo>
                <a:lnTo>
                  <a:pt x="21209" y="1261110"/>
                </a:lnTo>
                <a:lnTo>
                  <a:pt x="21209" y="1165860"/>
                </a:lnTo>
                <a:close/>
              </a:path>
              <a:path w="4545330" h="4833620">
                <a:moveTo>
                  <a:pt x="31750" y="1165860"/>
                </a:moveTo>
                <a:lnTo>
                  <a:pt x="26415" y="1165860"/>
                </a:lnTo>
                <a:lnTo>
                  <a:pt x="26415" y="1261110"/>
                </a:lnTo>
                <a:lnTo>
                  <a:pt x="31750" y="1261110"/>
                </a:lnTo>
                <a:lnTo>
                  <a:pt x="31750" y="1165860"/>
                </a:lnTo>
                <a:close/>
              </a:path>
              <a:path w="4545330" h="4833620">
                <a:moveTo>
                  <a:pt x="5334" y="1038860"/>
                </a:moveTo>
                <a:lnTo>
                  <a:pt x="0" y="1038860"/>
                </a:lnTo>
                <a:lnTo>
                  <a:pt x="0" y="1134110"/>
                </a:lnTo>
                <a:lnTo>
                  <a:pt x="5334" y="1134110"/>
                </a:lnTo>
                <a:lnTo>
                  <a:pt x="5334" y="1038860"/>
                </a:lnTo>
                <a:close/>
              </a:path>
              <a:path w="4545330" h="4833620">
                <a:moveTo>
                  <a:pt x="21209" y="1038860"/>
                </a:moveTo>
                <a:lnTo>
                  <a:pt x="10540" y="1038860"/>
                </a:lnTo>
                <a:lnTo>
                  <a:pt x="10540" y="1134110"/>
                </a:lnTo>
                <a:lnTo>
                  <a:pt x="21209" y="1134110"/>
                </a:lnTo>
                <a:lnTo>
                  <a:pt x="21209" y="1038860"/>
                </a:lnTo>
                <a:close/>
              </a:path>
              <a:path w="4545330" h="4833620">
                <a:moveTo>
                  <a:pt x="31750" y="1038860"/>
                </a:moveTo>
                <a:lnTo>
                  <a:pt x="26415" y="1038860"/>
                </a:lnTo>
                <a:lnTo>
                  <a:pt x="26415" y="1134110"/>
                </a:lnTo>
                <a:lnTo>
                  <a:pt x="31750" y="1134110"/>
                </a:lnTo>
                <a:lnTo>
                  <a:pt x="31750" y="1038860"/>
                </a:lnTo>
                <a:close/>
              </a:path>
              <a:path w="4545330" h="4833620">
                <a:moveTo>
                  <a:pt x="5334" y="911860"/>
                </a:moveTo>
                <a:lnTo>
                  <a:pt x="0" y="911860"/>
                </a:lnTo>
                <a:lnTo>
                  <a:pt x="0" y="1007110"/>
                </a:lnTo>
                <a:lnTo>
                  <a:pt x="5334" y="1007110"/>
                </a:lnTo>
                <a:lnTo>
                  <a:pt x="5334" y="911860"/>
                </a:lnTo>
                <a:close/>
              </a:path>
              <a:path w="4545330" h="4833620">
                <a:moveTo>
                  <a:pt x="21209" y="911860"/>
                </a:moveTo>
                <a:lnTo>
                  <a:pt x="10540" y="911860"/>
                </a:lnTo>
                <a:lnTo>
                  <a:pt x="10540" y="1007110"/>
                </a:lnTo>
                <a:lnTo>
                  <a:pt x="21209" y="1007110"/>
                </a:lnTo>
                <a:lnTo>
                  <a:pt x="21209" y="911860"/>
                </a:lnTo>
                <a:close/>
              </a:path>
              <a:path w="4545330" h="4833620">
                <a:moveTo>
                  <a:pt x="31750" y="911860"/>
                </a:moveTo>
                <a:lnTo>
                  <a:pt x="26415" y="911860"/>
                </a:lnTo>
                <a:lnTo>
                  <a:pt x="26415" y="1007110"/>
                </a:lnTo>
                <a:lnTo>
                  <a:pt x="31750" y="1007110"/>
                </a:lnTo>
                <a:lnTo>
                  <a:pt x="31750" y="911860"/>
                </a:lnTo>
                <a:close/>
              </a:path>
              <a:path w="4545330" h="4833620">
                <a:moveTo>
                  <a:pt x="5334" y="784860"/>
                </a:moveTo>
                <a:lnTo>
                  <a:pt x="0" y="784860"/>
                </a:lnTo>
                <a:lnTo>
                  <a:pt x="0" y="880110"/>
                </a:lnTo>
                <a:lnTo>
                  <a:pt x="5334" y="880110"/>
                </a:lnTo>
                <a:lnTo>
                  <a:pt x="5334" y="784860"/>
                </a:lnTo>
                <a:close/>
              </a:path>
              <a:path w="4545330" h="4833620">
                <a:moveTo>
                  <a:pt x="21209" y="784860"/>
                </a:moveTo>
                <a:lnTo>
                  <a:pt x="10540" y="784860"/>
                </a:lnTo>
                <a:lnTo>
                  <a:pt x="10540" y="880110"/>
                </a:lnTo>
                <a:lnTo>
                  <a:pt x="21209" y="880110"/>
                </a:lnTo>
                <a:lnTo>
                  <a:pt x="21209" y="784860"/>
                </a:lnTo>
                <a:close/>
              </a:path>
              <a:path w="4545330" h="4833620">
                <a:moveTo>
                  <a:pt x="31750" y="784860"/>
                </a:moveTo>
                <a:lnTo>
                  <a:pt x="26415" y="784860"/>
                </a:lnTo>
                <a:lnTo>
                  <a:pt x="26415" y="880110"/>
                </a:lnTo>
                <a:lnTo>
                  <a:pt x="31750" y="880110"/>
                </a:lnTo>
                <a:lnTo>
                  <a:pt x="31750" y="784860"/>
                </a:lnTo>
                <a:close/>
              </a:path>
              <a:path w="4545330" h="4833620">
                <a:moveTo>
                  <a:pt x="5334" y="657860"/>
                </a:moveTo>
                <a:lnTo>
                  <a:pt x="0" y="657860"/>
                </a:lnTo>
                <a:lnTo>
                  <a:pt x="0" y="753110"/>
                </a:lnTo>
                <a:lnTo>
                  <a:pt x="5334" y="753110"/>
                </a:lnTo>
                <a:lnTo>
                  <a:pt x="5334" y="657860"/>
                </a:lnTo>
                <a:close/>
              </a:path>
              <a:path w="4545330" h="4833620">
                <a:moveTo>
                  <a:pt x="21209" y="657860"/>
                </a:moveTo>
                <a:lnTo>
                  <a:pt x="10540" y="657860"/>
                </a:lnTo>
                <a:lnTo>
                  <a:pt x="10540" y="753110"/>
                </a:lnTo>
                <a:lnTo>
                  <a:pt x="21209" y="753110"/>
                </a:lnTo>
                <a:lnTo>
                  <a:pt x="21209" y="657860"/>
                </a:lnTo>
                <a:close/>
              </a:path>
              <a:path w="4545330" h="4833620">
                <a:moveTo>
                  <a:pt x="31750" y="657860"/>
                </a:moveTo>
                <a:lnTo>
                  <a:pt x="26415" y="657860"/>
                </a:lnTo>
                <a:lnTo>
                  <a:pt x="26415" y="753110"/>
                </a:lnTo>
                <a:lnTo>
                  <a:pt x="31750" y="753110"/>
                </a:lnTo>
                <a:lnTo>
                  <a:pt x="31750" y="657860"/>
                </a:lnTo>
                <a:close/>
              </a:path>
              <a:path w="4545330" h="4833620">
                <a:moveTo>
                  <a:pt x="5334" y="530860"/>
                </a:moveTo>
                <a:lnTo>
                  <a:pt x="0" y="530860"/>
                </a:lnTo>
                <a:lnTo>
                  <a:pt x="0" y="626110"/>
                </a:lnTo>
                <a:lnTo>
                  <a:pt x="5334" y="626110"/>
                </a:lnTo>
                <a:lnTo>
                  <a:pt x="5334" y="530860"/>
                </a:lnTo>
                <a:close/>
              </a:path>
              <a:path w="4545330" h="4833620">
                <a:moveTo>
                  <a:pt x="21209" y="530860"/>
                </a:moveTo>
                <a:lnTo>
                  <a:pt x="10540" y="530860"/>
                </a:lnTo>
                <a:lnTo>
                  <a:pt x="10540" y="626110"/>
                </a:lnTo>
                <a:lnTo>
                  <a:pt x="21209" y="626110"/>
                </a:lnTo>
                <a:lnTo>
                  <a:pt x="21209" y="530860"/>
                </a:lnTo>
                <a:close/>
              </a:path>
              <a:path w="4545330" h="4833620">
                <a:moveTo>
                  <a:pt x="31750" y="530860"/>
                </a:moveTo>
                <a:lnTo>
                  <a:pt x="26415" y="530860"/>
                </a:lnTo>
                <a:lnTo>
                  <a:pt x="26415" y="626110"/>
                </a:lnTo>
                <a:lnTo>
                  <a:pt x="31750" y="626110"/>
                </a:lnTo>
                <a:lnTo>
                  <a:pt x="31750" y="530860"/>
                </a:lnTo>
                <a:close/>
              </a:path>
              <a:path w="4545330" h="4833620">
                <a:moveTo>
                  <a:pt x="5334" y="403860"/>
                </a:moveTo>
                <a:lnTo>
                  <a:pt x="0" y="403860"/>
                </a:lnTo>
                <a:lnTo>
                  <a:pt x="0" y="499110"/>
                </a:lnTo>
                <a:lnTo>
                  <a:pt x="5334" y="499110"/>
                </a:lnTo>
                <a:lnTo>
                  <a:pt x="5334" y="403860"/>
                </a:lnTo>
                <a:close/>
              </a:path>
              <a:path w="4545330" h="4833620">
                <a:moveTo>
                  <a:pt x="21209" y="403860"/>
                </a:moveTo>
                <a:lnTo>
                  <a:pt x="10540" y="403860"/>
                </a:lnTo>
                <a:lnTo>
                  <a:pt x="10540" y="499110"/>
                </a:lnTo>
                <a:lnTo>
                  <a:pt x="21209" y="499110"/>
                </a:lnTo>
                <a:lnTo>
                  <a:pt x="21209" y="403860"/>
                </a:lnTo>
                <a:close/>
              </a:path>
              <a:path w="4545330" h="4833620">
                <a:moveTo>
                  <a:pt x="31750" y="403860"/>
                </a:moveTo>
                <a:lnTo>
                  <a:pt x="26415" y="403860"/>
                </a:lnTo>
                <a:lnTo>
                  <a:pt x="26415" y="499110"/>
                </a:lnTo>
                <a:lnTo>
                  <a:pt x="31750" y="499110"/>
                </a:lnTo>
                <a:lnTo>
                  <a:pt x="31750" y="403860"/>
                </a:lnTo>
                <a:close/>
              </a:path>
              <a:path w="4545330" h="4833620">
                <a:moveTo>
                  <a:pt x="5334" y="276860"/>
                </a:moveTo>
                <a:lnTo>
                  <a:pt x="0" y="276860"/>
                </a:lnTo>
                <a:lnTo>
                  <a:pt x="0" y="372110"/>
                </a:lnTo>
                <a:lnTo>
                  <a:pt x="5334" y="372110"/>
                </a:lnTo>
                <a:lnTo>
                  <a:pt x="5334" y="276860"/>
                </a:lnTo>
                <a:close/>
              </a:path>
              <a:path w="4545330" h="4833620">
                <a:moveTo>
                  <a:pt x="21209" y="276860"/>
                </a:moveTo>
                <a:lnTo>
                  <a:pt x="10540" y="276860"/>
                </a:lnTo>
                <a:lnTo>
                  <a:pt x="10540" y="372110"/>
                </a:lnTo>
                <a:lnTo>
                  <a:pt x="21209" y="372110"/>
                </a:lnTo>
                <a:lnTo>
                  <a:pt x="21209" y="276860"/>
                </a:lnTo>
                <a:close/>
              </a:path>
              <a:path w="4545330" h="4833620">
                <a:moveTo>
                  <a:pt x="31750" y="276860"/>
                </a:moveTo>
                <a:lnTo>
                  <a:pt x="26415" y="276860"/>
                </a:lnTo>
                <a:lnTo>
                  <a:pt x="26415" y="372110"/>
                </a:lnTo>
                <a:lnTo>
                  <a:pt x="31750" y="372110"/>
                </a:lnTo>
                <a:lnTo>
                  <a:pt x="31750" y="276860"/>
                </a:lnTo>
                <a:close/>
              </a:path>
              <a:path w="4545330" h="4833620">
                <a:moveTo>
                  <a:pt x="5334" y="149860"/>
                </a:moveTo>
                <a:lnTo>
                  <a:pt x="0" y="149860"/>
                </a:lnTo>
                <a:lnTo>
                  <a:pt x="0" y="245110"/>
                </a:lnTo>
                <a:lnTo>
                  <a:pt x="5334" y="245110"/>
                </a:lnTo>
                <a:lnTo>
                  <a:pt x="5334" y="149860"/>
                </a:lnTo>
                <a:close/>
              </a:path>
              <a:path w="4545330" h="4833620">
                <a:moveTo>
                  <a:pt x="21209" y="149860"/>
                </a:moveTo>
                <a:lnTo>
                  <a:pt x="10540" y="149860"/>
                </a:lnTo>
                <a:lnTo>
                  <a:pt x="10540" y="245110"/>
                </a:lnTo>
                <a:lnTo>
                  <a:pt x="21209" y="245110"/>
                </a:lnTo>
                <a:lnTo>
                  <a:pt x="21209" y="149860"/>
                </a:lnTo>
                <a:close/>
              </a:path>
              <a:path w="4545330" h="4833620">
                <a:moveTo>
                  <a:pt x="31750" y="149860"/>
                </a:moveTo>
                <a:lnTo>
                  <a:pt x="26415" y="149860"/>
                </a:lnTo>
                <a:lnTo>
                  <a:pt x="26415" y="245110"/>
                </a:lnTo>
                <a:lnTo>
                  <a:pt x="31750" y="245110"/>
                </a:lnTo>
                <a:lnTo>
                  <a:pt x="31750" y="149860"/>
                </a:lnTo>
                <a:close/>
              </a:path>
              <a:path w="4545330" h="4833620">
                <a:moveTo>
                  <a:pt x="5334" y="22860"/>
                </a:moveTo>
                <a:lnTo>
                  <a:pt x="0" y="22860"/>
                </a:lnTo>
                <a:lnTo>
                  <a:pt x="0" y="118110"/>
                </a:lnTo>
                <a:lnTo>
                  <a:pt x="5334" y="118110"/>
                </a:lnTo>
                <a:lnTo>
                  <a:pt x="5334" y="22860"/>
                </a:lnTo>
                <a:close/>
              </a:path>
              <a:path w="4545330" h="4833620">
                <a:moveTo>
                  <a:pt x="21209" y="22860"/>
                </a:moveTo>
                <a:lnTo>
                  <a:pt x="10540" y="22860"/>
                </a:lnTo>
                <a:lnTo>
                  <a:pt x="10540" y="118110"/>
                </a:lnTo>
                <a:lnTo>
                  <a:pt x="21209" y="118110"/>
                </a:lnTo>
                <a:lnTo>
                  <a:pt x="21209" y="22860"/>
                </a:lnTo>
                <a:close/>
              </a:path>
              <a:path w="4545330" h="4833620">
                <a:moveTo>
                  <a:pt x="31750" y="22860"/>
                </a:moveTo>
                <a:lnTo>
                  <a:pt x="26415" y="22860"/>
                </a:lnTo>
                <a:lnTo>
                  <a:pt x="26415" y="118110"/>
                </a:lnTo>
                <a:lnTo>
                  <a:pt x="31750" y="118110"/>
                </a:lnTo>
                <a:lnTo>
                  <a:pt x="31750" y="22860"/>
                </a:lnTo>
                <a:close/>
              </a:path>
              <a:path w="4545330" h="4833620">
                <a:moveTo>
                  <a:pt x="135762" y="0"/>
                </a:moveTo>
                <a:lnTo>
                  <a:pt x="40512" y="0"/>
                </a:lnTo>
                <a:lnTo>
                  <a:pt x="40512" y="5207"/>
                </a:lnTo>
                <a:lnTo>
                  <a:pt x="135762" y="5207"/>
                </a:lnTo>
                <a:lnTo>
                  <a:pt x="135762" y="0"/>
                </a:lnTo>
                <a:close/>
              </a:path>
              <a:path w="4545330" h="4833620">
                <a:moveTo>
                  <a:pt x="135762" y="10540"/>
                </a:moveTo>
                <a:lnTo>
                  <a:pt x="40512" y="10540"/>
                </a:lnTo>
                <a:lnTo>
                  <a:pt x="40512" y="21082"/>
                </a:lnTo>
                <a:lnTo>
                  <a:pt x="135762" y="21082"/>
                </a:lnTo>
                <a:lnTo>
                  <a:pt x="135762" y="10540"/>
                </a:lnTo>
                <a:close/>
              </a:path>
              <a:path w="4545330" h="4833620">
                <a:moveTo>
                  <a:pt x="135762" y="26415"/>
                </a:moveTo>
                <a:lnTo>
                  <a:pt x="40512" y="26415"/>
                </a:lnTo>
                <a:lnTo>
                  <a:pt x="40512" y="31750"/>
                </a:lnTo>
                <a:lnTo>
                  <a:pt x="135762" y="31750"/>
                </a:lnTo>
                <a:lnTo>
                  <a:pt x="135762" y="26415"/>
                </a:lnTo>
                <a:close/>
              </a:path>
              <a:path w="4545330" h="4833620">
                <a:moveTo>
                  <a:pt x="262889" y="0"/>
                </a:moveTo>
                <a:lnTo>
                  <a:pt x="167639" y="0"/>
                </a:lnTo>
                <a:lnTo>
                  <a:pt x="167639" y="5207"/>
                </a:lnTo>
                <a:lnTo>
                  <a:pt x="262889" y="5207"/>
                </a:lnTo>
                <a:lnTo>
                  <a:pt x="262889" y="0"/>
                </a:lnTo>
                <a:close/>
              </a:path>
              <a:path w="4545330" h="4833620">
                <a:moveTo>
                  <a:pt x="262889" y="10540"/>
                </a:moveTo>
                <a:lnTo>
                  <a:pt x="167639" y="10540"/>
                </a:lnTo>
                <a:lnTo>
                  <a:pt x="167639" y="21082"/>
                </a:lnTo>
                <a:lnTo>
                  <a:pt x="262889" y="21082"/>
                </a:lnTo>
                <a:lnTo>
                  <a:pt x="262889" y="10540"/>
                </a:lnTo>
                <a:close/>
              </a:path>
              <a:path w="4545330" h="4833620">
                <a:moveTo>
                  <a:pt x="262889" y="26415"/>
                </a:moveTo>
                <a:lnTo>
                  <a:pt x="167639" y="26415"/>
                </a:lnTo>
                <a:lnTo>
                  <a:pt x="167639" y="31750"/>
                </a:lnTo>
                <a:lnTo>
                  <a:pt x="262889" y="31750"/>
                </a:lnTo>
                <a:lnTo>
                  <a:pt x="262889" y="26415"/>
                </a:lnTo>
                <a:close/>
              </a:path>
              <a:path w="4545330" h="4833620">
                <a:moveTo>
                  <a:pt x="389763" y="0"/>
                </a:moveTo>
                <a:lnTo>
                  <a:pt x="294513" y="0"/>
                </a:lnTo>
                <a:lnTo>
                  <a:pt x="294513" y="5207"/>
                </a:lnTo>
                <a:lnTo>
                  <a:pt x="389763" y="5207"/>
                </a:lnTo>
                <a:lnTo>
                  <a:pt x="389763" y="0"/>
                </a:lnTo>
                <a:close/>
              </a:path>
              <a:path w="4545330" h="4833620">
                <a:moveTo>
                  <a:pt x="389763" y="10540"/>
                </a:moveTo>
                <a:lnTo>
                  <a:pt x="294513" y="10540"/>
                </a:lnTo>
                <a:lnTo>
                  <a:pt x="294513" y="21082"/>
                </a:lnTo>
                <a:lnTo>
                  <a:pt x="389763" y="21082"/>
                </a:lnTo>
                <a:lnTo>
                  <a:pt x="389763" y="10540"/>
                </a:lnTo>
                <a:close/>
              </a:path>
              <a:path w="4545330" h="4833620">
                <a:moveTo>
                  <a:pt x="389763" y="26415"/>
                </a:moveTo>
                <a:lnTo>
                  <a:pt x="294513" y="26415"/>
                </a:lnTo>
                <a:lnTo>
                  <a:pt x="294513" y="31750"/>
                </a:lnTo>
                <a:lnTo>
                  <a:pt x="389763" y="31750"/>
                </a:lnTo>
                <a:lnTo>
                  <a:pt x="389763" y="26415"/>
                </a:lnTo>
                <a:close/>
              </a:path>
              <a:path w="4545330" h="4833620">
                <a:moveTo>
                  <a:pt x="516763" y="0"/>
                </a:moveTo>
                <a:lnTo>
                  <a:pt x="421513" y="0"/>
                </a:lnTo>
                <a:lnTo>
                  <a:pt x="421513" y="5207"/>
                </a:lnTo>
                <a:lnTo>
                  <a:pt x="516763" y="5207"/>
                </a:lnTo>
                <a:lnTo>
                  <a:pt x="516763" y="0"/>
                </a:lnTo>
                <a:close/>
              </a:path>
              <a:path w="4545330" h="4833620">
                <a:moveTo>
                  <a:pt x="516763" y="10540"/>
                </a:moveTo>
                <a:lnTo>
                  <a:pt x="421513" y="10540"/>
                </a:lnTo>
                <a:lnTo>
                  <a:pt x="421513" y="21082"/>
                </a:lnTo>
                <a:lnTo>
                  <a:pt x="516763" y="21082"/>
                </a:lnTo>
                <a:lnTo>
                  <a:pt x="516763" y="10540"/>
                </a:lnTo>
                <a:close/>
              </a:path>
              <a:path w="4545330" h="4833620">
                <a:moveTo>
                  <a:pt x="516763" y="26415"/>
                </a:moveTo>
                <a:lnTo>
                  <a:pt x="421513" y="26415"/>
                </a:lnTo>
                <a:lnTo>
                  <a:pt x="421513" y="31750"/>
                </a:lnTo>
                <a:lnTo>
                  <a:pt x="516763" y="31750"/>
                </a:lnTo>
                <a:lnTo>
                  <a:pt x="516763" y="26415"/>
                </a:lnTo>
                <a:close/>
              </a:path>
              <a:path w="4545330" h="4833620">
                <a:moveTo>
                  <a:pt x="643763" y="0"/>
                </a:moveTo>
                <a:lnTo>
                  <a:pt x="548513" y="0"/>
                </a:lnTo>
                <a:lnTo>
                  <a:pt x="548513" y="5207"/>
                </a:lnTo>
                <a:lnTo>
                  <a:pt x="643763" y="5207"/>
                </a:lnTo>
                <a:lnTo>
                  <a:pt x="643763" y="0"/>
                </a:lnTo>
                <a:close/>
              </a:path>
              <a:path w="4545330" h="4833620">
                <a:moveTo>
                  <a:pt x="643763" y="10540"/>
                </a:moveTo>
                <a:lnTo>
                  <a:pt x="548513" y="10540"/>
                </a:lnTo>
                <a:lnTo>
                  <a:pt x="548513" y="21082"/>
                </a:lnTo>
                <a:lnTo>
                  <a:pt x="643763" y="21082"/>
                </a:lnTo>
                <a:lnTo>
                  <a:pt x="643763" y="10540"/>
                </a:lnTo>
                <a:close/>
              </a:path>
              <a:path w="4545330" h="4833620">
                <a:moveTo>
                  <a:pt x="643763" y="26415"/>
                </a:moveTo>
                <a:lnTo>
                  <a:pt x="548513" y="26415"/>
                </a:lnTo>
                <a:lnTo>
                  <a:pt x="548513" y="31750"/>
                </a:lnTo>
                <a:lnTo>
                  <a:pt x="643763" y="31750"/>
                </a:lnTo>
                <a:lnTo>
                  <a:pt x="643763" y="26415"/>
                </a:lnTo>
                <a:close/>
              </a:path>
              <a:path w="4545330" h="4833620">
                <a:moveTo>
                  <a:pt x="770763" y="0"/>
                </a:moveTo>
                <a:lnTo>
                  <a:pt x="675513" y="0"/>
                </a:lnTo>
                <a:lnTo>
                  <a:pt x="675513" y="5207"/>
                </a:lnTo>
                <a:lnTo>
                  <a:pt x="770763" y="5207"/>
                </a:lnTo>
                <a:lnTo>
                  <a:pt x="770763" y="0"/>
                </a:lnTo>
                <a:close/>
              </a:path>
              <a:path w="4545330" h="4833620">
                <a:moveTo>
                  <a:pt x="770763" y="10540"/>
                </a:moveTo>
                <a:lnTo>
                  <a:pt x="675513" y="10540"/>
                </a:lnTo>
                <a:lnTo>
                  <a:pt x="675513" y="21082"/>
                </a:lnTo>
                <a:lnTo>
                  <a:pt x="770763" y="21082"/>
                </a:lnTo>
                <a:lnTo>
                  <a:pt x="770763" y="10540"/>
                </a:lnTo>
                <a:close/>
              </a:path>
              <a:path w="4545330" h="4833620">
                <a:moveTo>
                  <a:pt x="770763" y="26415"/>
                </a:moveTo>
                <a:lnTo>
                  <a:pt x="675513" y="26415"/>
                </a:lnTo>
                <a:lnTo>
                  <a:pt x="675513" y="31750"/>
                </a:lnTo>
                <a:lnTo>
                  <a:pt x="770763" y="31750"/>
                </a:lnTo>
                <a:lnTo>
                  <a:pt x="770763" y="26415"/>
                </a:lnTo>
                <a:close/>
              </a:path>
              <a:path w="4545330" h="4833620">
                <a:moveTo>
                  <a:pt x="897763" y="0"/>
                </a:moveTo>
                <a:lnTo>
                  <a:pt x="802513" y="0"/>
                </a:lnTo>
                <a:lnTo>
                  <a:pt x="802513" y="5207"/>
                </a:lnTo>
                <a:lnTo>
                  <a:pt x="897763" y="5207"/>
                </a:lnTo>
                <a:lnTo>
                  <a:pt x="897763" y="0"/>
                </a:lnTo>
                <a:close/>
              </a:path>
              <a:path w="4545330" h="4833620">
                <a:moveTo>
                  <a:pt x="897763" y="10540"/>
                </a:moveTo>
                <a:lnTo>
                  <a:pt x="802513" y="10540"/>
                </a:lnTo>
                <a:lnTo>
                  <a:pt x="802513" y="21082"/>
                </a:lnTo>
                <a:lnTo>
                  <a:pt x="897763" y="21082"/>
                </a:lnTo>
                <a:lnTo>
                  <a:pt x="897763" y="10540"/>
                </a:lnTo>
                <a:close/>
              </a:path>
              <a:path w="4545330" h="4833620">
                <a:moveTo>
                  <a:pt x="897763" y="26415"/>
                </a:moveTo>
                <a:lnTo>
                  <a:pt x="802513" y="26415"/>
                </a:lnTo>
                <a:lnTo>
                  <a:pt x="802513" y="31750"/>
                </a:lnTo>
                <a:lnTo>
                  <a:pt x="897763" y="31750"/>
                </a:lnTo>
                <a:lnTo>
                  <a:pt x="897763" y="26415"/>
                </a:lnTo>
                <a:close/>
              </a:path>
              <a:path w="4545330" h="4833620">
                <a:moveTo>
                  <a:pt x="1024763" y="0"/>
                </a:moveTo>
                <a:lnTo>
                  <a:pt x="929513" y="0"/>
                </a:lnTo>
                <a:lnTo>
                  <a:pt x="929513" y="5207"/>
                </a:lnTo>
                <a:lnTo>
                  <a:pt x="1024763" y="5207"/>
                </a:lnTo>
                <a:lnTo>
                  <a:pt x="1024763" y="0"/>
                </a:lnTo>
                <a:close/>
              </a:path>
              <a:path w="4545330" h="4833620">
                <a:moveTo>
                  <a:pt x="1024763" y="10540"/>
                </a:moveTo>
                <a:lnTo>
                  <a:pt x="929513" y="10540"/>
                </a:lnTo>
                <a:lnTo>
                  <a:pt x="929513" y="21082"/>
                </a:lnTo>
                <a:lnTo>
                  <a:pt x="1024763" y="21082"/>
                </a:lnTo>
                <a:lnTo>
                  <a:pt x="1024763" y="10540"/>
                </a:lnTo>
                <a:close/>
              </a:path>
              <a:path w="4545330" h="4833620">
                <a:moveTo>
                  <a:pt x="1024763" y="26415"/>
                </a:moveTo>
                <a:lnTo>
                  <a:pt x="929513" y="26415"/>
                </a:lnTo>
                <a:lnTo>
                  <a:pt x="929513" y="31750"/>
                </a:lnTo>
                <a:lnTo>
                  <a:pt x="1024763" y="31750"/>
                </a:lnTo>
                <a:lnTo>
                  <a:pt x="1024763" y="26415"/>
                </a:lnTo>
                <a:close/>
              </a:path>
              <a:path w="4545330" h="4833620">
                <a:moveTo>
                  <a:pt x="1151763" y="0"/>
                </a:moveTo>
                <a:lnTo>
                  <a:pt x="1056513" y="0"/>
                </a:lnTo>
                <a:lnTo>
                  <a:pt x="1056513" y="5207"/>
                </a:lnTo>
                <a:lnTo>
                  <a:pt x="1151763" y="5207"/>
                </a:lnTo>
                <a:lnTo>
                  <a:pt x="1151763" y="0"/>
                </a:lnTo>
                <a:close/>
              </a:path>
              <a:path w="4545330" h="4833620">
                <a:moveTo>
                  <a:pt x="1151763" y="10540"/>
                </a:moveTo>
                <a:lnTo>
                  <a:pt x="1056513" y="10540"/>
                </a:lnTo>
                <a:lnTo>
                  <a:pt x="1056513" y="21082"/>
                </a:lnTo>
                <a:lnTo>
                  <a:pt x="1151763" y="21082"/>
                </a:lnTo>
                <a:lnTo>
                  <a:pt x="1151763" y="10540"/>
                </a:lnTo>
                <a:close/>
              </a:path>
              <a:path w="4545330" h="4833620">
                <a:moveTo>
                  <a:pt x="1151763" y="26415"/>
                </a:moveTo>
                <a:lnTo>
                  <a:pt x="1056513" y="26415"/>
                </a:lnTo>
                <a:lnTo>
                  <a:pt x="1056513" y="31750"/>
                </a:lnTo>
                <a:lnTo>
                  <a:pt x="1151763" y="31750"/>
                </a:lnTo>
                <a:lnTo>
                  <a:pt x="1151763" y="26415"/>
                </a:lnTo>
                <a:close/>
              </a:path>
              <a:path w="4545330" h="4833620">
                <a:moveTo>
                  <a:pt x="1278763" y="0"/>
                </a:moveTo>
                <a:lnTo>
                  <a:pt x="1183513" y="0"/>
                </a:lnTo>
                <a:lnTo>
                  <a:pt x="1183513" y="5207"/>
                </a:lnTo>
                <a:lnTo>
                  <a:pt x="1278763" y="5207"/>
                </a:lnTo>
                <a:lnTo>
                  <a:pt x="1278763" y="0"/>
                </a:lnTo>
                <a:close/>
              </a:path>
              <a:path w="4545330" h="4833620">
                <a:moveTo>
                  <a:pt x="1278763" y="10540"/>
                </a:moveTo>
                <a:lnTo>
                  <a:pt x="1183513" y="10540"/>
                </a:lnTo>
                <a:lnTo>
                  <a:pt x="1183513" y="21082"/>
                </a:lnTo>
                <a:lnTo>
                  <a:pt x="1278763" y="21082"/>
                </a:lnTo>
                <a:lnTo>
                  <a:pt x="1278763" y="10540"/>
                </a:lnTo>
                <a:close/>
              </a:path>
              <a:path w="4545330" h="4833620">
                <a:moveTo>
                  <a:pt x="1278763" y="26415"/>
                </a:moveTo>
                <a:lnTo>
                  <a:pt x="1183513" y="26415"/>
                </a:lnTo>
                <a:lnTo>
                  <a:pt x="1183513" y="31750"/>
                </a:lnTo>
                <a:lnTo>
                  <a:pt x="1278763" y="31750"/>
                </a:lnTo>
                <a:lnTo>
                  <a:pt x="1278763" y="26415"/>
                </a:lnTo>
                <a:close/>
              </a:path>
              <a:path w="4545330" h="4833620">
                <a:moveTo>
                  <a:pt x="1405763" y="0"/>
                </a:moveTo>
                <a:lnTo>
                  <a:pt x="1310513" y="0"/>
                </a:lnTo>
                <a:lnTo>
                  <a:pt x="1310513" y="5207"/>
                </a:lnTo>
                <a:lnTo>
                  <a:pt x="1405763" y="5207"/>
                </a:lnTo>
                <a:lnTo>
                  <a:pt x="1405763" y="0"/>
                </a:lnTo>
                <a:close/>
              </a:path>
              <a:path w="4545330" h="4833620">
                <a:moveTo>
                  <a:pt x="1405763" y="10540"/>
                </a:moveTo>
                <a:lnTo>
                  <a:pt x="1310513" y="10540"/>
                </a:lnTo>
                <a:lnTo>
                  <a:pt x="1310513" y="21082"/>
                </a:lnTo>
                <a:lnTo>
                  <a:pt x="1405763" y="21082"/>
                </a:lnTo>
                <a:lnTo>
                  <a:pt x="1405763" y="10540"/>
                </a:lnTo>
                <a:close/>
              </a:path>
              <a:path w="4545330" h="4833620">
                <a:moveTo>
                  <a:pt x="1405763" y="26415"/>
                </a:moveTo>
                <a:lnTo>
                  <a:pt x="1310513" y="26415"/>
                </a:lnTo>
                <a:lnTo>
                  <a:pt x="1310513" y="31750"/>
                </a:lnTo>
                <a:lnTo>
                  <a:pt x="1405763" y="31750"/>
                </a:lnTo>
                <a:lnTo>
                  <a:pt x="1405763" y="26415"/>
                </a:lnTo>
                <a:close/>
              </a:path>
              <a:path w="4545330" h="4833620">
                <a:moveTo>
                  <a:pt x="1532763" y="0"/>
                </a:moveTo>
                <a:lnTo>
                  <a:pt x="1437513" y="0"/>
                </a:lnTo>
                <a:lnTo>
                  <a:pt x="1437513" y="5207"/>
                </a:lnTo>
                <a:lnTo>
                  <a:pt x="1532763" y="5207"/>
                </a:lnTo>
                <a:lnTo>
                  <a:pt x="1532763" y="0"/>
                </a:lnTo>
                <a:close/>
              </a:path>
              <a:path w="4545330" h="4833620">
                <a:moveTo>
                  <a:pt x="1532763" y="10540"/>
                </a:moveTo>
                <a:lnTo>
                  <a:pt x="1437513" y="10540"/>
                </a:lnTo>
                <a:lnTo>
                  <a:pt x="1437513" y="21082"/>
                </a:lnTo>
                <a:lnTo>
                  <a:pt x="1532763" y="21082"/>
                </a:lnTo>
                <a:lnTo>
                  <a:pt x="1532763" y="10540"/>
                </a:lnTo>
                <a:close/>
              </a:path>
              <a:path w="4545330" h="4833620">
                <a:moveTo>
                  <a:pt x="1532763" y="26415"/>
                </a:moveTo>
                <a:lnTo>
                  <a:pt x="1437513" y="26415"/>
                </a:lnTo>
                <a:lnTo>
                  <a:pt x="1437513" y="31750"/>
                </a:lnTo>
                <a:lnTo>
                  <a:pt x="1532763" y="31750"/>
                </a:lnTo>
                <a:lnTo>
                  <a:pt x="1532763" y="26415"/>
                </a:lnTo>
                <a:close/>
              </a:path>
              <a:path w="4545330" h="4833620">
                <a:moveTo>
                  <a:pt x="1659763" y="0"/>
                </a:moveTo>
                <a:lnTo>
                  <a:pt x="1564513" y="0"/>
                </a:lnTo>
                <a:lnTo>
                  <a:pt x="1564513" y="5207"/>
                </a:lnTo>
                <a:lnTo>
                  <a:pt x="1659763" y="5207"/>
                </a:lnTo>
                <a:lnTo>
                  <a:pt x="1659763" y="0"/>
                </a:lnTo>
                <a:close/>
              </a:path>
              <a:path w="4545330" h="4833620">
                <a:moveTo>
                  <a:pt x="1659763" y="10540"/>
                </a:moveTo>
                <a:lnTo>
                  <a:pt x="1564513" y="10540"/>
                </a:lnTo>
                <a:lnTo>
                  <a:pt x="1564513" y="21082"/>
                </a:lnTo>
                <a:lnTo>
                  <a:pt x="1659763" y="21082"/>
                </a:lnTo>
                <a:lnTo>
                  <a:pt x="1659763" y="10540"/>
                </a:lnTo>
                <a:close/>
              </a:path>
              <a:path w="4545330" h="4833620">
                <a:moveTo>
                  <a:pt x="1659763" y="26415"/>
                </a:moveTo>
                <a:lnTo>
                  <a:pt x="1564513" y="26415"/>
                </a:lnTo>
                <a:lnTo>
                  <a:pt x="1564513" y="31750"/>
                </a:lnTo>
                <a:lnTo>
                  <a:pt x="1659763" y="31750"/>
                </a:lnTo>
                <a:lnTo>
                  <a:pt x="1659763" y="26415"/>
                </a:lnTo>
                <a:close/>
              </a:path>
              <a:path w="4545330" h="4833620">
                <a:moveTo>
                  <a:pt x="1786763" y="0"/>
                </a:moveTo>
                <a:lnTo>
                  <a:pt x="1691513" y="0"/>
                </a:lnTo>
                <a:lnTo>
                  <a:pt x="1691513" y="5207"/>
                </a:lnTo>
                <a:lnTo>
                  <a:pt x="1786763" y="5207"/>
                </a:lnTo>
                <a:lnTo>
                  <a:pt x="1786763" y="0"/>
                </a:lnTo>
                <a:close/>
              </a:path>
              <a:path w="4545330" h="4833620">
                <a:moveTo>
                  <a:pt x="1786763" y="10540"/>
                </a:moveTo>
                <a:lnTo>
                  <a:pt x="1691513" y="10540"/>
                </a:lnTo>
                <a:lnTo>
                  <a:pt x="1691513" y="21082"/>
                </a:lnTo>
                <a:lnTo>
                  <a:pt x="1786763" y="21082"/>
                </a:lnTo>
                <a:lnTo>
                  <a:pt x="1786763" y="10540"/>
                </a:lnTo>
                <a:close/>
              </a:path>
              <a:path w="4545330" h="4833620">
                <a:moveTo>
                  <a:pt x="1786763" y="26415"/>
                </a:moveTo>
                <a:lnTo>
                  <a:pt x="1691513" y="26415"/>
                </a:lnTo>
                <a:lnTo>
                  <a:pt x="1691513" y="31750"/>
                </a:lnTo>
                <a:lnTo>
                  <a:pt x="1786763" y="31750"/>
                </a:lnTo>
                <a:lnTo>
                  <a:pt x="1786763" y="26415"/>
                </a:lnTo>
                <a:close/>
              </a:path>
              <a:path w="4545330" h="4833620">
                <a:moveTo>
                  <a:pt x="1913763" y="0"/>
                </a:moveTo>
                <a:lnTo>
                  <a:pt x="1818513" y="0"/>
                </a:lnTo>
                <a:lnTo>
                  <a:pt x="1818513" y="5207"/>
                </a:lnTo>
                <a:lnTo>
                  <a:pt x="1913763" y="5207"/>
                </a:lnTo>
                <a:lnTo>
                  <a:pt x="1913763" y="0"/>
                </a:lnTo>
                <a:close/>
              </a:path>
              <a:path w="4545330" h="4833620">
                <a:moveTo>
                  <a:pt x="1913763" y="10540"/>
                </a:moveTo>
                <a:lnTo>
                  <a:pt x="1818513" y="10540"/>
                </a:lnTo>
                <a:lnTo>
                  <a:pt x="1818513" y="21082"/>
                </a:lnTo>
                <a:lnTo>
                  <a:pt x="1913763" y="21082"/>
                </a:lnTo>
                <a:lnTo>
                  <a:pt x="1913763" y="10540"/>
                </a:lnTo>
                <a:close/>
              </a:path>
              <a:path w="4545330" h="4833620">
                <a:moveTo>
                  <a:pt x="1913763" y="26415"/>
                </a:moveTo>
                <a:lnTo>
                  <a:pt x="1818513" y="26415"/>
                </a:lnTo>
                <a:lnTo>
                  <a:pt x="1818513" y="31750"/>
                </a:lnTo>
                <a:lnTo>
                  <a:pt x="1913763" y="31750"/>
                </a:lnTo>
                <a:lnTo>
                  <a:pt x="1913763" y="26415"/>
                </a:lnTo>
                <a:close/>
              </a:path>
              <a:path w="4545330" h="4833620">
                <a:moveTo>
                  <a:pt x="2040762" y="0"/>
                </a:moveTo>
                <a:lnTo>
                  <a:pt x="1945513" y="0"/>
                </a:lnTo>
                <a:lnTo>
                  <a:pt x="1945513" y="5207"/>
                </a:lnTo>
                <a:lnTo>
                  <a:pt x="2040762" y="5207"/>
                </a:lnTo>
                <a:lnTo>
                  <a:pt x="2040762" y="0"/>
                </a:lnTo>
                <a:close/>
              </a:path>
              <a:path w="4545330" h="4833620">
                <a:moveTo>
                  <a:pt x="2040762" y="10540"/>
                </a:moveTo>
                <a:lnTo>
                  <a:pt x="1945513" y="10540"/>
                </a:lnTo>
                <a:lnTo>
                  <a:pt x="1945513" y="21082"/>
                </a:lnTo>
                <a:lnTo>
                  <a:pt x="2040762" y="21082"/>
                </a:lnTo>
                <a:lnTo>
                  <a:pt x="2040762" y="10540"/>
                </a:lnTo>
                <a:close/>
              </a:path>
              <a:path w="4545330" h="4833620">
                <a:moveTo>
                  <a:pt x="2040762" y="26415"/>
                </a:moveTo>
                <a:lnTo>
                  <a:pt x="1945513" y="26415"/>
                </a:lnTo>
                <a:lnTo>
                  <a:pt x="1945513" y="31750"/>
                </a:lnTo>
                <a:lnTo>
                  <a:pt x="2040762" y="31750"/>
                </a:lnTo>
                <a:lnTo>
                  <a:pt x="2040762" y="26415"/>
                </a:lnTo>
                <a:close/>
              </a:path>
              <a:path w="4545330" h="4833620">
                <a:moveTo>
                  <a:pt x="2167890" y="0"/>
                </a:moveTo>
                <a:lnTo>
                  <a:pt x="2072640" y="0"/>
                </a:lnTo>
                <a:lnTo>
                  <a:pt x="2072640" y="5207"/>
                </a:lnTo>
                <a:lnTo>
                  <a:pt x="2167890" y="5207"/>
                </a:lnTo>
                <a:lnTo>
                  <a:pt x="2167890" y="0"/>
                </a:lnTo>
                <a:close/>
              </a:path>
              <a:path w="4545330" h="4833620">
                <a:moveTo>
                  <a:pt x="2167890" y="10540"/>
                </a:moveTo>
                <a:lnTo>
                  <a:pt x="2072640" y="10540"/>
                </a:lnTo>
                <a:lnTo>
                  <a:pt x="2072640" y="21082"/>
                </a:lnTo>
                <a:lnTo>
                  <a:pt x="2167890" y="21082"/>
                </a:lnTo>
                <a:lnTo>
                  <a:pt x="2167890" y="10540"/>
                </a:lnTo>
                <a:close/>
              </a:path>
              <a:path w="4545330" h="4833620">
                <a:moveTo>
                  <a:pt x="2167890" y="26415"/>
                </a:moveTo>
                <a:lnTo>
                  <a:pt x="2072640" y="26415"/>
                </a:lnTo>
                <a:lnTo>
                  <a:pt x="2072640" y="31750"/>
                </a:lnTo>
                <a:lnTo>
                  <a:pt x="2167890" y="31750"/>
                </a:lnTo>
                <a:lnTo>
                  <a:pt x="2167890" y="26415"/>
                </a:lnTo>
                <a:close/>
              </a:path>
              <a:path w="4545330" h="4833620">
                <a:moveTo>
                  <a:pt x="2294762" y="0"/>
                </a:moveTo>
                <a:lnTo>
                  <a:pt x="2199512" y="0"/>
                </a:lnTo>
                <a:lnTo>
                  <a:pt x="2199512" y="5207"/>
                </a:lnTo>
                <a:lnTo>
                  <a:pt x="2294762" y="5207"/>
                </a:lnTo>
                <a:lnTo>
                  <a:pt x="2294762" y="0"/>
                </a:lnTo>
                <a:close/>
              </a:path>
              <a:path w="4545330" h="4833620">
                <a:moveTo>
                  <a:pt x="2294762" y="10540"/>
                </a:moveTo>
                <a:lnTo>
                  <a:pt x="2199512" y="10540"/>
                </a:lnTo>
                <a:lnTo>
                  <a:pt x="2199512" y="21082"/>
                </a:lnTo>
                <a:lnTo>
                  <a:pt x="2294762" y="21082"/>
                </a:lnTo>
                <a:lnTo>
                  <a:pt x="2294762" y="10540"/>
                </a:lnTo>
                <a:close/>
              </a:path>
              <a:path w="4545330" h="4833620">
                <a:moveTo>
                  <a:pt x="2294762" y="26415"/>
                </a:moveTo>
                <a:lnTo>
                  <a:pt x="2199512" y="26415"/>
                </a:lnTo>
                <a:lnTo>
                  <a:pt x="2199512" y="31750"/>
                </a:lnTo>
                <a:lnTo>
                  <a:pt x="2294762" y="31750"/>
                </a:lnTo>
                <a:lnTo>
                  <a:pt x="2294762" y="26415"/>
                </a:lnTo>
                <a:close/>
              </a:path>
              <a:path w="4545330" h="4833620">
                <a:moveTo>
                  <a:pt x="2421762" y="0"/>
                </a:moveTo>
                <a:lnTo>
                  <a:pt x="2326512" y="0"/>
                </a:lnTo>
                <a:lnTo>
                  <a:pt x="2326512" y="5207"/>
                </a:lnTo>
                <a:lnTo>
                  <a:pt x="2421762" y="5207"/>
                </a:lnTo>
                <a:lnTo>
                  <a:pt x="2421762" y="0"/>
                </a:lnTo>
                <a:close/>
              </a:path>
              <a:path w="4545330" h="4833620">
                <a:moveTo>
                  <a:pt x="2421762" y="10540"/>
                </a:moveTo>
                <a:lnTo>
                  <a:pt x="2326512" y="10540"/>
                </a:lnTo>
                <a:lnTo>
                  <a:pt x="2326512" y="21082"/>
                </a:lnTo>
                <a:lnTo>
                  <a:pt x="2421762" y="21082"/>
                </a:lnTo>
                <a:lnTo>
                  <a:pt x="2421762" y="10540"/>
                </a:lnTo>
                <a:close/>
              </a:path>
              <a:path w="4545330" h="4833620">
                <a:moveTo>
                  <a:pt x="2421762" y="26415"/>
                </a:moveTo>
                <a:lnTo>
                  <a:pt x="2326512" y="26415"/>
                </a:lnTo>
                <a:lnTo>
                  <a:pt x="2326512" y="31750"/>
                </a:lnTo>
                <a:lnTo>
                  <a:pt x="2421762" y="31750"/>
                </a:lnTo>
                <a:lnTo>
                  <a:pt x="2421762" y="26415"/>
                </a:lnTo>
                <a:close/>
              </a:path>
              <a:path w="4545330" h="4833620">
                <a:moveTo>
                  <a:pt x="2548762" y="0"/>
                </a:moveTo>
                <a:lnTo>
                  <a:pt x="2453512" y="0"/>
                </a:lnTo>
                <a:lnTo>
                  <a:pt x="2453512" y="5207"/>
                </a:lnTo>
                <a:lnTo>
                  <a:pt x="2548762" y="5207"/>
                </a:lnTo>
                <a:lnTo>
                  <a:pt x="2548762" y="0"/>
                </a:lnTo>
                <a:close/>
              </a:path>
              <a:path w="4545330" h="4833620">
                <a:moveTo>
                  <a:pt x="2548762" y="10540"/>
                </a:moveTo>
                <a:lnTo>
                  <a:pt x="2453512" y="10540"/>
                </a:lnTo>
                <a:lnTo>
                  <a:pt x="2453512" y="21082"/>
                </a:lnTo>
                <a:lnTo>
                  <a:pt x="2548762" y="21082"/>
                </a:lnTo>
                <a:lnTo>
                  <a:pt x="2548762" y="10540"/>
                </a:lnTo>
                <a:close/>
              </a:path>
              <a:path w="4545330" h="4833620">
                <a:moveTo>
                  <a:pt x="2548762" y="26415"/>
                </a:moveTo>
                <a:lnTo>
                  <a:pt x="2453512" y="26415"/>
                </a:lnTo>
                <a:lnTo>
                  <a:pt x="2453512" y="31750"/>
                </a:lnTo>
                <a:lnTo>
                  <a:pt x="2548762" y="31750"/>
                </a:lnTo>
                <a:lnTo>
                  <a:pt x="2548762" y="26415"/>
                </a:lnTo>
                <a:close/>
              </a:path>
              <a:path w="4545330" h="4833620">
                <a:moveTo>
                  <a:pt x="2675762" y="0"/>
                </a:moveTo>
                <a:lnTo>
                  <a:pt x="2580512" y="0"/>
                </a:lnTo>
                <a:lnTo>
                  <a:pt x="2580512" y="5207"/>
                </a:lnTo>
                <a:lnTo>
                  <a:pt x="2675762" y="5207"/>
                </a:lnTo>
                <a:lnTo>
                  <a:pt x="2675762" y="0"/>
                </a:lnTo>
                <a:close/>
              </a:path>
              <a:path w="4545330" h="4833620">
                <a:moveTo>
                  <a:pt x="2675762" y="10540"/>
                </a:moveTo>
                <a:lnTo>
                  <a:pt x="2580512" y="10540"/>
                </a:lnTo>
                <a:lnTo>
                  <a:pt x="2580512" y="21082"/>
                </a:lnTo>
                <a:lnTo>
                  <a:pt x="2675762" y="21082"/>
                </a:lnTo>
                <a:lnTo>
                  <a:pt x="2675762" y="10540"/>
                </a:lnTo>
                <a:close/>
              </a:path>
              <a:path w="4545330" h="4833620">
                <a:moveTo>
                  <a:pt x="2675762" y="26415"/>
                </a:moveTo>
                <a:lnTo>
                  <a:pt x="2580512" y="26415"/>
                </a:lnTo>
                <a:lnTo>
                  <a:pt x="2580512" y="31750"/>
                </a:lnTo>
                <a:lnTo>
                  <a:pt x="2675762" y="31750"/>
                </a:lnTo>
                <a:lnTo>
                  <a:pt x="2675762" y="26415"/>
                </a:lnTo>
                <a:close/>
              </a:path>
              <a:path w="4545330" h="4833620">
                <a:moveTo>
                  <a:pt x="2802762" y="0"/>
                </a:moveTo>
                <a:lnTo>
                  <a:pt x="2707512" y="0"/>
                </a:lnTo>
                <a:lnTo>
                  <a:pt x="2707512" y="5207"/>
                </a:lnTo>
                <a:lnTo>
                  <a:pt x="2802762" y="5207"/>
                </a:lnTo>
                <a:lnTo>
                  <a:pt x="2802762" y="0"/>
                </a:lnTo>
                <a:close/>
              </a:path>
              <a:path w="4545330" h="4833620">
                <a:moveTo>
                  <a:pt x="2802762" y="10540"/>
                </a:moveTo>
                <a:lnTo>
                  <a:pt x="2707512" y="10540"/>
                </a:lnTo>
                <a:lnTo>
                  <a:pt x="2707512" y="21082"/>
                </a:lnTo>
                <a:lnTo>
                  <a:pt x="2802762" y="21082"/>
                </a:lnTo>
                <a:lnTo>
                  <a:pt x="2802762" y="10540"/>
                </a:lnTo>
                <a:close/>
              </a:path>
              <a:path w="4545330" h="4833620">
                <a:moveTo>
                  <a:pt x="2802762" y="26415"/>
                </a:moveTo>
                <a:lnTo>
                  <a:pt x="2707512" y="26415"/>
                </a:lnTo>
                <a:lnTo>
                  <a:pt x="2707512" y="31750"/>
                </a:lnTo>
                <a:lnTo>
                  <a:pt x="2802762" y="31750"/>
                </a:lnTo>
                <a:lnTo>
                  <a:pt x="2802762" y="26415"/>
                </a:lnTo>
                <a:close/>
              </a:path>
              <a:path w="4545330" h="4833620">
                <a:moveTo>
                  <a:pt x="2929762" y="0"/>
                </a:moveTo>
                <a:lnTo>
                  <a:pt x="2834512" y="0"/>
                </a:lnTo>
                <a:lnTo>
                  <a:pt x="2834512" y="5207"/>
                </a:lnTo>
                <a:lnTo>
                  <a:pt x="2929762" y="5207"/>
                </a:lnTo>
                <a:lnTo>
                  <a:pt x="2929762" y="0"/>
                </a:lnTo>
                <a:close/>
              </a:path>
              <a:path w="4545330" h="4833620">
                <a:moveTo>
                  <a:pt x="2929762" y="10540"/>
                </a:moveTo>
                <a:lnTo>
                  <a:pt x="2834512" y="10540"/>
                </a:lnTo>
                <a:lnTo>
                  <a:pt x="2834512" y="21082"/>
                </a:lnTo>
                <a:lnTo>
                  <a:pt x="2929762" y="21082"/>
                </a:lnTo>
                <a:lnTo>
                  <a:pt x="2929762" y="10540"/>
                </a:lnTo>
                <a:close/>
              </a:path>
              <a:path w="4545330" h="4833620">
                <a:moveTo>
                  <a:pt x="2929762" y="26415"/>
                </a:moveTo>
                <a:lnTo>
                  <a:pt x="2834512" y="26415"/>
                </a:lnTo>
                <a:lnTo>
                  <a:pt x="2834512" y="31750"/>
                </a:lnTo>
                <a:lnTo>
                  <a:pt x="2929762" y="31750"/>
                </a:lnTo>
                <a:lnTo>
                  <a:pt x="2929762" y="26415"/>
                </a:lnTo>
                <a:close/>
              </a:path>
              <a:path w="4545330" h="4833620">
                <a:moveTo>
                  <a:pt x="3056762" y="0"/>
                </a:moveTo>
                <a:lnTo>
                  <a:pt x="2961512" y="0"/>
                </a:lnTo>
                <a:lnTo>
                  <a:pt x="2961512" y="5207"/>
                </a:lnTo>
                <a:lnTo>
                  <a:pt x="3056762" y="5207"/>
                </a:lnTo>
                <a:lnTo>
                  <a:pt x="3056762" y="0"/>
                </a:lnTo>
                <a:close/>
              </a:path>
              <a:path w="4545330" h="4833620">
                <a:moveTo>
                  <a:pt x="3056762" y="10540"/>
                </a:moveTo>
                <a:lnTo>
                  <a:pt x="2961512" y="10540"/>
                </a:lnTo>
                <a:lnTo>
                  <a:pt x="2961512" y="21082"/>
                </a:lnTo>
                <a:lnTo>
                  <a:pt x="3056762" y="21082"/>
                </a:lnTo>
                <a:lnTo>
                  <a:pt x="3056762" y="10540"/>
                </a:lnTo>
                <a:close/>
              </a:path>
              <a:path w="4545330" h="4833620">
                <a:moveTo>
                  <a:pt x="3056762" y="26415"/>
                </a:moveTo>
                <a:lnTo>
                  <a:pt x="2961512" y="26415"/>
                </a:lnTo>
                <a:lnTo>
                  <a:pt x="2961512" y="31750"/>
                </a:lnTo>
                <a:lnTo>
                  <a:pt x="3056762" y="31750"/>
                </a:lnTo>
                <a:lnTo>
                  <a:pt x="3056762" y="26415"/>
                </a:lnTo>
                <a:close/>
              </a:path>
              <a:path w="4545330" h="4833620">
                <a:moveTo>
                  <a:pt x="3183762" y="0"/>
                </a:moveTo>
                <a:lnTo>
                  <a:pt x="3088512" y="0"/>
                </a:lnTo>
                <a:lnTo>
                  <a:pt x="3088512" y="5207"/>
                </a:lnTo>
                <a:lnTo>
                  <a:pt x="3183762" y="5207"/>
                </a:lnTo>
                <a:lnTo>
                  <a:pt x="3183762" y="0"/>
                </a:lnTo>
                <a:close/>
              </a:path>
              <a:path w="4545330" h="4833620">
                <a:moveTo>
                  <a:pt x="3183762" y="10540"/>
                </a:moveTo>
                <a:lnTo>
                  <a:pt x="3088512" y="10540"/>
                </a:lnTo>
                <a:lnTo>
                  <a:pt x="3088512" y="21082"/>
                </a:lnTo>
                <a:lnTo>
                  <a:pt x="3183762" y="21082"/>
                </a:lnTo>
                <a:lnTo>
                  <a:pt x="3183762" y="10540"/>
                </a:lnTo>
                <a:close/>
              </a:path>
              <a:path w="4545330" h="4833620">
                <a:moveTo>
                  <a:pt x="3183762" y="26415"/>
                </a:moveTo>
                <a:lnTo>
                  <a:pt x="3088512" y="26415"/>
                </a:lnTo>
                <a:lnTo>
                  <a:pt x="3088512" y="31750"/>
                </a:lnTo>
                <a:lnTo>
                  <a:pt x="3183762" y="31750"/>
                </a:lnTo>
                <a:lnTo>
                  <a:pt x="3183762" y="26415"/>
                </a:lnTo>
                <a:close/>
              </a:path>
              <a:path w="4545330" h="4833620">
                <a:moveTo>
                  <a:pt x="3310762" y="0"/>
                </a:moveTo>
                <a:lnTo>
                  <a:pt x="3215512" y="0"/>
                </a:lnTo>
                <a:lnTo>
                  <a:pt x="3215512" y="5207"/>
                </a:lnTo>
                <a:lnTo>
                  <a:pt x="3310762" y="5207"/>
                </a:lnTo>
                <a:lnTo>
                  <a:pt x="3310762" y="0"/>
                </a:lnTo>
                <a:close/>
              </a:path>
              <a:path w="4545330" h="4833620">
                <a:moveTo>
                  <a:pt x="3310762" y="10540"/>
                </a:moveTo>
                <a:lnTo>
                  <a:pt x="3215512" y="10540"/>
                </a:lnTo>
                <a:lnTo>
                  <a:pt x="3215512" y="21082"/>
                </a:lnTo>
                <a:lnTo>
                  <a:pt x="3310762" y="21082"/>
                </a:lnTo>
                <a:lnTo>
                  <a:pt x="3310762" y="10540"/>
                </a:lnTo>
                <a:close/>
              </a:path>
              <a:path w="4545330" h="4833620">
                <a:moveTo>
                  <a:pt x="3310762" y="26415"/>
                </a:moveTo>
                <a:lnTo>
                  <a:pt x="3215512" y="26415"/>
                </a:lnTo>
                <a:lnTo>
                  <a:pt x="3215512" y="31750"/>
                </a:lnTo>
                <a:lnTo>
                  <a:pt x="3310762" y="31750"/>
                </a:lnTo>
                <a:lnTo>
                  <a:pt x="3310762" y="26415"/>
                </a:lnTo>
                <a:close/>
              </a:path>
              <a:path w="4545330" h="4833620">
                <a:moveTo>
                  <a:pt x="3437762" y="0"/>
                </a:moveTo>
                <a:lnTo>
                  <a:pt x="3342512" y="0"/>
                </a:lnTo>
                <a:lnTo>
                  <a:pt x="3342512" y="5207"/>
                </a:lnTo>
                <a:lnTo>
                  <a:pt x="3437762" y="5207"/>
                </a:lnTo>
                <a:lnTo>
                  <a:pt x="3437762" y="0"/>
                </a:lnTo>
                <a:close/>
              </a:path>
              <a:path w="4545330" h="4833620">
                <a:moveTo>
                  <a:pt x="3437762" y="10540"/>
                </a:moveTo>
                <a:lnTo>
                  <a:pt x="3342512" y="10540"/>
                </a:lnTo>
                <a:lnTo>
                  <a:pt x="3342512" y="21082"/>
                </a:lnTo>
                <a:lnTo>
                  <a:pt x="3437762" y="21082"/>
                </a:lnTo>
                <a:lnTo>
                  <a:pt x="3437762" y="10540"/>
                </a:lnTo>
                <a:close/>
              </a:path>
              <a:path w="4545330" h="4833620">
                <a:moveTo>
                  <a:pt x="3437762" y="26415"/>
                </a:moveTo>
                <a:lnTo>
                  <a:pt x="3342512" y="26415"/>
                </a:lnTo>
                <a:lnTo>
                  <a:pt x="3342512" y="31750"/>
                </a:lnTo>
                <a:lnTo>
                  <a:pt x="3437762" y="31750"/>
                </a:lnTo>
                <a:lnTo>
                  <a:pt x="3437762" y="26415"/>
                </a:lnTo>
                <a:close/>
              </a:path>
              <a:path w="4545330" h="4833620">
                <a:moveTo>
                  <a:pt x="3564762" y="0"/>
                </a:moveTo>
                <a:lnTo>
                  <a:pt x="3469512" y="0"/>
                </a:lnTo>
                <a:lnTo>
                  <a:pt x="3469512" y="5207"/>
                </a:lnTo>
                <a:lnTo>
                  <a:pt x="3564762" y="5207"/>
                </a:lnTo>
                <a:lnTo>
                  <a:pt x="3564762" y="0"/>
                </a:lnTo>
                <a:close/>
              </a:path>
              <a:path w="4545330" h="4833620">
                <a:moveTo>
                  <a:pt x="3564762" y="10540"/>
                </a:moveTo>
                <a:lnTo>
                  <a:pt x="3469512" y="10540"/>
                </a:lnTo>
                <a:lnTo>
                  <a:pt x="3469512" y="21082"/>
                </a:lnTo>
                <a:lnTo>
                  <a:pt x="3564762" y="21082"/>
                </a:lnTo>
                <a:lnTo>
                  <a:pt x="3564762" y="10540"/>
                </a:lnTo>
                <a:close/>
              </a:path>
              <a:path w="4545330" h="4833620">
                <a:moveTo>
                  <a:pt x="3564762" y="26415"/>
                </a:moveTo>
                <a:lnTo>
                  <a:pt x="3469512" y="26415"/>
                </a:lnTo>
                <a:lnTo>
                  <a:pt x="3469512" y="31750"/>
                </a:lnTo>
                <a:lnTo>
                  <a:pt x="3564762" y="31750"/>
                </a:lnTo>
                <a:lnTo>
                  <a:pt x="3564762" y="26415"/>
                </a:lnTo>
                <a:close/>
              </a:path>
              <a:path w="4545330" h="4833620">
                <a:moveTo>
                  <a:pt x="3691762" y="0"/>
                </a:moveTo>
                <a:lnTo>
                  <a:pt x="3596512" y="0"/>
                </a:lnTo>
                <a:lnTo>
                  <a:pt x="3596512" y="5207"/>
                </a:lnTo>
                <a:lnTo>
                  <a:pt x="3691762" y="5207"/>
                </a:lnTo>
                <a:lnTo>
                  <a:pt x="3691762" y="0"/>
                </a:lnTo>
                <a:close/>
              </a:path>
              <a:path w="4545330" h="4833620">
                <a:moveTo>
                  <a:pt x="3691762" y="10540"/>
                </a:moveTo>
                <a:lnTo>
                  <a:pt x="3596512" y="10540"/>
                </a:lnTo>
                <a:lnTo>
                  <a:pt x="3596512" y="21082"/>
                </a:lnTo>
                <a:lnTo>
                  <a:pt x="3691762" y="21082"/>
                </a:lnTo>
                <a:lnTo>
                  <a:pt x="3691762" y="10540"/>
                </a:lnTo>
                <a:close/>
              </a:path>
              <a:path w="4545330" h="4833620">
                <a:moveTo>
                  <a:pt x="3691762" y="26415"/>
                </a:moveTo>
                <a:lnTo>
                  <a:pt x="3596512" y="26415"/>
                </a:lnTo>
                <a:lnTo>
                  <a:pt x="3596512" y="31750"/>
                </a:lnTo>
                <a:lnTo>
                  <a:pt x="3691762" y="31750"/>
                </a:lnTo>
                <a:lnTo>
                  <a:pt x="3691762" y="26415"/>
                </a:lnTo>
                <a:close/>
              </a:path>
              <a:path w="4545330" h="4833620">
                <a:moveTo>
                  <a:pt x="3818762" y="0"/>
                </a:moveTo>
                <a:lnTo>
                  <a:pt x="3723512" y="0"/>
                </a:lnTo>
                <a:lnTo>
                  <a:pt x="3723512" y="5207"/>
                </a:lnTo>
                <a:lnTo>
                  <a:pt x="3818762" y="5207"/>
                </a:lnTo>
                <a:lnTo>
                  <a:pt x="3818762" y="0"/>
                </a:lnTo>
                <a:close/>
              </a:path>
              <a:path w="4545330" h="4833620">
                <a:moveTo>
                  <a:pt x="3818762" y="10540"/>
                </a:moveTo>
                <a:lnTo>
                  <a:pt x="3723512" y="10540"/>
                </a:lnTo>
                <a:lnTo>
                  <a:pt x="3723512" y="21082"/>
                </a:lnTo>
                <a:lnTo>
                  <a:pt x="3818762" y="21082"/>
                </a:lnTo>
                <a:lnTo>
                  <a:pt x="3818762" y="10540"/>
                </a:lnTo>
                <a:close/>
              </a:path>
              <a:path w="4545330" h="4833620">
                <a:moveTo>
                  <a:pt x="3818762" y="26415"/>
                </a:moveTo>
                <a:lnTo>
                  <a:pt x="3723512" y="26415"/>
                </a:lnTo>
                <a:lnTo>
                  <a:pt x="3723512" y="31750"/>
                </a:lnTo>
                <a:lnTo>
                  <a:pt x="3818762" y="31750"/>
                </a:lnTo>
                <a:lnTo>
                  <a:pt x="3818762" y="26415"/>
                </a:lnTo>
                <a:close/>
              </a:path>
              <a:path w="4545330" h="4833620">
                <a:moveTo>
                  <a:pt x="3945762" y="0"/>
                </a:moveTo>
                <a:lnTo>
                  <a:pt x="3850512" y="0"/>
                </a:lnTo>
                <a:lnTo>
                  <a:pt x="3850512" y="5207"/>
                </a:lnTo>
                <a:lnTo>
                  <a:pt x="3945762" y="5207"/>
                </a:lnTo>
                <a:lnTo>
                  <a:pt x="3945762" y="0"/>
                </a:lnTo>
                <a:close/>
              </a:path>
              <a:path w="4545330" h="4833620">
                <a:moveTo>
                  <a:pt x="3945762" y="10540"/>
                </a:moveTo>
                <a:lnTo>
                  <a:pt x="3850512" y="10540"/>
                </a:lnTo>
                <a:lnTo>
                  <a:pt x="3850512" y="21082"/>
                </a:lnTo>
                <a:lnTo>
                  <a:pt x="3945762" y="21082"/>
                </a:lnTo>
                <a:lnTo>
                  <a:pt x="3945762" y="10540"/>
                </a:lnTo>
                <a:close/>
              </a:path>
              <a:path w="4545330" h="4833620">
                <a:moveTo>
                  <a:pt x="3945762" y="26415"/>
                </a:moveTo>
                <a:lnTo>
                  <a:pt x="3850512" y="26415"/>
                </a:lnTo>
                <a:lnTo>
                  <a:pt x="3850512" y="31750"/>
                </a:lnTo>
                <a:lnTo>
                  <a:pt x="3945762" y="31750"/>
                </a:lnTo>
                <a:lnTo>
                  <a:pt x="3945762" y="26415"/>
                </a:lnTo>
                <a:close/>
              </a:path>
              <a:path w="4545330" h="4833620">
                <a:moveTo>
                  <a:pt x="4072762" y="0"/>
                </a:moveTo>
                <a:lnTo>
                  <a:pt x="3977512" y="0"/>
                </a:lnTo>
                <a:lnTo>
                  <a:pt x="3977512" y="5207"/>
                </a:lnTo>
                <a:lnTo>
                  <a:pt x="4072762" y="5207"/>
                </a:lnTo>
                <a:lnTo>
                  <a:pt x="4072762" y="0"/>
                </a:lnTo>
                <a:close/>
              </a:path>
              <a:path w="4545330" h="4833620">
                <a:moveTo>
                  <a:pt x="4072762" y="10540"/>
                </a:moveTo>
                <a:lnTo>
                  <a:pt x="3977512" y="10540"/>
                </a:lnTo>
                <a:lnTo>
                  <a:pt x="3977512" y="21082"/>
                </a:lnTo>
                <a:lnTo>
                  <a:pt x="4072762" y="21082"/>
                </a:lnTo>
                <a:lnTo>
                  <a:pt x="4072762" y="10540"/>
                </a:lnTo>
                <a:close/>
              </a:path>
              <a:path w="4545330" h="4833620">
                <a:moveTo>
                  <a:pt x="4072762" y="26415"/>
                </a:moveTo>
                <a:lnTo>
                  <a:pt x="3977512" y="26415"/>
                </a:lnTo>
                <a:lnTo>
                  <a:pt x="3977512" y="31750"/>
                </a:lnTo>
                <a:lnTo>
                  <a:pt x="4072762" y="31750"/>
                </a:lnTo>
                <a:lnTo>
                  <a:pt x="4072762" y="26415"/>
                </a:lnTo>
                <a:close/>
              </a:path>
              <a:path w="4545330" h="4833620">
                <a:moveTo>
                  <a:pt x="4199762" y="0"/>
                </a:moveTo>
                <a:lnTo>
                  <a:pt x="4104512" y="0"/>
                </a:lnTo>
                <a:lnTo>
                  <a:pt x="4104512" y="5207"/>
                </a:lnTo>
                <a:lnTo>
                  <a:pt x="4199762" y="5207"/>
                </a:lnTo>
                <a:lnTo>
                  <a:pt x="4199762" y="0"/>
                </a:lnTo>
                <a:close/>
              </a:path>
              <a:path w="4545330" h="4833620">
                <a:moveTo>
                  <a:pt x="4199762" y="10540"/>
                </a:moveTo>
                <a:lnTo>
                  <a:pt x="4104512" y="10540"/>
                </a:lnTo>
                <a:lnTo>
                  <a:pt x="4104512" y="21082"/>
                </a:lnTo>
                <a:lnTo>
                  <a:pt x="4199762" y="21082"/>
                </a:lnTo>
                <a:lnTo>
                  <a:pt x="4199762" y="10540"/>
                </a:lnTo>
                <a:close/>
              </a:path>
              <a:path w="4545330" h="4833620">
                <a:moveTo>
                  <a:pt x="4199762" y="26415"/>
                </a:moveTo>
                <a:lnTo>
                  <a:pt x="4104512" y="26415"/>
                </a:lnTo>
                <a:lnTo>
                  <a:pt x="4104512" y="31750"/>
                </a:lnTo>
                <a:lnTo>
                  <a:pt x="4199762" y="31750"/>
                </a:lnTo>
                <a:lnTo>
                  <a:pt x="4199762" y="26415"/>
                </a:lnTo>
                <a:close/>
              </a:path>
              <a:path w="4545330" h="4833620">
                <a:moveTo>
                  <a:pt x="4326762" y="0"/>
                </a:moveTo>
                <a:lnTo>
                  <a:pt x="4231512" y="0"/>
                </a:lnTo>
                <a:lnTo>
                  <a:pt x="4231512" y="5207"/>
                </a:lnTo>
                <a:lnTo>
                  <a:pt x="4326762" y="5207"/>
                </a:lnTo>
                <a:lnTo>
                  <a:pt x="4326762" y="0"/>
                </a:lnTo>
                <a:close/>
              </a:path>
              <a:path w="4545330" h="4833620">
                <a:moveTo>
                  <a:pt x="4326762" y="10540"/>
                </a:moveTo>
                <a:lnTo>
                  <a:pt x="4231512" y="10540"/>
                </a:lnTo>
                <a:lnTo>
                  <a:pt x="4231512" y="21082"/>
                </a:lnTo>
                <a:lnTo>
                  <a:pt x="4326762" y="21082"/>
                </a:lnTo>
                <a:lnTo>
                  <a:pt x="4326762" y="10540"/>
                </a:lnTo>
                <a:close/>
              </a:path>
              <a:path w="4545330" h="4833620">
                <a:moveTo>
                  <a:pt x="4326762" y="26415"/>
                </a:moveTo>
                <a:lnTo>
                  <a:pt x="4231512" y="26415"/>
                </a:lnTo>
                <a:lnTo>
                  <a:pt x="4231512" y="31750"/>
                </a:lnTo>
                <a:lnTo>
                  <a:pt x="4326762" y="31750"/>
                </a:lnTo>
                <a:lnTo>
                  <a:pt x="4326762" y="26415"/>
                </a:lnTo>
                <a:close/>
              </a:path>
              <a:path w="4545330" h="4833620">
                <a:moveTo>
                  <a:pt x="4453762" y="0"/>
                </a:moveTo>
                <a:lnTo>
                  <a:pt x="4358512" y="0"/>
                </a:lnTo>
                <a:lnTo>
                  <a:pt x="4358512" y="5207"/>
                </a:lnTo>
                <a:lnTo>
                  <a:pt x="4453762" y="5207"/>
                </a:lnTo>
                <a:lnTo>
                  <a:pt x="4453762" y="0"/>
                </a:lnTo>
                <a:close/>
              </a:path>
              <a:path w="4545330" h="4833620">
                <a:moveTo>
                  <a:pt x="4453762" y="10540"/>
                </a:moveTo>
                <a:lnTo>
                  <a:pt x="4358512" y="10540"/>
                </a:lnTo>
                <a:lnTo>
                  <a:pt x="4358512" y="21082"/>
                </a:lnTo>
                <a:lnTo>
                  <a:pt x="4453762" y="21082"/>
                </a:lnTo>
                <a:lnTo>
                  <a:pt x="4453762" y="10540"/>
                </a:lnTo>
                <a:close/>
              </a:path>
              <a:path w="4545330" h="4833620">
                <a:moveTo>
                  <a:pt x="4453762" y="26415"/>
                </a:moveTo>
                <a:lnTo>
                  <a:pt x="4358512" y="26415"/>
                </a:lnTo>
                <a:lnTo>
                  <a:pt x="4358512" y="31750"/>
                </a:lnTo>
                <a:lnTo>
                  <a:pt x="4453762" y="31750"/>
                </a:lnTo>
                <a:lnTo>
                  <a:pt x="4453762" y="26415"/>
                </a:lnTo>
                <a:close/>
              </a:path>
              <a:path w="4545330" h="4833620">
                <a:moveTo>
                  <a:pt x="4518533" y="26415"/>
                </a:moveTo>
                <a:lnTo>
                  <a:pt x="4485512" y="26415"/>
                </a:lnTo>
                <a:lnTo>
                  <a:pt x="4485512" y="31750"/>
                </a:lnTo>
                <a:lnTo>
                  <a:pt x="4513199" y="31750"/>
                </a:lnTo>
                <a:lnTo>
                  <a:pt x="4513199" y="67563"/>
                </a:lnTo>
                <a:lnTo>
                  <a:pt x="4518533" y="67563"/>
                </a:lnTo>
                <a:lnTo>
                  <a:pt x="4518533" y="26415"/>
                </a:lnTo>
                <a:close/>
              </a:path>
              <a:path w="4545330" h="4833620">
                <a:moveTo>
                  <a:pt x="4531995" y="10540"/>
                </a:moveTo>
                <a:lnTo>
                  <a:pt x="4485512" y="10540"/>
                </a:lnTo>
                <a:lnTo>
                  <a:pt x="4485512" y="21082"/>
                </a:lnTo>
                <a:lnTo>
                  <a:pt x="4523867" y="21082"/>
                </a:lnTo>
                <a:lnTo>
                  <a:pt x="4523867" y="67563"/>
                </a:lnTo>
                <a:lnTo>
                  <a:pt x="4534408" y="67563"/>
                </a:lnTo>
                <a:lnTo>
                  <a:pt x="4534408" y="12953"/>
                </a:lnTo>
                <a:lnTo>
                  <a:pt x="4531995" y="10540"/>
                </a:lnTo>
                <a:close/>
              </a:path>
              <a:path w="4545330" h="4833620">
                <a:moveTo>
                  <a:pt x="4537836" y="0"/>
                </a:moveTo>
                <a:lnTo>
                  <a:pt x="4485512" y="0"/>
                </a:lnTo>
                <a:lnTo>
                  <a:pt x="4485512" y="5207"/>
                </a:lnTo>
                <a:lnTo>
                  <a:pt x="4534916" y="5207"/>
                </a:lnTo>
                <a:lnTo>
                  <a:pt x="4539742" y="10033"/>
                </a:lnTo>
                <a:lnTo>
                  <a:pt x="4539742" y="67563"/>
                </a:lnTo>
                <a:lnTo>
                  <a:pt x="4544949" y="67563"/>
                </a:lnTo>
                <a:lnTo>
                  <a:pt x="4544949" y="7112"/>
                </a:lnTo>
                <a:lnTo>
                  <a:pt x="4537836" y="0"/>
                </a:lnTo>
                <a:close/>
              </a:path>
              <a:path w="4545330" h="4833620">
                <a:moveTo>
                  <a:pt x="4544949" y="99313"/>
                </a:moveTo>
                <a:lnTo>
                  <a:pt x="4539742" y="99313"/>
                </a:lnTo>
                <a:lnTo>
                  <a:pt x="4539742" y="194563"/>
                </a:lnTo>
                <a:lnTo>
                  <a:pt x="4544949" y="194563"/>
                </a:lnTo>
                <a:lnTo>
                  <a:pt x="4544949" y="99313"/>
                </a:lnTo>
                <a:close/>
              </a:path>
              <a:path w="4545330" h="4833620">
                <a:moveTo>
                  <a:pt x="4534408" y="99313"/>
                </a:moveTo>
                <a:lnTo>
                  <a:pt x="4523867" y="99313"/>
                </a:lnTo>
                <a:lnTo>
                  <a:pt x="4523867" y="194563"/>
                </a:lnTo>
                <a:lnTo>
                  <a:pt x="4534408" y="194563"/>
                </a:lnTo>
                <a:lnTo>
                  <a:pt x="4534408" y="99313"/>
                </a:lnTo>
                <a:close/>
              </a:path>
              <a:path w="4545330" h="4833620">
                <a:moveTo>
                  <a:pt x="4518533" y="99313"/>
                </a:moveTo>
                <a:lnTo>
                  <a:pt x="4513199" y="99313"/>
                </a:lnTo>
                <a:lnTo>
                  <a:pt x="4513199" y="194563"/>
                </a:lnTo>
                <a:lnTo>
                  <a:pt x="4518533" y="194563"/>
                </a:lnTo>
                <a:lnTo>
                  <a:pt x="4518533" y="99313"/>
                </a:lnTo>
                <a:close/>
              </a:path>
              <a:path w="4545330" h="4833620">
                <a:moveTo>
                  <a:pt x="4544949" y="226313"/>
                </a:moveTo>
                <a:lnTo>
                  <a:pt x="4539742" y="226313"/>
                </a:lnTo>
                <a:lnTo>
                  <a:pt x="4539742" y="321563"/>
                </a:lnTo>
                <a:lnTo>
                  <a:pt x="4544949" y="321563"/>
                </a:lnTo>
                <a:lnTo>
                  <a:pt x="4544949" y="226313"/>
                </a:lnTo>
                <a:close/>
              </a:path>
              <a:path w="4545330" h="4833620">
                <a:moveTo>
                  <a:pt x="4534408" y="226313"/>
                </a:moveTo>
                <a:lnTo>
                  <a:pt x="4523867" y="226313"/>
                </a:lnTo>
                <a:lnTo>
                  <a:pt x="4523867" y="321563"/>
                </a:lnTo>
                <a:lnTo>
                  <a:pt x="4534408" y="321563"/>
                </a:lnTo>
                <a:lnTo>
                  <a:pt x="4534408" y="226313"/>
                </a:lnTo>
                <a:close/>
              </a:path>
              <a:path w="4545330" h="4833620">
                <a:moveTo>
                  <a:pt x="4518533" y="226313"/>
                </a:moveTo>
                <a:lnTo>
                  <a:pt x="4513199" y="226313"/>
                </a:lnTo>
                <a:lnTo>
                  <a:pt x="4513199" y="321563"/>
                </a:lnTo>
                <a:lnTo>
                  <a:pt x="4518533" y="321563"/>
                </a:lnTo>
                <a:lnTo>
                  <a:pt x="4518533" y="226313"/>
                </a:lnTo>
                <a:close/>
              </a:path>
              <a:path w="4545330" h="4833620">
                <a:moveTo>
                  <a:pt x="4544949" y="353313"/>
                </a:moveTo>
                <a:lnTo>
                  <a:pt x="4539742" y="353313"/>
                </a:lnTo>
                <a:lnTo>
                  <a:pt x="4539742" y="448563"/>
                </a:lnTo>
                <a:lnTo>
                  <a:pt x="4544949" y="448563"/>
                </a:lnTo>
                <a:lnTo>
                  <a:pt x="4544949" y="353313"/>
                </a:lnTo>
                <a:close/>
              </a:path>
              <a:path w="4545330" h="4833620">
                <a:moveTo>
                  <a:pt x="4534408" y="353313"/>
                </a:moveTo>
                <a:lnTo>
                  <a:pt x="4523867" y="353313"/>
                </a:lnTo>
                <a:lnTo>
                  <a:pt x="4523867" y="448563"/>
                </a:lnTo>
                <a:lnTo>
                  <a:pt x="4534408" y="448563"/>
                </a:lnTo>
                <a:lnTo>
                  <a:pt x="4534408" y="353313"/>
                </a:lnTo>
                <a:close/>
              </a:path>
              <a:path w="4545330" h="4833620">
                <a:moveTo>
                  <a:pt x="4518533" y="353313"/>
                </a:moveTo>
                <a:lnTo>
                  <a:pt x="4513199" y="353313"/>
                </a:lnTo>
                <a:lnTo>
                  <a:pt x="4513199" y="448563"/>
                </a:lnTo>
                <a:lnTo>
                  <a:pt x="4518533" y="448563"/>
                </a:lnTo>
                <a:lnTo>
                  <a:pt x="4518533" y="353313"/>
                </a:lnTo>
                <a:close/>
              </a:path>
              <a:path w="4545330" h="4833620">
                <a:moveTo>
                  <a:pt x="4544949" y="480313"/>
                </a:moveTo>
                <a:lnTo>
                  <a:pt x="4539742" y="480313"/>
                </a:lnTo>
                <a:lnTo>
                  <a:pt x="4539742" y="575563"/>
                </a:lnTo>
                <a:lnTo>
                  <a:pt x="4544949" y="575563"/>
                </a:lnTo>
                <a:lnTo>
                  <a:pt x="4544949" y="480313"/>
                </a:lnTo>
                <a:close/>
              </a:path>
              <a:path w="4545330" h="4833620">
                <a:moveTo>
                  <a:pt x="4534408" y="480313"/>
                </a:moveTo>
                <a:lnTo>
                  <a:pt x="4523867" y="480313"/>
                </a:lnTo>
                <a:lnTo>
                  <a:pt x="4523867" y="575563"/>
                </a:lnTo>
                <a:lnTo>
                  <a:pt x="4534408" y="575563"/>
                </a:lnTo>
                <a:lnTo>
                  <a:pt x="4534408" y="480313"/>
                </a:lnTo>
                <a:close/>
              </a:path>
              <a:path w="4545330" h="4833620">
                <a:moveTo>
                  <a:pt x="4518533" y="480313"/>
                </a:moveTo>
                <a:lnTo>
                  <a:pt x="4513199" y="480313"/>
                </a:lnTo>
                <a:lnTo>
                  <a:pt x="4513199" y="575563"/>
                </a:lnTo>
                <a:lnTo>
                  <a:pt x="4518533" y="575563"/>
                </a:lnTo>
                <a:lnTo>
                  <a:pt x="4518533" y="480313"/>
                </a:lnTo>
                <a:close/>
              </a:path>
              <a:path w="4545330" h="4833620">
                <a:moveTo>
                  <a:pt x="4544949" y="607313"/>
                </a:moveTo>
                <a:lnTo>
                  <a:pt x="4539742" y="607313"/>
                </a:lnTo>
                <a:lnTo>
                  <a:pt x="4539742" y="702563"/>
                </a:lnTo>
                <a:lnTo>
                  <a:pt x="4544949" y="702563"/>
                </a:lnTo>
                <a:lnTo>
                  <a:pt x="4544949" y="607313"/>
                </a:lnTo>
                <a:close/>
              </a:path>
              <a:path w="4545330" h="4833620">
                <a:moveTo>
                  <a:pt x="4534408" y="607313"/>
                </a:moveTo>
                <a:lnTo>
                  <a:pt x="4523867" y="607313"/>
                </a:lnTo>
                <a:lnTo>
                  <a:pt x="4523867" y="702563"/>
                </a:lnTo>
                <a:lnTo>
                  <a:pt x="4534408" y="702563"/>
                </a:lnTo>
                <a:lnTo>
                  <a:pt x="4534408" y="607313"/>
                </a:lnTo>
                <a:close/>
              </a:path>
              <a:path w="4545330" h="4833620">
                <a:moveTo>
                  <a:pt x="4518533" y="607313"/>
                </a:moveTo>
                <a:lnTo>
                  <a:pt x="4513199" y="607313"/>
                </a:lnTo>
                <a:lnTo>
                  <a:pt x="4513199" y="702563"/>
                </a:lnTo>
                <a:lnTo>
                  <a:pt x="4518533" y="702563"/>
                </a:lnTo>
                <a:lnTo>
                  <a:pt x="4518533" y="607313"/>
                </a:lnTo>
                <a:close/>
              </a:path>
              <a:path w="4545330" h="4833620">
                <a:moveTo>
                  <a:pt x="4544949" y="734313"/>
                </a:moveTo>
                <a:lnTo>
                  <a:pt x="4539742" y="734313"/>
                </a:lnTo>
                <a:lnTo>
                  <a:pt x="4539742" y="829563"/>
                </a:lnTo>
                <a:lnTo>
                  <a:pt x="4544949" y="829563"/>
                </a:lnTo>
                <a:lnTo>
                  <a:pt x="4544949" y="734313"/>
                </a:lnTo>
                <a:close/>
              </a:path>
              <a:path w="4545330" h="4833620">
                <a:moveTo>
                  <a:pt x="4534408" y="734313"/>
                </a:moveTo>
                <a:lnTo>
                  <a:pt x="4523867" y="734313"/>
                </a:lnTo>
                <a:lnTo>
                  <a:pt x="4523867" y="829563"/>
                </a:lnTo>
                <a:lnTo>
                  <a:pt x="4534408" y="829563"/>
                </a:lnTo>
                <a:lnTo>
                  <a:pt x="4534408" y="734313"/>
                </a:lnTo>
                <a:close/>
              </a:path>
              <a:path w="4545330" h="4833620">
                <a:moveTo>
                  <a:pt x="4518533" y="734313"/>
                </a:moveTo>
                <a:lnTo>
                  <a:pt x="4513199" y="734313"/>
                </a:lnTo>
                <a:lnTo>
                  <a:pt x="4513199" y="829563"/>
                </a:lnTo>
                <a:lnTo>
                  <a:pt x="4518533" y="829563"/>
                </a:lnTo>
                <a:lnTo>
                  <a:pt x="4518533" y="734313"/>
                </a:lnTo>
                <a:close/>
              </a:path>
              <a:path w="4545330" h="4833620">
                <a:moveTo>
                  <a:pt x="4544949" y="861313"/>
                </a:moveTo>
                <a:lnTo>
                  <a:pt x="4539742" y="861313"/>
                </a:lnTo>
                <a:lnTo>
                  <a:pt x="4539742" y="956563"/>
                </a:lnTo>
                <a:lnTo>
                  <a:pt x="4544949" y="956563"/>
                </a:lnTo>
                <a:lnTo>
                  <a:pt x="4544949" y="861313"/>
                </a:lnTo>
                <a:close/>
              </a:path>
              <a:path w="4545330" h="4833620">
                <a:moveTo>
                  <a:pt x="4534408" y="861313"/>
                </a:moveTo>
                <a:lnTo>
                  <a:pt x="4523867" y="861313"/>
                </a:lnTo>
                <a:lnTo>
                  <a:pt x="4523867" y="956563"/>
                </a:lnTo>
                <a:lnTo>
                  <a:pt x="4534408" y="956563"/>
                </a:lnTo>
                <a:lnTo>
                  <a:pt x="4534408" y="861313"/>
                </a:lnTo>
                <a:close/>
              </a:path>
              <a:path w="4545330" h="4833620">
                <a:moveTo>
                  <a:pt x="4518533" y="861313"/>
                </a:moveTo>
                <a:lnTo>
                  <a:pt x="4513199" y="861313"/>
                </a:lnTo>
                <a:lnTo>
                  <a:pt x="4513199" y="956563"/>
                </a:lnTo>
                <a:lnTo>
                  <a:pt x="4518533" y="956563"/>
                </a:lnTo>
                <a:lnTo>
                  <a:pt x="4518533" y="861313"/>
                </a:lnTo>
                <a:close/>
              </a:path>
              <a:path w="4545330" h="4833620">
                <a:moveTo>
                  <a:pt x="4544949" y="988313"/>
                </a:moveTo>
                <a:lnTo>
                  <a:pt x="4539742" y="988313"/>
                </a:lnTo>
                <a:lnTo>
                  <a:pt x="4539742" y="1083564"/>
                </a:lnTo>
                <a:lnTo>
                  <a:pt x="4544949" y="1083564"/>
                </a:lnTo>
                <a:lnTo>
                  <a:pt x="4544949" y="988313"/>
                </a:lnTo>
                <a:close/>
              </a:path>
              <a:path w="4545330" h="4833620">
                <a:moveTo>
                  <a:pt x="4534408" y="988313"/>
                </a:moveTo>
                <a:lnTo>
                  <a:pt x="4523867" y="988313"/>
                </a:lnTo>
                <a:lnTo>
                  <a:pt x="4523867" y="1083564"/>
                </a:lnTo>
                <a:lnTo>
                  <a:pt x="4534408" y="1083564"/>
                </a:lnTo>
                <a:lnTo>
                  <a:pt x="4534408" y="988313"/>
                </a:lnTo>
                <a:close/>
              </a:path>
              <a:path w="4545330" h="4833620">
                <a:moveTo>
                  <a:pt x="4518533" y="988313"/>
                </a:moveTo>
                <a:lnTo>
                  <a:pt x="4513199" y="988313"/>
                </a:lnTo>
                <a:lnTo>
                  <a:pt x="4513199" y="1083564"/>
                </a:lnTo>
                <a:lnTo>
                  <a:pt x="4518533" y="1083564"/>
                </a:lnTo>
                <a:lnTo>
                  <a:pt x="4518533" y="988313"/>
                </a:lnTo>
                <a:close/>
              </a:path>
              <a:path w="4545330" h="4833620">
                <a:moveTo>
                  <a:pt x="4544949" y="1115314"/>
                </a:moveTo>
                <a:lnTo>
                  <a:pt x="4539742" y="1115314"/>
                </a:lnTo>
                <a:lnTo>
                  <a:pt x="4539742" y="1210564"/>
                </a:lnTo>
                <a:lnTo>
                  <a:pt x="4544949" y="1210564"/>
                </a:lnTo>
                <a:lnTo>
                  <a:pt x="4544949" y="1115314"/>
                </a:lnTo>
                <a:close/>
              </a:path>
              <a:path w="4545330" h="4833620">
                <a:moveTo>
                  <a:pt x="4534408" y="1115314"/>
                </a:moveTo>
                <a:lnTo>
                  <a:pt x="4523867" y="1115314"/>
                </a:lnTo>
                <a:lnTo>
                  <a:pt x="4523867" y="1210564"/>
                </a:lnTo>
                <a:lnTo>
                  <a:pt x="4534408" y="1210564"/>
                </a:lnTo>
                <a:lnTo>
                  <a:pt x="4534408" y="1115314"/>
                </a:lnTo>
                <a:close/>
              </a:path>
              <a:path w="4545330" h="4833620">
                <a:moveTo>
                  <a:pt x="4518533" y="1115314"/>
                </a:moveTo>
                <a:lnTo>
                  <a:pt x="4513199" y="1115314"/>
                </a:lnTo>
                <a:lnTo>
                  <a:pt x="4513199" y="1210564"/>
                </a:lnTo>
                <a:lnTo>
                  <a:pt x="4518533" y="1210564"/>
                </a:lnTo>
                <a:lnTo>
                  <a:pt x="4518533" y="1115314"/>
                </a:lnTo>
                <a:close/>
              </a:path>
              <a:path w="4545330" h="4833620">
                <a:moveTo>
                  <a:pt x="4544949" y="1242314"/>
                </a:moveTo>
                <a:lnTo>
                  <a:pt x="4539742" y="1242314"/>
                </a:lnTo>
                <a:lnTo>
                  <a:pt x="4539742" y="1337564"/>
                </a:lnTo>
                <a:lnTo>
                  <a:pt x="4544949" y="1337564"/>
                </a:lnTo>
                <a:lnTo>
                  <a:pt x="4544949" y="1242314"/>
                </a:lnTo>
                <a:close/>
              </a:path>
              <a:path w="4545330" h="4833620">
                <a:moveTo>
                  <a:pt x="4534408" y="1242314"/>
                </a:moveTo>
                <a:lnTo>
                  <a:pt x="4523867" y="1242314"/>
                </a:lnTo>
                <a:lnTo>
                  <a:pt x="4523867" y="1337564"/>
                </a:lnTo>
                <a:lnTo>
                  <a:pt x="4534408" y="1337564"/>
                </a:lnTo>
                <a:lnTo>
                  <a:pt x="4534408" y="1242314"/>
                </a:lnTo>
                <a:close/>
              </a:path>
              <a:path w="4545330" h="4833620">
                <a:moveTo>
                  <a:pt x="4518533" y="1242314"/>
                </a:moveTo>
                <a:lnTo>
                  <a:pt x="4513199" y="1242314"/>
                </a:lnTo>
                <a:lnTo>
                  <a:pt x="4513199" y="1337564"/>
                </a:lnTo>
                <a:lnTo>
                  <a:pt x="4518533" y="1337564"/>
                </a:lnTo>
                <a:lnTo>
                  <a:pt x="4518533" y="1242314"/>
                </a:lnTo>
                <a:close/>
              </a:path>
              <a:path w="4545330" h="4833620">
                <a:moveTo>
                  <a:pt x="4544949" y="1369314"/>
                </a:moveTo>
                <a:lnTo>
                  <a:pt x="4539742" y="1369314"/>
                </a:lnTo>
                <a:lnTo>
                  <a:pt x="4539742" y="1464564"/>
                </a:lnTo>
                <a:lnTo>
                  <a:pt x="4544949" y="1464564"/>
                </a:lnTo>
                <a:lnTo>
                  <a:pt x="4544949" y="1369314"/>
                </a:lnTo>
                <a:close/>
              </a:path>
              <a:path w="4545330" h="4833620">
                <a:moveTo>
                  <a:pt x="4534408" y="1369314"/>
                </a:moveTo>
                <a:lnTo>
                  <a:pt x="4523867" y="1369314"/>
                </a:lnTo>
                <a:lnTo>
                  <a:pt x="4523867" y="1464564"/>
                </a:lnTo>
                <a:lnTo>
                  <a:pt x="4534408" y="1464564"/>
                </a:lnTo>
                <a:lnTo>
                  <a:pt x="4534408" y="1369314"/>
                </a:lnTo>
                <a:close/>
              </a:path>
              <a:path w="4545330" h="4833620">
                <a:moveTo>
                  <a:pt x="4518533" y="1369314"/>
                </a:moveTo>
                <a:lnTo>
                  <a:pt x="4513199" y="1369314"/>
                </a:lnTo>
                <a:lnTo>
                  <a:pt x="4513199" y="1464564"/>
                </a:lnTo>
                <a:lnTo>
                  <a:pt x="4518533" y="1464564"/>
                </a:lnTo>
                <a:lnTo>
                  <a:pt x="4518533" y="1369314"/>
                </a:lnTo>
                <a:close/>
              </a:path>
              <a:path w="4545330" h="4833620">
                <a:moveTo>
                  <a:pt x="4544949" y="1496314"/>
                </a:moveTo>
                <a:lnTo>
                  <a:pt x="4539742" y="1496314"/>
                </a:lnTo>
                <a:lnTo>
                  <a:pt x="4539742" y="1591564"/>
                </a:lnTo>
                <a:lnTo>
                  <a:pt x="4544949" y="1591564"/>
                </a:lnTo>
                <a:lnTo>
                  <a:pt x="4544949" y="1496314"/>
                </a:lnTo>
                <a:close/>
              </a:path>
              <a:path w="4545330" h="4833620">
                <a:moveTo>
                  <a:pt x="4534408" y="1496314"/>
                </a:moveTo>
                <a:lnTo>
                  <a:pt x="4523867" y="1496314"/>
                </a:lnTo>
                <a:lnTo>
                  <a:pt x="4523867" y="1591564"/>
                </a:lnTo>
                <a:lnTo>
                  <a:pt x="4534408" y="1591564"/>
                </a:lnTo>
                <a:lnTo>
                  <a:pt x="4534408" y="1496314"/>
                </a:lnTo>
                <a:close/>
              </a:path>
              <a:path w="4545330" h="4833620">
                <a:moveTo>
                  <a:pt x="4518533" y="1496314"/>
                </a:moveTo>
                <a:lnTo>
                  <a:pt x="4513199" y="1496314"/>
                </a:lnTo>
                <a:lnTo>
                  <a:pt x="4513199" y="1591564"/>
                </a:lnTo>
                <a:lnTo>
                  <a:pt x="4518533" y="1591564"/>
                </a:lnTo>
                <a:lnTo>
                  <a:pt x="4518533" y="1496314"/>
                </a:lnTo>
                <a:close/>
              </a:path>
              <a:path w="4545330" h="4833620">
                <a:moveTo>
                  <a:pt x="4544949" y="1623314"/>
                </a:moveTo>
                <a:lnTo>
                  <a:pt x="4539742" y="1623314"/>
                </a:lnTo>
                <a:lnTo>
                  <a:pt x="4539742" y="1718564"/>
                </a:lnTo>
                <a:lnTo>
                  <a:pt x="4544949" y="1718564"/>
                </a:lnTo>
                <a:lnTo>
                  <a:pt x="4544949" y="1623314"/>
                </a:lnTo>
                <a:close/>
              </a:path>
              <a:path w="4545330" h="4833620">
                <a:moveTo>
                  <a:pt x="4534408" y="1623314"/>
                </a:moveTo>
                <a:lnTo>
                  <a:pt x="4523867" y="1623314"/>
                </a:lnTo>
                <a:lnTo>
                  <a:pt x="4523867" y="1718564"/>
                </a:lnTo>
                <a:lnTo>
                  <a:pt x="4534408" y="1718564"/>
                </a:lnTo>
                <a:lnTo>
                  <a:pt x="4534408" y="1623314"/>
                </a:lnTo>
                <a:close/>
              </a:path>
              <a:path w="4545330" h="4833620">
                <a:moveTo>
                  <a:pt x="4518533" y="1623314"/>
                </a:moveTo>
                <a:lnTo>
                  <a:pt x="4513199" y="1623314"/>
                </a:lnTo>
                <a:lnTo>
                  <a:pt x="4513199" y="1718564"/>
                </a:lnTo>
                <a:lnTo>
                  <a:pt x="4518533" y="1718564"/>
                </a:lnTo>
                <a:lnTo>
                  <a:pt x="4518533" y="1623314"/>
                </a:lnTo>
                <a:close/>
              </a:path>
              <a:path w="4545330" h="4833620">
                <a:moveTo>
                  <a:pt x="4544949" y="1750314"/>
                </a:moveTo>
                <a:lnTo>
                  <a:pt x="4539742" y="1750314"/>
                </a:lnTo>
                <a:lnTo>
                  <a:pt x="4539742" y="1845564"/>
                </a:lnTo>
                <a:lnTo>
                  <a:pt x="4544949" y="1845564"/>
                </a:lnTo>
                <a:lnTo>
                  <a:pt x="4544949" y="1750314"/>
                </a:lnTo>
                <a:close/>
              </a:path>
              <a:path w="4545330" h="4833620">
                <a:moveTo>
                  <a:pt x="4534408" y="1750314"/>
                </a:moveTo>
                <a:lnTo>
                  <a:pt x="4523867" y="1750314"/>
                </a:lnTo>
                <a:lnTo>
                  <a:pt x="4523867" y="1845564"/>
                </a:lnTo>
                <a:lnTo>
                  <a:pt x="4534408" y="1845564"/>
                </a:lnTo>
                <a:lnTo>
                  <a:pt x="4534408" y="1750314"/>
                </a:lnTo>
                <a:close/>
              </a:path>
              <a:path w="4545330" h="4833620">
                <a:moveTo>
                  <a:pt x="4518533" y="1750314"/>
                </a:moveTo>
                <a:lnTo>
                  <a:pt x="4513199" y="1750314"/>
                </a:lnTo>
                <a:lnTo>
                  <a:pt x="4513199" y="1845564"/>
                </a:lnTo>
                <a:lnTo>
                  <a:pt x="4518533" y="1845564"/>
                </a:lnTo>
                <a:lnTo>
                  <a:pt x="4518533" y="1750314"/>
                </a:lnTo>
                <a:close/>
              </a:path>
              <a:path w="4545330" h="4833620">
                <a:moveTo>
                  <a:pt x="4544949" y="1877314"/>
                </a:moveTo>
                <a:lnTo>
                  <a:pt x="4539742" y="1877314"/>
                </a:lnTo>
                <a:lnTo>
                  <a:pt x="4539742" y="1972564"/>
                </a:lnTo>
                <a:lnTo>
                  <a:pt x="4544949" y="1972564"/>
                </a:lnTo>
                <a:lnTo>
                  <a:pt x="4544949" y="1877314"/>
                </a:lnTo>
                <a:close/>
              </a:path>
              <a:path w="4545330" h="4833620">
                <a:moveTo>
                  <a:pt x="4534408" y="1877314"/>
                </a:moveTo>
                <a:lnTo>
                  <a:pt x="4523867" y="1877314"/>
                </a:lnTo>
                <a:lnTo>
                  <a:pt x="4523867" y="1972564"/>
                </a:lnTo>
                <a:lnTo>
                  <a:pt x="4534408" y="1972564"/>
                </a:lnTo>
                <a:lnTo>
                  <a:pt x="4534408" y="1877314"/>
                </a:lnTo>
                <a:close/>
              </a:path>
              <a:path w="4545330" h="4833620">
                <a:moveTo>
                  <a:pt x="4518533" y="1877314"/>
                </a:moveTo>
                <a:lnTo>
                  <a:pt x="4513199" y="1877314"/>
                </a:lnTo>
                <a:lnTo>
                  <a:pt x="4513199" y="1972564"/>
                </a:lnTo>
                <a:lnTo>
                  <a:pt x="4518533" y="1972564"/>
                </a:lnTo>
                <a:lnTo>
                  <a:pt x="4518533" y="1877314"/>
                </a:lnTo>
                <a:close/>
              </a:path>
              <a:path w="4545330" h="4833620">
                <a:moveTo>
                  <a:pt x="4544949" y="2004314"/>
                </a:moveTo>
                <a:lnTo>
                  <a:pt x="4539742" y="2004314"/>
                </a:lnTo>
                <a:lnTo>
                  <a:pt x="4539742" y="2099564"/>
                </a:lnTo>
                <a:lnTo>
                  <a:pt x="4544949" y="2099564"/>
                </a:lnTo>
                <a:lnTo>
                  <a:pt x="4544949" y="2004314"/>
                </a:lnTo>
                <a:close/>
              </a:path>
              <a:path w="4545330" h="4833620">
                <a:moveTo>
                  <a:pt x="4534408" y="2004314"/>
                </a:moveTo>
                <a:lnTo>
                  <a:pt x="4523867" y="2004314"/>
                </a:lnTo>
                <a:lnTo>
                  <a:pt x="4523867" y="2099564"/>
                </a:lnTo>
                <a:lnTo>
                  <a:pt x="4534408" y="2099564"/>
                </a:lnTo>
                <a:lnTo>
                  <a:pt x="4534408" y="2004314"/>
                </a:lnTo>
                <a:close/>
              </a:path>
              <a:path w="4545330" h="4833620">
                <a:moveTo>
                  <a:pt x="4518533" y="2004314"/>
                </a:moveTo>
                <a:lnTo>
                  <a:pt x="4513199" y="2004314"/>
                </a:lnTo>
                <a:lnTo>
                  <a:pt x="4513199" y="2099564"/>
                </a:lnTo>
                <a:lnTo>
                  <a:pt x="4518533" y="2099564"/>
                </a:lnTo>
                <a:lnTo>
                  <a:pt x="4518533" y="2004314"/>
                </a:lnTo>
                <a:close/>
              </a:path>
              <a:path w="4545330" h="4833620">
                <a:moveTo>
                  <a:pt x="4544949" y="2131314"/>
                </a:moveTo>
                <a:lnTo>
                  <a:pt x="4539742" y="2131314"/>
                </a:lnTo>
                <a:lnTo>
                  <a:pt x="4539742" y="2226564"/>
                </a:lnTo>
                <a:lnTo>
                  <a:pt x="4544949" y="2226564"/>
                </a:lnTo>
                <a:lnTo>
                  <a:pt x="4544949" y="2131314"/>
                </a:lnTo>
                <a:close/>
              </a:path>
              <a:path w="4545330" h="4833620">
                <a:moveTo>
                  <a:pt x="4534408" y="2131314"/>
                </a:moveTo>
                <a:lnTo>
                  <a:pt x="4523867" y="2131314"/>
                </a:lnTo>
                <a:lnTo>
                  <a:pt x="4523867" y="2226564"/>
                </a:lnTo>
                <a:lnTo>
                  <a:pt x="4534408" y="2226564"/>
                </a:lnTo>
                <a:lnTo>
                  <a:pt x="4534408" y="2131314"/>
                </a:lnTo>
                <a:close/>
              </a:path>
              <a:path w="4545330" h="4833620">
                <a:moveTo>
                  <a:pt x="4518533" y="2131314"/>
                </a:moveTo>
                <a:lnTo>
                  <a:pt x="4513199" y="2131314"/>
                </a:lnTo>
                <a:lnTo>
                  <a:pt x="4513199" y="2226564"/>
                </a:lnTo>
                <a:lnTo>
                  <a:pt x="4518533" y="2226564"/>
                </a:lnTo>
                <a:lnTo>
                  <a:pt x="4518533" y="2131314"/>
                </a:lnTo>
                <a:close/>
              </a:path>
              <a:path w="4545330" h="4833620">
                <a:moveTo>
                  <a:pt x="4544949" y="2258314"/>
                </a:moveTo>
                <a:lnTo>
                  <a:pt x="4539742" y="2258314"/>
                </a:lnTo>
                <a:lnTo>
                  <a:pt x="4539742" y="2353564"/>
                </a:lnTo>
                <a:lnTo>
                  <a:pt x="4544949" y="2353564"/>
                </a:lnTo>
                <a:lnTo>
                  <a:pt x="4544949" y="2258314"/>
                </a:lnTo>
                <a:close/>
              </a:path>
              <a:path w="4545330" h="4833620">
                <a:moveTo>
                  <a:pt x="4534408" y="2258314"/>
                </a:moveTo>
                <a:lnTo>
                  <a:pt x="4523867" y="2258314"/>
                </a:lnTo>
                <a:lnTo>
                  <a:pt x="4523867" y="2353564"/>
                </a:lnTo>
                <a:lnTo>
                  <a:pt x="4534408" y="2353564"/>
                </a:lnTo>
                <a:lnTo>
                  <a:pt x="4534408" y="2258314"/>
                </a:lnTo>
                <a:close/>
              </a:path>
              <a:path w="4545330" h="4833620">
                <a:moveTo>
                  <a:pt x="4518533" y="2258314"/>
                </a:moveTo>
                <a:lnTo>
                  <a:pt x="4513199" y="2258314"/>
                </a:lnTo>
                <a:lnTo>
                  <a:pt x="4513199" y="2353564"/>
                </a:lnTo>
                <a:lnTo>
                  <a:pt x="4518533" y="2353564"/>
                </a:lnTo>
                <a:lnTo>
                  <a:pt x="4518533" y="2258314"/>
                </a:lnTo>
                <a:close/>
              </a:path>
              <a:path w="4545330" h="4833620">
                <a:moveTo>
                  <a:pt x="4544949" y="2385314"/>
                </a:moveTo>
                <a:lnTo>
                  <a:pt x="4539742" y="2385314"/>
                </a:lnTo>
                <a:lnTo>
                  <a:pt x="4539742" y="2480564"/>
                </a:lnTo>
                <a:lnTo>
                  <a:pt x="4544949" y="2480564"/>
                </a:lnTo>
                <a:lnTo>
                  <a:pt x="4544949" y="2385314"/>
                </a:lnTo>
                <a:close/>
              </a:path>
              <a:path w="4545330" h="4833620">
                <a:moveTo>
                  <a:pt x="4534408" y="2385314"/>
                </a:moveTo>
                <a:lnTo>
                  <a:pt x="4523867" y="2385314"/>
                </a:lnTo>
                <a:lnTo>
                  <a:pt x="4523867" y="2480564"/>
                </a:lnTo>
                <a:lnTo>
                  <a:pt x="4534408" y="2480564"/>
                </a:lnTo>
                <a:lnTo>
                  <a:pt x="4534408" y="2385314"/>
                </a:lnTo>
                <a:close/>
              </a:path>
              <a:path w="4545330" h="4833620">
                <a:moveTo>
                  <a:pt x="4518533" y="2385314"/>
                </a:moveTo>
                <a:lnTo>
                  <a:pt x="4513199" y="2385314"/>
                </a:lnTo>
                <a:lnTo>
                  <a:pt x="4513199" y="2480564"/>
                </a:lnTo>
                <a:lnTo>
                  <a:pt x="4518533" y="2480564"/>
                </a:lnTo>
                <a:lnTo>
                  <a:pt x="4518533" y="2385314"/>
                </a:lnTo>
                <a:close/>
              </a:path>
              <a:path w="4545330" h="4833620">
                <a:moveTo>
                  <a:pt x="4544949" y="2512314"/>
                </a:moveTo>
                <a:lnTo>
                  <a:pt x="4539742" y="2512314"/>
                </a:lnTo>
                <a:lnTo>
                  <a:pt x="4539742" y="2607564"/>
                </a:lnTo>
                <a:lnTo>
                  <a:pt x="4544949" y="2607564"/>
                </a:lnTo>
                <a:lnTo>
                  <a:pt x="4544949" y="2512314"/>
                </a:lnTo>
                <a:close/>
              </a:path>
              <a:path w="4545330" h="4833620">
                <a:moveTo>
                  <a:pt x="4534408" y="2512314"/>
                </a:moveTo>
                <a:lnTo>
                  <a:pt x="4523867" y="2512314"/>
                </a:lnTo>
                <a:lnTo>
                  <a:pt x="4523867" y="2607564"/>
                </a:lnTo>
                <a:lnTo>
                  <a:pt x="4534408" y="2607564"/>
                </a:lnTo>
                <a:lnTo>
                  <a:pt x="4534408" y="2512314"/>
                </a:lnTo>
                <a:close/>
              </a:path>
              <a:path w="4545330" h="4833620">
                <a:moveTo>
                  <a:pt x="4518533" y="2512314"/>
                </a:moveTo>
                <a:lnTo>
                  <a:pt x="4513199" y="2512314"/>
                </a:lnTo>
                <a:lnTo>
                  <a:pt x="4513199" y="2607564"/>
                </a:lnTo>
                <a:lnTo>
                  <a:pt x="4518533" y="2607564"/>
                </a:lnTo>
                <a:lnTo>
                  <a:pt x="4518533" y="2512314"/>
                </a:lnTo>
                <a:close/>
              </a:path>
              <a:path w="4545330" h="4833620">
                <a:moveTo>
                  <a:pt x="4544949" y="2639314"/>
                </a:moveTo>
                <a:lnTo>
                  <a:pt x="4539742" y="2639314"/>
                </a:lnTo>
                <a:lnTo>
                  <a:pt x="4539742" y="2734564"/>
                </a:lnTo>
                <a:lnTo>
                  <a:pt x="4544949" y="2734564"/>
                </a:lnTo>
                <a:lnTo>
                  <a:pt x="4544949" y="2639314"/>
                </a:lnTo>
                <a:close/>
              </a:path>
              <a:path w="4545330" h="4833620">
                <a:moveTo>
                  <a:pt x="4534408" y="2639314"/>
                </a:moveTo>
                <a:lnTo>
                  <a:pt x="4523867" y="2639314"/>
                </a:lnTo>
                <a:lnTo>
                  <a:pt x="4523867" y="2734564"/>
                </a:lnTo>
                <a:lnTo>
                  <a:pt x="4534408" y="2734564"/>
                </a:lnTo>
                <a:lnTo>
                  <a:pt x="4534408" y="2639314"/>
                </a:lnTo>
                <a:close/>
              </a:path>
              <a:path w="4545330" h="4833620">
                <a:moveTo>
                  <a:pt x="4518533" y="2639314"/>
                </a:moveTo>
                <a:lnTo>
                  <a:pt x="4513199" y="2639314"/>
                </a:lnTo>
                <a:lnTo>
                  <a:pt x="4513199" y="2734564"/>
                </a:lnTo>
                <a:lnTo>
                  <a:pt x="4518533" y="2734564"/>
                </a:lnTo>
                <a:lnTo>
                  <a:pt x="4518533" y="2639314"/>
                </a:lnTo>
                <a:close/>
              </a:path>
              <a:path w="4545330" h="4833620">
                <a:moveTo>
                  <a:pt x="4544949" y="2766314"/>
                </a:moveTo>
                <a:lnTo>
                  <a:pt x="4539742" y="2766314"/>
                </a:lnTo>
                <a:lnTo>
                  <a:pt x="4539742" y="2861564"/>
                </a:lnTo>
                <a:lnTo>
                  <a:pt x="4544949" y="2861564"/>
                </a:lnTo>
                <a:lnTo>
                  <a:pt x="4544949" y="2766314"/>
                </a:lnTo>
                <a:close/>
              </a:path>
              <a:path w="4545330" h="4833620">
                <a:moveTo>
                  <a:pt x="4534408" y="2766314"/>
                </a:moveTo>
                <a:lnTo>
                  <a:pt x="4523867" y="2766314"/>
                </a:lnTo>
                <a:lnTo>
                  <a:pt x="4523867" y="2861564"/>
                </a:lnTo>
                <a:lnTo>
                  <a:pt x="4534408" y="2861564"/>
                </a:lnTo>
                <a:lnTo>
                  <a:pt x="4534408" y="2766314"/>
                </a:lnTo>
                <a:close/>
              </a:path>
              <a:path w="4545330" h="4833620">
                <a:moveTo>
                  <a:pt x="4518533" y="2766314"/>
                </a:moveTo>
                <a:lnTo>
                  <a:pt x="4513199" y="2766314"/>
                </a:lnTo>
                <a:lnTo>
                  <a:pt x="4513199" y="2861564"/>
                </a:lnTo>
                <a:lnTo>
                  <a:pt x="4518533" y="2861564"/>
                </a:lnTo>
                <a:lnTo>
                  <a:pt x="4518533" y="2766314"/>
                </a:lnTo>
                <a:close/>
              </a:path>
              <a:path w="4545330" h="4833620">
                <a:moveTo>
                  <a:pt x="4544949" y="2893314"/>
                </a:moveTo>
                <a:lnTo>
                  <a:pt x="4539742" y="2893314"/>
                </a:lnTo>
                <a:lnTo>
                  <a:pt x="4539742" y="2988564"/>
                </a:lnTo>
                <a:lnTo>
                  <a:pt x="4544949" y="2988564"/>
                </a:lnTo>
                <a:lnTo>
                  <a:pt x="4544949" y="2893314"/>
                </a:lnTo>
                <a:close/>
              </a:path>
              <a:path w="4545330" h="4833620">
                <a:moveTo>
                  <a:pt x="4534408" y="2893314"/>
                </a:moveTo>
                <a:lnTo>
                  <a:pt x="4523867" y="2893314"/>
                </a:lnTo>
                <a:lnTo>
                  <a:pt x="4523867" y="2988564"/>
                </a:lnTo>
                <a:lnTo>
                  <a:pt x="4534408" y="2988564"/>
                </a:lnTo>
                <a:lnTo>
                  <a:pt x="4534408" y="2893314"/>
                </a:lnTo>
                <a:close/>
              </a:path>
              <a:path w="4545330" h="4833620">
                <a:moveTo>
                  <a:pt x="4518533" y="2893314"/>
                </a:moveTo>
                <a:lnTo>
                  <a:pt x="4513199" y="2893314"/>
                </a:lnTo>
                <a:lnTo>
                  <a:pt x="4513199" y="2988564"/>
                </a:lnTo>
                <a:lnTo>
                  <a:pt x="4518533" y="2988564"/>
                </a:lnTo>
                <a:lnTo>
                  <a:pt x="4518533" y="2893314"/>
                </a:lnTo>
                <a:close/>
              </a:path>
              <a:path w="4545330" h="4833620">
                <a:moveTo>
                  <a:pt x="4544949" y="3020314"/>
                </a:moveTo>
                <a:lnTo>
                  <a:pt x="4539742" y="3020314"/>
                </a:lnTo>
                <a:lnTo>
                  <a:pt x="4539742" y="3115564"/>
                </a:lnTo>
                <a:lnTo>
                  <a:pt x="4544949" y="3115564"/>
                </a:lnTo>
                <a:lnTo>
                  <a:pt x="4544949" y="3020314"/>
                </a:lnTo>
                <a:close/>
              </a:path>
              <a:path w="4545330" h="4833620">
                <a:moveTo>
                  <a:pt x="4534408" y="3020314"/>
                </a:moveTo>
                <a:lnTo>
                  <a:pt x="4523867" y="3020314"/>
                </a:lnTo>
                <a:lnTo>
                  <a:pt x="4523867" y="3115564"/>
                </a:lnTo>
                <a:lnTo>
                  <a:pt x="4534408" y="3115564"/>
                </a:lnTo>
                <a:lnTo>
                  <a:pt x="4534408" y="3020314"/>
                </a:lnTo>
                <a:close/>
              </a:path>
              <a:path w="4545330" h="4833620">
                <a:moveTo>
                  <a:pt x="4518533" y="3020314"/>
                </a:moveTo>
                <a:lnTo>
                  <a:pt x="4513199" y="3020314"/>
                </a:lnTo>
                <a:lnTo>
                  <a:pt x="4513199" y="3115564"/>
                </a:lnTo>
                <a:lnTo>
                  <a:pt x="4518533" y="3115564"/>
                </a:lnTo>
                <a:lnTo>
                  <a:pt x="4518533" y="3020314"/>
                </a:lnTo>
                <a:close/>
              </a:path>
              <a:path w="4545330" h="4833620">
                <a:moveTo>
                  <a:pt x="4544949" y="3147314"/>
                </a:moveTo>
                <a:lnTo>
                  <a:pt x="4539742" y="3147314"/>
                </a:lnTo>
                <a:lnTo>
                  <a:pt x="4539742" y="3242564"/>
                </a:lnTo>
                <a:lnTo>
                  <a:pt x="4544949" y="3242564"/>
                </a:lnTo>
                <a:lnTo>
                  <a:pt x="4544949" y="3147314"/>
                </a:lnTo>
                <a:close/>
              </a:path>
              <a:path w="4545330" h="4833620">
                <a:moveTo>
                  <a:pt x="4534408" y="3147314"/>
                </a:moveTo>
                <a:lnTo>
                  <a:pt x="4523867" y="3147314"/>
                </a:lnTo>
                <a:lnTo>
                  <a:pt x="4523867" y="3242564"/>
                </a:lnTo>
                <a:lnTo>
                  <a:pt x="4534408" y="3242564"/>
                </a:lnTo>
                <a:lnTo>
                  <a:pt x="4534408" y="3147314"/>
                </a:lnTo>
                <a:close/>
              </a:path>
              <a:path w="4545330" h="4833620">
                <a:moveTo>
                  <a:pt x="4518533" y="3147314"/>
                </a:moveTo>
                <a:lnTo>
                  <a:pt x="4513199" y="3147314"/>
                </a:lnTo>
                <a:lnTo>
                  <a:pt x="4513199" y="3242564"/>
                </a:lnTo>
                <a:lnTo>
                  <a:pt x="4518533" y="3242564"/>
                </a:lnTo>
                <a:lnTo>
                  <a:pt x="4518533" y="3147314"/>
                </a:lnTo>
                <a:close/>
              </a:path>
              <a:path w="4545330" h="4833620">
                <a:moveTo>
                  <a:pt x="4544949" y="3274314"/>
                </a:moveTo>
                <a:lnTo>
                  <a:pt x="4539742" y="3274314"/>
                </a:lnTo>
                <a:lnTo>
                  <a:pt x="4539742" y="3369564"/>
                </a:lnTo>
                <a:lnTo>
                  <a:pt x="4544949" y="3369564"/>
                </a:lnTo>
                <a:lnTo>
                  <a:pt x="4544949" y="3274314"/>
                </a:lnTo>
                <a:close/>
              </a:path>
              <a:path w="4545330" h="4833620">
                <a:moveTo>
                  <a:pt x="4534408" y="3274314"/>
                </a:moveTo>
                <a:lnTo>
                  <a:pt x="4523867" y="3274314"/>
                </a:lnTo>
                <a:lnTo>
                  <a:pt x="4523867" y="3369564"/>
                </a:lnTo>
                <a:lnTo>
                  <a:pt x="4534408" y="3369564"/>
                </a:lnTo>
                <a:lnTo>
                  <a:pt x="4534408" y="3274314"/>
                </a:lnTo>
                <a:close/>
              </a:path>
              <a:path w="4545330" h="4833620">
                <a:moveTo>
                  <a:pt x="4518533" y="3274314"/>
                </a:moveTo>
                <a:lnTo>
                  <a:pt x="4513199" y="3274314"/>
                </a:lnTo>
                <a:lnTo>
                  <a:pt x="4513199" y="3369564"/>
                </a:lnTo>
                <a:lnTo>
                  <a:pt x="4518533" y="3369564"/>
                </a:lnTo>
                <a:lnTo>
                  <a:pt x="4518533" y="3274314"/>
                </a:lnTo>
                <a:close/>
              </a:path>
              <a:path w="4545330" h="4833620">
                <a:moveTo>
                  <a:pt x="4544949" y="3401314"/>
                </a:moveTo>
                <a:lnTo>
                  <a:pt x="4539742" y="3401314"/>
                </a:lnTo>
                <a:lnTo>
                  <a:pt x="4539742" y="3496564"/>
                </a:lnTo>
                <a:lnTo>
                  <a:pt x="4544949" y="3496564"/>
                </a:lnTo>
                <a:lnTo>
                  <a:pt x="4544949" y="3401314"/>
                </a:lnTo>
                <a:close/>
              </a:path>
              <a:path w="4545330" h="4833620">
                <a:moveTo>
                  <a:pt x="4534408" y="3401314"/>
                </a:moveTo>
                <a:lnTo>
                  <a:pt x="4523867" y="3401314"/>
                </a:lnTo>
                <a:lnTo>
                  <a:pt x="4523867" y="3496564"/>
                </a:lnTo>
                <a:lnTo>
                  <a:pt x="4534408" y="3496564"/>
                </a:lnTo>
                <a:lnTo>
                  <a:pt x="4534408" y="3401314"/>
                </a:lnTo>
                <a:close/>
              </a:path>
              <a:path w="4545330" h="4833620">
                <a:moveTo>
                  <a:pt x="4518533" y="3401314"/>
                </a:moveTo>
                <a:lnTo>
                  <a:pt x="4513199" y="3401314"/>
                </a:lnTo>
                <a:lnTo>
                  <a:pt x="4513199" y="3496564"/>
                </a:lnTo>
                <a:lnTo>
                  <a:pt x="4518533" y="3496564"/>
                </a:lnTo>
                <a:lnTo>
                  <a:pt x="4518533" y="3401314"/>
                </a:lnTo>
                <a:close/>
              </a:path>
              <a:path w="4545330" h="4833620">
                <a:moveTo>
                  <a:pt x="4544949" y="3528314"/>
                </a:moveTo>
                <a:lnTo>
                  <a:pt x="4539742" y="3528314"/>
                </a:lnTo>
                <a:lnTo>
                  <a:pt x="4539742" y="3623564"/>
                </a:lnTo>
                <a:lnTo>
                  <a:pt x="4544949" y="3623564"/>
                </a:lnTo>
                <a:lnTo>
                  <a:pt x="4544949" y="3528314"/>
                </a:lnTo>
                <a:close/>
              </a:path>
              <a:path w="4545330" h="4833620">
                <a:moveTo>
                  <a:pt x="4534408" y="3528314"/>
                </a:moveTo>
                <a:lnTo>
                  <a:pt x="4523867" y="3528314"/>
                </a:lnTo>
                <a:lnTo>
                  <a:pt x="4523867" y="3623564"/>
                </a:lnTo>
                <a:lnTo>
                  <a:pt x="4534408" y="3623564"/>
                </a:lnTo>
                <a:lnTo>
                  <a:pt x="4534408" y="3528314"/>
                </a:lnTo>
                <a:close/>
              </a:path>
              <a:path w="4545330" h="4833620">
                <a:moveTo>
                  <a:pt x="4518533" y="3528314"/>
                </a:moveTo>
                <a:lnTo>
                  <a:pt x="4513199" y="3528314"/>
                </a:lnTo>
                <a:lnTo>
                  <a:pt x="4513199" y="3623564"/>
                </a:lnTo>
                <a:lnTo>
                  <a:pt x="4518533" y="3623564"/>
                </a:lnTo>
                <a:lnTo>
                  <a:pt x="4518533" y="3528314"/>
                </a:lnTo>
                <a:close/>
              </a:path>
              <a:path w="4545330" h="4833620">
                <a:moveTo>
                  <a:pt x="4544949" y="3655314"/>
                </a:moveTo>
                <a:lnTo>
                  <a:pt x="4539742" y="3655314"/>
                </a:lnTo>
                <a:lnTo>
                  <a:pt x="4539742" y="3750564"/>
                </a:lnTo>
                <a:lnTo>
                  <a:pt x="4544949" y="3750564"/>
                </a:lnTo>
                <a:lnTo>
                  <a:pt x="4544949" y="3655314"/>
                </a:lnTo>
                <a:close/>
              </a:path>
              <a:path w="4545330" h="4833620">
                <a:moveTo>
                  <a:pt x="4534408" y="3655314"/>
                </a:moveTo>
                <a:lnTo>
                  <a:pt x="4523867" y="3655314"/>
                </a:lnTo>
                <a:lnTo>
                  <a:pt x="4523867" y="3750564"/>
                </a:lnTo>
                <a:lnTo>
                  <a:pt x="4534408" y="3750564"/>
                </a:lnTo>
                <a:lnTo>
                  <a:pt x="4534408" y="3655314"/>
                </a:lnTo>
                <a:close/>
              </a:path>
              <a:path w="4545330" h="4833620">
                <a:moveTo>
                  <a:pt x="4518533" y="3655314"/>
                </a:moveTo>
                <a:lnTo>
                  <a:pt x="4513199" y="3655314"/>
                </a:lnTo>
                <a:lnTo>
                  <a:pt x="4513199" y="3750564"/>
                </a:lnTo>
                <a:lnTo>
                  <a:pt x="4518533" y="3750564"/>
                </a:lnTo>
                <a:lnTo>
                  <a:pt x="4518533" y="3655314"/>
                </a:lnTo>
                <a:close/>
              </a:path>
              <a:path w="4545330" h="4833620">
                <a:moveTo>
                  <a:pt x="4544949" y="3782314"/>
                </a:moveTo>
                <a:lnTo>
                  <a:pt x="4539742" y="3782314"/>
                </a:lnTo>
                <a:lnTo>
                  <a:pt x="4539742" y="3877564"/>
                </a:lnTo>
                <a:lnTo>
                  <a:pt x="4544949" y="3877564"/>
                </a:lnTo>
                <a:lnTo>
                  <a:pt x="4544949" y="3782314"/>
                </a:lnTo>
                <a:close/>
              </a:path>
              <a:path w="4545330" h="4833620">
                <a:moveTo>
                  <a:pt x="4534408" y="3782314"/>
                </a:moveTo>
                <a:lnTo>
                  <a:pt x="4523867" y="3782314"/>
                </a:lnTo>
                <a:lnTo>
                  <a:pt x="4523867" y="3877564"/>
                </a:lnTo>
                <a:lnTo>
                  <a:pt x="4534408" y="3877564"/>
                </a:lnTo>
                <a:lnTo>
                  <a:pt x="4534408" y="3782314"/>
                </a:lnTo>
                <a:close/>
              </a:path>
              <a:path w="4545330" h="4833620">
                <a:moveTo>
                  <a:pt x="4518533" y="3782314"/>
                </a:moveTo>
                <a:lnTo>
                  <a:pt x="4513199" y="3782314"/>
                </a:lnTo>
                <a:lnTo>
                  <a:pt x="4513199" y="3877564"/>
                </a:lnTo>
                <a:lnTo>
                  <a:pt x="4518533" y="3877564"/>
                </a:lnTo>
                <a:lnTo>
                  <a:pt x="4518533" y="3782314"/>
                </a:lnTo>
                <a:close/>
              </a:path>
              <a:path w="4545330" h="4833620">
                <a:moveTo>
                  <a:pt x="4544949" y="3909314"/>
                </a:moveTo>
                <a:lnTo>
                  <a:pt x="4539742" y="3909314"/>
                </a:lnTo>
                <a:lnTo>
                  <a:pt x="4539742" y="4004564"/>
                </a:lnTo>
                <a:lnTo>
                  <a:pt x="4544949" y="4004564"/>
                </a:lnTo>
                <a:lnTo>
                  <a:pt x="4544949" y="3909314"/>
                </a:lnTo>
                <a:close/>
              </a:path>
              <a:path w="4545330" h="4833620">
                <a:moveTo>
                  <a:pt x="4534408" y="3909314"/>
                </a:moveTo>
                <a:lnTo>
                  <a:pt x="4523867" y="3909314"/>
                </a:lnTo>
                <a:lnTo>
                  <a:pt x="4523867" y="4004564"/>
                </a:lnTo>
                <a:lnTo>
                  <a:pt x="4534408" y="4004564"/>
                </a:lnTo>
                <a:lnTo>
                  <a:pt x="4534408" y="3909314"/>
                </a:lnTo>
                <a:close/>
              </a:path>
              <a:path w="4545330" h="4833620">
                <a:moveTo>
                  <a:pt x="4518533" y="3909314"/>
                </a:moveTo>
                <a:lnTo>
                  <a:pt x="4513199" y="3909314"/>
                </a:lnTo>
                <a:lnTo>
                  <a:pt x="4513199" y="4004564"/>
                </a:lnTo>
                <a:lnTo>
                  <a:pt x="4518533" y="4004564"/>
                </a:lnTo>
                <a:lnTo>
                  <a:pt x="4518533" y="3909314"/>
                </a:lnTo>
                <a:close/>
              </a:path>
              <a:path w="4545330" h="4833620">
                <a:moveTo>
                  <a:pt x="4544949" y="4036314"/>
                </a:moveTo>
                <a:lnTo>
                  <a:pt x="4539742" y="4036314"/>
                </a:lnTo>
                <a:lnTo>
                  <a:pt x="4539742" y="4131564"/>
                </a:lnTo>
                <a:lnTo>
                  <a:pt x="4544949" y="4131564"/>
                </a:lnTo>
                <a:lnTo>
                  <a:pt x="4544949" y="4036314"/>
                </a:lnTo>
                <a:close/>
              </a:path>
              <a:path w="4545330" h="4833620">
                <a:moveTo>
                  <a:pt x="4534408" y="4036314"/>
                </a:moveTo>
                <a:lnTo>
                  <a:pt x="4523867" y="4036314"/>
                </a:lnTo>
                <a:lnTo>
                  <a:pt x="4523867" y="4131564"/>
                </a:lnTo>
                <a:lnTo>
                  <a:pt x="4534408" y="4131564"/>
                </a:lnTo>
                <a:lnTo>
                  <a:pt x="4534408" y="4036314"/>
                </a:lnTo>
                <a:close/>
              </a:path>
              <a:path w="4545330" h="4833620">
                <a:moveTo>
                  <a:pt x="4518533" y="4036314"/>
                </a:moveTo>
                <a:lnTo>
                  <a:pt x="4513199" y="4036314"/>
                </a:lnTo>
                <a:lnTo>
                  <a:pt x="4513199" y="4131564"/>
                </a:lnTo>
                <a:lnTo>
                  <a:pt x="4518533" y="4131564"/>
                </a:lnTo>
                <a:lnTo>
                  <a:pt x="4518533" y="4036314"/>
                </a:lnTo>
                <a:close/>
              </a:path>
              <a:path w="4545330" h="4833620">
                <a:moveTo>
                  <a:pt x="4544949" y="4163314"/>
                </a:moveTo>
                <a:lnTo>
                  <a:pt x="4539742" y="4163314"/>
                </a:lnTo>
                <a:lnTo>
                  <a:pt x="4539742" y="4258564"/>
                </a:lnTo>
                <a:lnTo>
                  <a:pt x="4544949" y="4258564"/>
                </a:lnTo>
                <a:lnTo>
                  <a:pt x="4544949" y="4163314"/>
                </a:lnTo>
                <a:close/>
              </a:path>
              <a:path w="4545330" h="4833620">
                <a:moveTo>
                  <a:pt x="4534408" y="4163314"/>
                </a:moveTo>
                <a:lnTo>
                  <a:pt x="4523867" y="4163314"/>
                </a:lnTo>
                <a:lnTo>
                  <a:pt x="4523867" y="4258564"/>
                </a:lnTo>
                <a:lnTo>
                  <a:pt x="4534408" y="4258564"/>
                </a:lnTo>
                <a:lnTo>
                  <a:pt x="4534408" y="4163314"/>
                </a:lnTo>
                <a:close/>
              </a:path>
              <a:path w="4545330" h="4833620">
                <a:moveTo>
                  <a:pt x="4518533" y="4163314"/>
                </a:moveTo>
                <a:lnTo>
                  <a:pt x="4513199" y="4163314"/>
                </a:lnTo>
                <a:lnTo>
                  <a:pt x="4513199" y="4258564"/>
                </a:lnTo>
                <a:lnTo>
                  <a:pt x="4518533" y="4258564"/>
                </a:lnTo>
                <a:lnTo>
                  <a:pt x="4518533" y="4163314"/>
                </a:lnTo>
                <a:close/>
              </a:path>
              <a:path w="4545330" h="4833620">
                <a:moveTo>
                  <a:pt x="4544949" y="4290314"/>
                </a:moveTo>
                <a:lnTo>
                  <a:pt x="4539742" y="4290314"/>
                </a:lnTo>
                <a:lnTo>
                  <a:pt x="4539742" y="4385564"/>
                </a:lnTo>
                <a:lnTo>
                  <a:pt x="4544949" y="4385564"/>
                </a:lnTo>
                <a:lnTo>
                  <a:pt x="4544949" y="4290314"/>
                </a:lnTo>
                <a:close/>
              </a:path>
              <a:path w="4545330" h="4833620">
                <a:moveTo>
                  <a:pt x="4534408" y="4290314"/>
                </a:moveTo>
                <a:lnTo>
                  <a:pt x="4523867" y="4290314"/>
                </a:lnTo>
                <a:lnTo>
                  <a:pt x="4523867" y="4385564"/>
                </a:lnTo>
                <a:lnTo>
                  <a:pt x="4534408" y="4385564"/>
                </a:lnTo>
                <a:lnTo>
                  <a:pt x="4534408" y="4290314"/>
                </a:lnTo>
                <a:close/>
              </a:path>
              <a:path w="4545330" h="4833620">
                <a:moveTo>
                  <a:pt x="4518533" y="4290314"/>
                </a:moveTo>
                <a:lnTo>
                  <a:pt x="4513199" y="4290314"/>
                </a:lnTo>
                <a:lnTo>
                  <a:pt x="4513199" y="4385564"/>
                </a:lnTo>
                <a:lnTo>
                  <a:pt x="4518533" y="4385564"/>
                </a:lnTo>
                <a:lnTo>
                  <a:pt x="4518533" y="4290314"/>
                </a:lnTo>
                <a:close/>
              </a:path>
              <a:path w="4545330" h="4833620">
                <a:moveTo>
                  <a:pt x="4544949" y="4417314"/>
                </a:moveTo>
                <a:lnTo>
                  <a:pt x="4539742" y="4417314"/>
                </a:lnTo>
                <a:lnTo>
                  <a:pt x="4539742" y="4512564"/>
                </a:lnTo>
                <a:lnTo>
                  <a:pt x="4544949" y="4512564"/>
                </a:lnTo>
                <a:lnTo>
                  <a:pt x="4544949" y="4417314"/>
                </a:lnTo>
                <a:close/>
              </a:path>
              <a:path w="4545330" h="4833620">
                <a:moveTo>
                  <a:pt x="4534408" y="4417314"/>
                </a:moveTo>
                <a:lnTo>
                  <a:pt x="4523867" y="4417314"/>
                </a:lnTo>
                <a:lnTo>
                  <a:pt x="4523867" y="4512564"/>
                </a:lnTo>
                <a:lnTo>
                  <a:pt x="4534408" y="4512564"/>
                </a:lnTo>
                <a:lnTo>
                  <a:pt x="4534408" y="4417314"/>
                </a:lnTo>
                <a:close/>
              </a:path>
              <a:path w="4545330" h="4833620">
                <a:moveTo>
                  <a:pt x="4518533" y="4417314"/>
                </a:moveTo>
                <a:lnTo>
                  <a:pt x="4513199" y="4417314"/>
                </a:lnTo>
                <a:lnTo>
                  <a:pt x="4513199" y="4512564"/>
                </a:lnTo>
                <a:lnTo>
                  <a:pt x="4518533" y="4512564"/>
                </a:lnTo>
                <a:lnTo>
                  <a:pt x="4518533" y="4417314"/>
                </a:lnTo>
                <a:close/>
              </a:path>
              <a:path w="4545330" h="4833620">
                <a:moveTo>
                  <a:pt x="4544949" y="4544314"/>
                </a:moveTo>
                <a:lnTo>
                  <a:pt x="4539742" y="4544314"/>
                </a:lnTo>
                <a:lnTo>
                  <a:pt x="4539742" y="4639551"/>
                </a:lnTo>
                <a:lnTo>
                  <a:pt x="4544949" y="4639551"/>
                </a:lnTo>
                <a:lnTo>
                  <a:pt x="4544949" y="4544314"/>
                </a:lnTo>
                <a:close/>
              </a:path>
              <a:path w="4545330" h="4833620">
                <a:moveTo>
                  <a:pt x="4534408" y="4544314"/>
                </a:moveTo>
                <a:lnTo>
                  <a:pt x="4523867" y="4544314"/>
                </a:lnTo>
                <a:lnTo>
                  <a:pt x="4523867" y="4639551"/>
                </a:lnTo>
                <a:lnTo>
                  <a:pt x="4534408" y="4639551"/>
                </a:lnTo>
                <a:lnTo>
                  <a:pt x="4534408" y="4544314"/>
                </a:lnTo>
                <a:close/>
              </a:path>
              <a:path w="4545330" h="4833620">
                <a:moveTo>
                  <a:pt x="4518533" y="4544314"/>
                </a:moveTo>
                <a:lnTo>
                  <a:pt x="4513199" y="4544314"/>
                </a:lnTo>
                <a:lnTo>
                  <a:pt x="4513199" y="4639551"/>
                </a:lnTo>
                <a:lnTo>
                  <a:pt x="4518533" y="4639551"/>
                </a:lnTo>
                <a:lnTo>
                  <a:pt x="4518533" y="4544314"/>
                </a:lnTo>
                <a:close/>
              </a:path>
              <a:path w="4545330" h="4833620">
                <a:moveTo>
                  <a:pt x="4544949" y="4671301"/>
                </a:moveTo>
                <a:lnTo>
                  <a:pt x="4539742" y="4671301"/>
                </a:lnTo>
                <a:lnTo>
                  <a:pt x="4539742" y="4766551"/>
                </a:lnTo>
                <a:lnTo>
                  <a:pt x="4544949" y="4766551"/>
                </a:lnTo>
                <a:lnTo>
                  <a:pt x="4544949" y="4671301"/>
                </a:lnTo>
                <a:close/>
              </a:path>
              <a:path w="4545330" h="4833620">
                <a:moveTo>
                  <a:pt x="4534408" y="4671301"/>
                </a:moveTo>
                <a:lnTo>
                  <a:pt x="4523867" y="4671301"/>
                </a:lnTo>
                <a:lnTo>
                  <a:pt x="4523867" y="4766551"/>
                </a:lnTo>
                <a:lnTo>
                  <a:pt x="4534408" y="4766551"/>
                </a:lnTo>
                <a:lnTo>
                  <a:pt x="4534408" y="4671301"/>
                </a:lnTo>
                <a:close/>
              </a:path>
              <a:path w="4545330" h="4833620">
                <a:moveTo>
                  <a:pt x="4518533" y="4671301"/>
                </a:moveTo>
                <a:lnTo>
                  <a:pt x="4513199" y="4671301"/>
                </a:lnTo>
                <a:lnTo>
                  <a:pt x="4513199" y="4766551"/>
                </a:lnTo>
                <a:lnTo>
                  <a:pt x="4518533" y="4766551"/>
                </a:lnTo>
                <a:lnTo>
                  <a:pt x="4518533" y="4671301"/>
                </a:lnTo>
                <a:close/>
              </a:path>
              <a:path w="4545330" h="4833620">
                <a:moveTo>
                  <a:pt x="4544949" y="4798301"/>
                </a:moveTo>
                <a:lnTo>
                  <a:pt x="4539742" y="4798301"/>
                </a:lnTo>
                <a:lnTo>
                  <a:pt x="4539742" y="4822990"/>
                </a:lnTo>
                <a:lnTo>
                  <a:pt x="4534916" y="4827727"/>
                </a:lnTo>
                <a:lnTo>
                  <a:pt x="4452747" y="4827727"/>
                </a:lnTo>
                <a:lnTo>
                  <a:pt x="4452747" y="4833023"/>
                </a:lnTo>
                <a:lnTo>
                  <a:pt x="4537836" y="4833023"/>
                </a:lnTo>
                <a:lnTo>
                  <a:pt x="4544949" y="4825911"/>
                </a:lnTo>
                <a:lnTo>
                  <a:pt x="4544949" y="4798301"/>
                </a:lnTo>
                <a:close/>
              </a:path>
              <a:path w="4545330" h="4833620">
                <a:moveTo>
                  <a:pt x="4534408" y="4798301"/>
                </a:moveTo>
                <a:lnTo>
                  <a:pt x="4523867" y="4798301"/>
                </a:lnTo>
                <a:lnTo>
                  <a:pt x="4523867" y="4811852"/>
                </a:lnTo>
                <a:lnTo>
                  <a:pt x="4452747" y="4811852"/>
                </a:lnTo>
                <a:lnTo>
                  <a:pt x="4452747" y="4822431"/>
                </a:lnTo>
                <a:lnTo>
                  <a:pt x="4531995" y="4822431"/>
                </a:lnTo>
                <a:lnTo>
                  <a:pt x="4534408" y="4820069"/>
                </a:lnTo>
                <a:lnTo>
                  <a:pt x="4534408" y="4798301"/>
                </a:lnTo>
                <a:close/>
              </a:path>
              <a:path w="4545330" h="4833620">
                <a:moveTo>
                  <a:pt x="4452747" y="4801260"/>
                </a:moveTo>
                <a:lnTo>
                  <a:pt x="4452747" y="4806556"/>
                </a:lnTo>
                <a:lnTo>
                  <a:pt x="4518533" y="4806556"/>
                </a:lnTo>
                <a:lnTo>
                  <a:pt x="4518533" y="4801273"/>
                </a:lnTo>
                <a:lnTo>
                  <a:pt x="4452747" y="4801260"/>
                </a:lnTo>
                <a:close/>
              </a:path>
              <a:path w="4545330" h="4833620">
                <a:moveTo>
                  <a:pt x="4518533" y="4798301"/>
                </a:moveTo>
                <a:lnTo>
                  <a:pt x="4513199" y="4798301"/>
                </a:lnTo>
                <a:lnTo>
                  <a:pt x="4513199" y="4801273"/>
                </a:lnTo>
                <a:lnTo>
                  <a:pt x="4518533" y="4801273"/>
                </a:lnTo>
                <a:lnTo>
                  <a:pt x="4518533" y="4798301"/>
                </a:lnTo>
                <a:close/>
              </a:path>
              <a:path w="4545330" h="4833620">
                <a:moveTo>
                  <a:pt x="4420997" y="4827727"/>
                </a:moveTo>
                <a:lnTo>
                  <a:pt x="4325747" y="4827727"/>
                </a:lnTo>
                <a:lnTo>
                  <a:pt x="4325747" y="4833023"/>
                </a:lnTo>
                <a:lnTo>
                  <a:pt x="4420997" y="4833023"/>
                </a:lnTo>
                <a:lnTo>
                  <a:pt x="4420997" y="4827727"/>
                </a:lnTo>
                <a:close/>
              </a:path>
              <a:path w="4545330" h="4833620">
                <a:moveTo>
                  <a:pt x="4420997" y="4811852"/>
                </a:moveTo>
                <a:lnTo>
                  <a:pt x="4325747" y="4811852"/>
                </a:lnTo>
                <a:lnTo>
                  <a:pt x="4325747" y="4822431"/>
                </a:lnTo>
                <a:lnTo>
                  <a:pt x="4420997" y="4822431"/>
                </a:lnTo>
                <a:lnTo>
                  <a:pt x="4420997" y="4811852"/>
                </a:lnTo>
                <a:close/>
              </a:path>
              <a:path w="4545330" h="4833620">
                <a:moveTo>
                  <a:pt x="4420997" y="4801260"/>
                </a:moveTo>
                <a:lnTo>
                  <a:pt x="4325747" y="4801260"/>
                </a:lnTo>
                <a:lnTo>
                  <a:pt x="4325747" y="4806556"/>
                </a:lnTo>
                <a:lnTo>
                  <a:pt x="4420997" y="4806556"/>
                </a:lnTo>
                <a:lnTo>
                  <a:pt x="4420997" y="4801260"/>
                </a:lnTo>
                <a:close/>
              </a:path>
              <a:path w="4545330" h="4833620">
                <a:moveTo>
                  <a:pt x="4293997" y="4827727"/>
                </a:moveTo>
                <a:lnTo>
                  <a:pt x="4198747" y="4827727"/>
                </a:lnTo>
                <a:lnTo>
                  <a:pt x="4198747" y="4833023"/>
                </a:lnTo>
                <a:lnTo>
                  <a:pt x="4293997" y="4833023"/>
                </a:lnTo>
                <a:lnTo>
                  <a:pt x="4293997" y="4827727"/>
                </a:lnTo>
                <a:close/>
              </a:path>
              <a:path w="4545330" h="4833620">
                <a:moveTo>
                  <a:pt x="4293997" y="4811852"/>
                </a:moveTo>
                <a:lnTo>
                  <a:pt x="4198747" y="4811852"/>
                </a:lnTo>
                <a:lnTo>
                  <a:pt x="4198747" y="4822431"/>
                </a:lnTo>
                <a:lnTo>
                  <a:pt x="4293997" y="4822431"/>
                </a:lnTo>
                <a:lnTo>
                  <a:pt x="4293997" y="4811852"/>
                </a:lnTo>
                <a:close/>
              </a:path>
              <a:path w="4545330" h="4833620">
                <a:moveTo>
                  <a:pt x="4293997" y="4801260"/>
                </a:moveTo>
                <a:lnTo>
                  <a:pt x="4198747" y="4801260"/>
                </a:lnTo>
                <a:lnTo>
                  <a:pt x="4198747" y="4806556"/>
                </a:lnTo>
                <a:lnTo>
                  <a:pt x="4293997" y="4806556"/>
                </a:lnTo>
                <a:lnTo>
                  <a:pt x="4293997" y="4801260"/>
                </a:lnTo>
                <a:close/>
              </a:path>
              <a:path w="4545330" h="4833620">
                <a:moveTo>
                  <a:pt x="4166997" y="4827727"/>
                </a:moveTo>
                <a:lnTo>
                  <a:pt x="4071747" y="4827727"/>
                </a:lnTo>
                <a:lnTo>
                  <a:pt x="4071747" y="4833023"/>
                </a:lnTo>
                <a:lnTo>
                  <a:pt x="4166997" y="4833023"/>
                </a:lnTo>
                <a:lnTo>
                  <a:pt x="4166997" y="4827727"/>
                </a:lnTo>
                <a:close/>
              </a:path>
              <a:path w="4545330" h="4833620">
                <a:moveTo>
                  <a:pt x="4166997" y="4811852"/>
                </a:moveTo>
                <a:lnTo>
                  <a:pt x="4071747" y="4811852"/>
                </a:lnTo>
                <a:lnTo>
                  <a:pt x="4071747" y="4822431"/>
                </a:lnTo>
                <a:lnTo>
                  <a:pt x="4166997" y="4822431"/>
                </a:lnTo>
                <a:lnTo>
                  <a:pt x="4166997" y="4811852"/>
                </a:lnTo>
                <a:close/>
              </a:path>
              <a:path w="4545330" h="4833620">
                <a:moveTo>
                  <a:pt x="4166997" y="4801260"/>
                </a:moveTo>
                <a:lnTo>
                  <a:pt x="4071747" y="4801260"/>
                </a:lnTo>
                <a:lnTo>
                  <a:pt x="4071747" y="4806556"/>
                </a:lnTo>
                <a:lnTo>
                  <a:pt x="4166997" y="4806556"/>
                </a:lnTo>
                <a:lnTo>
                  <a:pt x="4166997" y="4801260"/>
                </a:lnTo>
                <a:close/>
              </a:path>
              <a:path w="4545330" h="4833620">
                <a:moveTo>
                  <a:pt x="4039997" y="4827727"/>
                </a:moveTo>
                <a:lnTo>
                  <a:pt x="3944747" y="4827727"/>
                </a:lnTo>
                <a:lnTo>
                  <a:pt x="3944747" y="4833023"/>
                </a:lnTo>
                <a:lnTo>
                  <a:pt x="4039997" y="4833023"/>
                </a:lnTo>
                <a:lnTo>
                  <a:pt x="4039997" y="4827727"/>
                </a:lnTo>
                <a:close/>
              </a:path>
              <a:path w="4545330" h="4833620">
                <a:moveTo>
                  <a:pt x="4039997" y="4811852"/>
                </a:moveTo>
                <a:lnTo>
                  <a:pt x="3944747" y="4811852"/>
                </a:lnTo>
                <a:lnTo>
                  <a:pt x="3944747" y="4822431"/>
                </a:lnTo>
                <a:lnTo>
                  <a:pt x="4039997" y="4822431"/>
                </a:lnTo>
                <a:lnTo>
                  <a:pt x="4039997" y="4811852"/>
                </a:lnTo>
                <a:close/>
              </a:path>
              <a:path w="4545330" h="4833620">
                <a:moveTo>
                  <a:pt x="4039997" y="4801260"/>
                </a:moveTo>
                <a:lnTo>
                  <a:pt x="3944747" y="4801260"/>
                </a:lnTo>
                <a:lnTo>
                  <a:pt x="3944747" y="4806556"/>
                </a:lnTo>
                <a:lnTo>
                  <a:pt x="4039997" y="4806556"/>
                </a:lnTo>
                <a:lnTo>
                  <a:pt x="4039997" y="4801260"/>
                </a:lnTo>
                <a:close/>
              </a:path>
              <a:path w="4545330" h="4833620">
                <a:moveTo>
                  <a:pt x="3912997" y="4827727"/>
                </a:moveTo>
                <a:lnTo>
                  <a:pt x="3817747" y="4827727"/>
                </a:lnTo>
                <a:lnTo>
                  <a:pt x="3817747" y="4833023"/>
                </a:lnTo>
                <a:lnTo>
                  <a:pt x="3912997" y="4833023"/>
                </a:lnTo>
                <a:lnTo>
                  <a:pt x="3912997" y="4827727"/>
                </a:lnTo>
                <a:close/>
              </a:path>
              <a:path w="4545330" h="4833620">
                <a:moveTo>
                  <a:pt x="3912997" y="4811852"/>
                </a:moveTo>
                <a:lnTo>
                  <a:pt x="3817747" y="4811852"/>
                </a:lnTo>
                <a:lnTo>
                  <a:pt x="3817747" y="4822431"/>
                </a:lnTo>
                <a:lnTo>
                  <a:pt x="3912997" y="4822431"/>
                </a:lnTo>
                <a:lnTo>
                  <a:pt x="3912997" y="4811852"/>
                </a:lnTo>
                <a:close/>
              </a:path>
              <a:path w="4545330" h="4833620">
                <a:moveTo>
                  <a:pt x="3912997" y="4801260"/>
                </a:moveTo>
                <a:lnTo>
                  <a:pt x="3817747" y="4801260"/>
                </a:lnTo>
                <a:lnTo>
                  <a:pt x="3817747" y="4806556"/>
                </a:lnTo>
                <a:lnTo>
                  <a:pt x="3912997" y="4806556"/>
                </a:lnTo>
                <a:lnTo>
                  <a:pt x="3912997" y="4801260"/>
                </a:lnTo>
                <a:close/>
              </a:path>
              <a:path w="4545330" h="4833620">
                <a:moveTo>
                  <a:pt x="3785997" y="4827727"/>
                </a:moveTo>
                <a:lnTo>
                  <a:pt x="3690747" y="4827727"/>
                </a:lnTo>
                <a:lnTo>
                  <a:pt x="3690747" y="4833023"/>
                </a:lnTo>
                <a:lnTo>
                  <a:pt x="3785997" y="4833023"/>
                </a:lnTo>
                <a:lnTo>
                  <a:pt x="3785997" y="4827727"/>
                </a:lnTo>
                <a:close/>
              </a:path>
              <a:path w="4545330" h="4833620">
                <a:moveTo>
                  <a:pt x="3785997" y="4811852"/>
                </a:moveTo>
                <a:lnTo>
                  <a:pt x="3690747" y="4811852"/>
                </a:lnTo>
                <a:lnTo>
                  <a:pt x="3690747" y="4822431"/>
                </a:lnTo>
                <a:lnTo>
                  <a:pt x="3785997" y="4822431"/>
                </a:lnTo>
                <a:lnTo>
                  <a:pt x="3785997" y="4811852"/>
                </a:lnTo>
                <a:close/>
              </a:path>
              <a:path w="4545330" h="4833620">
                <a:moveTo>
                  <a:pt x="3785997" y="4801260"/>
                </a:moveTo>
                <a:lnTo>
                  <a:pt x="3690747" y="4801260"/>
                </a:lnTo>
                <a:lnTo>
                  <a:pt x="3690747" y="4806556"/>
                </a:lnTo>
                <a:lnTo>
                  <a:pt x="3785997" y="4806556"/>
                </a:lnTo>
                <a:lnTo>
                  <a:pt x="3785997" y="4801260"/>
                </a:lnTo>
                <a:close/>
              </a:path>
              <a:path w="4545330" h="4833620">
                <a:moveTo>
                  <a:pt x="3658997" y="4827727"/>
                </a:moveTo>
                <a:lnTo>
                  <a:pt x="3563747" y="4827727"/>
                </a:lnTo>
                <a:lnTo>
                  <a:pt x="3563747" y="4833023"/>
                </a:lnTo>
                <a:lnTo>
                  <a:pt x="3658997" y="4833023"/>
                </a:lnTo>
                <a:lnTo>
                  <a:pt x="3658997" y="4827727"/>
                </a:lnTo>
                <a:close/>
              </a:path>
              <a:path w="4545330" h="4833620">
                <a:moveTo>
                  <a:pt x="3658997" y="4811852"/>
                </a:moveTo>
                <a:lnTo>
                  <a:pt x="3563747" y="4811852"/>
                </a:lnTo>
                <a:lnTo>
                  <a:pt x="3563747" y="4822431"/>
                </a:lnTo>
                <a:lnTo>
                  <a:pt x="3658997" y="4822431"/>
                </a:lnTo>
                <a:lnTo>
                  <a:pt x="3658997" y="4811852"/>
                </a:lnTo>
                <a:close/>
              </a:path>
              <a:path w="4545330" h="4833620">
                <a:moveTo>
                  <a:pt x="3658997" y="4801260"/>
                </a:moveTo>
                <a:lnTo>
                  <a:pt x="3563747" y="4801260"/>
                </a:lnTo>
                <a:lnTo>
                  <a:pt x="3563747" y="4806556"/>
                </a:lnTo>
                <a:lnTo>
                  <a:pt x="3658997" y="4806556"/>
                </a:lnTo>
                <a:lnTo>
                  <a:pt x="3658997" y="4801260"/>
                </a:lnTo>
                <a:close/>
              </a:path>
              <a:path w="4545330" h="4833620">
                <a:moveTo>
                  <a:pt x="3531997" y="4827727"/>
                </a:moveTo>
                <a:lnTo>
                  <a:pt x="3436747" y="4827727"/>
                </a:lnTo>
                <a:lnTo>
                  <a:pt x="3436747" y="4833023"/>
                </a:lnTo>
                <a:lnTo>
                  <a:pt x="3531997" y="4833023"/>
                </a:lnTo>
                <a:lnTo>
                  <a:pt x="3531997" y="4827727"/>
                </a:lnTo>
                <a:close/>
              </a:path>
              <a:path w="4545330" h="4833620">
                <a:moveTo>
                  <a:pt x="3531997" y="4811852"/>
                </a:moveTo>
                <a:lnTo>
                  <a:pt x="3436747" y="4811852"/>
                </a:lnTo>
                <a:lnTo>
                  <a:pt x="3436747" y="4822431"/>
                </a:lnTo>
                <a:lnTo>
                  <a:pt x="3531997" y="4822431"/>
                </a:lnTo>
                <a:lnTo>
                  <a:pt x="3531997" y="4811852"/>
                </a:lnTo>
                <a:close/>
              </a:path>
              <a:path w="4545330" h="4833620">
                <a:moveTo>
                  <a:pt x="3531997" y="4801260"/>
                </a:moveTo>
                <a:lnTo>
                  <a:pt x="3436747" y="4801260"/>
                </a:lnTo>
                <a:lnTo>
                  <a:pt x="3436747" y="4806556"/>
                </a:lnTo>
                <a:lnTo>
                  <a:pt x="3531997" y="4806556"/>
                </a:lnTo>
                <a:lnTo>
                  <a:pt x="3531997" y="4801260"/>
                </a:lnTo>
                <a:close/>
              </a:path>
              <a:path w="4545330" h="4833620">
                <a:moveTo>
                  <a:pt x="3404997" y="4827727"/>
                </a:moveTo>
                <a:lnTo>
                  <a:pt x="3309747" y="4827727"/>
                </a:lnTo>
                <a:lnTo>
                  <a:pt x="3309747" y="4833023"/>
                </a:lnTo>
                <a:lnTo>
                  <a:pt x="3404997" y="4833023"/>
                </a:lnTo>
                <a:lnTo>
                  <a:pt x="3404997" y="4827727"/>
                </a:lnTo>
                <a:close/>
              </a:path>
              <a:path w="4545330" h="4833620">
                <a:moveTo>
                  <a:pt x="3404997" y="4811852"/>
                </a:moveTo>
                <a:lnTo>
                  <a:pt x="3309747" y="4811852"/>
                </a:lnTo>
                <a:lnTo>
                  <a:pt x="3309747" y="4822431"/>
                </a:lnTo>
                <a:lnTo>
                  <a:pt x="3404997" y="4822431"/>
                </a:lnTo>
                <a:lnTo>
                  <a:pt x="3404997" y="4811852"/>
                </a:lnTo>
                <a:close/>
              </a:path>
              <a:path w="4545330" h="4833620">
                <a:moveTo>
                  <a:pt x="3404997" y="4801260"/>
                </a:moveTo>
                <a:lnTo>
                  <a:pt x="3309747" y="4801260"/>
                </a:lnTo>
                <a:lnTo>
                  <a:pt x="3309747" y="4806556"/>
                </a:lnTo>
                <a:lnTo>
                  <a:pt x="3404997" y="4806556"/>
                </a:lnTo>
                <a:lnTo>
                  <a:pt x="3404997" y="4801260"/>
                </a:lnTo>
                <a:close/>
              </a:path>
              <a:path w="4545330" h="4833620">
                <a:moveTo>
                  <a:pt x="3277997" y="4827727"/>
                </a:moveTo>
                <a:lnTo>
                  <a:pt x="3182747" y="4827727"/>
                </a:lnTo>
                <a:lnTo>
                  <a:pt x="3182747" y="4833023"/>
                </a:lnTo>
                <a:lnTo>
                  <a:pt x="3277997" y="4833023"/>
                </a:lnTo>
                <a:lnTo>
                  <a:pt x="3277997" y="4827727"/>
                </a:lnTo>
                <a:close/>
              </a:path>
              <a:path w="4545330" h="4833620">
                <a:moveTo>
                  <a:pt x="3277997" y="4811852"/>
                </a:moveTo>
                <a:lnTo>
                  <a:pt x="3182747" y="4811852"/>
                </a:lnTo>
                <a:lnTo>
                  <a:pt x="3182747" y="4822431"/>
                </a:lnTo>
                <a:lnTo>
                  <a:pt x="3277997" y="4822431"/>
                </a:lnTo>
                <a:lnTo>
                  <a:pt x="3277997" y="4811852"/>
                </a:lnTo>
                <a:close/>
              </a:path>
              <a:path w="4545330" h="4833620">
                <a:moveTo>
                  <a:pt x="3277997" y="4801260"/>
                </a:moveTo>
                <a:lnTo>
                  <a:pt x="3182747" y="4801260"/>
                </a:lnTo>
                <a:lnTo>
                  <a:pt x="3182747" y="4806556"/>
                </a:lnTo>
                <a:lnTo>
                  <a:pt x="3277997" y="4806556"/>
                </a:lnTo>
                <a:lnTo>
                  <a:pt x="3277997" y="4801260"/>
                </a:lnTo>
                <a:close/>
              </a:path>
              <a:path w="4545330" h="4833620">
                <a:moveTo>
                  <a:pt x="3150997" y="4827727"/>
                </a:moveTo>
                <a:lnTo>
                  <a:pt x="3055747" y="4827727"/>
                </a:lnTo>
                <a:lnTo>
                  <a:pt x="3055747" y="4833023"/>
                </a:lnTo>
                <a:lnTo>
                  <a:pt x="3150997" y="4833023"/>
                </a:lnTo>
                <a:lnTo>
                  <a:pt x="3150997" y="4827727"/>
                </a:lnTo>
                <a:close/>
              </a:path>
              <a:path w="4545330" h="4833620">
                <a:moveTo>
                  <a:pt x="3150997" y="4811852"/>
                </a:moveTo>
                <a:lnTo>
                  <a:pt x="3055747" y="4811852"/>
                </a:lnTo>
                <a:lnTo>
                  <a:pt x="3055747" y="4822431"/>
                </a:lnTo>
                <a:lnTo>
                  <a:pt x="3150997" y="4822431"/>
                </a:lnTo>
                <a:lnTo>
                  <a:pt x="3150997" y="4811852"/>
                </a:lnTo>
                <a:close/>
              </a:path>
              <a:path w="4545330" h="4833620">
                <a:moveTo>
                  <a:pt x="3150997" y="4801260"/>
                </a:moveTo>
                <a:lnTo>
                  <a:pt x="3055747" y="4801260"/>
                </a:lnTo>
                <a:lnTo>
                  <a:pt x="3055747" y="4806556"/>
                </a:lnTo>
                <a:lnTo>
                  <a:pt x="3150997" y="4806556"/>
                </a:lnTo>
                <a:lnTo>
                  <a:pt x="3150997" y="4801260"/>
                </a:lnTo>
                <a:close/>
              </a:path>
              <a:path w="4545330" h="4833620">
                <a:moveTo>
                  <a:pt x="3023997" y="4827727"/>
                </a:moveTo>
                <a:lnTo>
                  <a:pt x="2928747" y="4827727"/>
                </a:lnTo>
                <a:lnTo>
                  <a:pt x="2928747" y="4833023"/>
                </a:lnTo>
                <a:lnTo>
                  <a:pt x="3023997" y="4833023"/>
                </a:lnTo>
                <a:lnTo>
                  <a:pt x="3023997" y="4827727"/>
                </a:lnTo>
                <a:close/>
              </a:path>
              <a:path w="4545330" h="4833620">
                <a:moveTo>
                  <a:pt x="3023997" y="4811852"/>
                </a:moveTo>
                <a:lnTo>
                  <a:pt x="2928747" y="4811852"/>
                </a:lnTo>
                <a:lnTo>
                  <a:pt x="2928747" y="4822431"/>
                </a:lnTo>
                <a:lnTo>
                  <a:pt x="3023997" y="4822431"/>
                </a:lnTo>
                <a:lnTo>
                  <a:pt x="3023997" y="4811852"/>
                </a:lnTo>
                <a:close/>
              </a:path>
              <a:path w="4545330" h="4833620">
                <a:moveTo>
                  <a:pt x="3023997" y="4801260"/>
                </a:moveTo>
                <a:lnTo>
                  <a:pt x="2928747" y="4801260"/>
                </a:lnTo>
                <a:lnTo>
                  <a:pt x="2928747" y="4806556"/>
                </a:lnTo>
                <a:lnTo>
                  <a:pt x="3023997" y="4806556"/>
                </a:lnTo>
                <a:lnTo>
                  <a:pt x="3023997" y="4801260"/>
                </a:lnTo>
                <a:close/>
              </a:path>
              <a:path w="4545330" h="4833620">
                <a:moveTo>
                  <a:pt x="2896997" y="4827727"/>
                </a:moveTo>
                <a:lnTo>
                  <a:pt x="2801747" y="4827727"/>
                </a:lnTo>
                <a:lnTo>
                  <a:pt x="2801747" y="4833023"/>
                </a:lnTo>
                <a:lnTo>
                  <a:pt x="2896997" y="4833023"/>
                </a:lnTo>
                <a:lnTo>
                  <a:pt x="2896997" y="4827727"/>
                </a:lnTo>
                <a:close/>
              </a:path>
              <a:path w="4545330" h="4833620">
                <a:moveTo>
                  <a:pt x="2896997" y="4811852"/>
                </a:moveTo>
                <a:lnTo>
                  <a:pt x="2801747" y="4811852"/>
                </a:lnTo>
                <a:lnTo>
                  <a:pt x="2801747" y="4822431"/>
                </a:lnTo>
                <a:lnTo>
                  <a:pt x="2896997" y="4822431"/>
                </a:lnTo>
                <a:lnTo>
                  <a:pt x="2896997" y="4811852"/>
                </a:lnTo>
                <a:close/>
              </a:path>
              <a:path w="4545330" h="4833620">
                <a:moveTo>
                  <a:pt x="2896997" y="4801260"/>
                </a:moveTo>
                <a:lnTo>
                  <a:pt x="2801747" y="4801260"/>
                </a:lnTo>
                <a:lnTo>
                  <a:pt x="2801747" y="4806556"/>
                </a:lnTo>
                <a:lnTo>
                  <a:pt x="2896997" y="4806556"/>
                </a:lnTo>
                <a:lnTo>
                  <a:pt x="2896997" y="4801260"/>
                </a:lnTo>
                <a:close/>
              </a:path>
              <a:path w="4545330" h="4833620">
                <a:moveTo>
                  <a:pt x="2769997" y="4827727"/>
                </a:moveTo>
                <a:lnTo>
                  <a:pt x="2674747" y="4827727"/>
                </a:lnTo>
                <a:lnTo>
                  <a:pt x="2674747" y="4833023"/>
                </a:lnTo>
                <a:lnTo>
                  <a:pt x="2769997" y="4833023"/>
                </a:lnTo>
                <a:lnTo>
                  <a:pt x="2769997" y="4827727"/>
                </a:lnTo>
                <a:close/>
              </a:path>
              <a:path w="4545330" h="4833620">
                <a:moveTo>
                  <a:pt x="2769997" y="4811852"/>
                </a:moveTo>
                <a:lnTo>
                  <a:pt x="2674747" y="4811852"/>
                </a:lnTo>
                <a:lnTo>
                  <a:pt x="2674747" y="4822431"/>
                </a:lnTo>
                <a:lnTo>
                  <a:pt x="2769997" y="4822431"/>
                </a:lnTo>
                <a:lnTo>
                  <a:pt x="2769997" y="4811852"/>
                </a:lnTo>
                <a:close/>
              </a:path>
              <a:path w="4545330" h="4833620">
                <a:moveTo>
                  <a:pt x="2769997" y="4801260"/>
                </a:moveTo>
                <a:lnTo>
                  <a:pt x="2674747" y="4801260"/>
                </a:lnTo>
                <a:lnTo>
                  <a:pt x="2674747" y="4806556"/>
                </a:lnTo>
                <a:lnTo>
                  <a:pt x="2769997" y="4806556"/>
                </a:lnTo>
                <a:lnTo>
                  <a:pt x="2769997" y="4801260"/>
                </a:lnTo>
                <a:close/>
              </a:path>
              <a:path w="4545330" h="4833620">
                <a:moveTo>
                  <a:pt x="2642997" y="4827727"/>
                </a:moveTo>
                <a:lnTo>
                  <a:pt x="2547747" y="4827727"/>
                </a:lnTo>
                <a:lnTo>
                  <a:pt x="2547747" y="4833023"/>
                </a:lnTo>
                <a:lnTo>
                  <a:pt x="2642997" y="4833023"/>
                </a:lnTo>
                <a:lnTo>
                  <a:pt x="2642997" y="4827727"/>
                </a:lnTo>
                <a:close/>
              </a:path>
              <a:path w="4545330" h="4833620">
                <a:moveTo>
                  <a:pt x="2642997" y="4811852"/>
                </a:moveTo>
                <a:lnTo>
                  <a:pt x="2547747" y="4811852"/>
                </a:lnTo>
                <a:lnTo>
                  <a:pt x="2547747" y="4822431"/>
                </a:lnTo>
                <a:lnTo>
                  <a:pt x="2642997" y="4822431"/>
                </a:lnTo>
                <a:lnTo>
                  <a:pt x="2642997" y="4811852"/>
                </a:lnTo>
                <a:close/>
              </a:path>
              <a:path w="4545330" h="4833620">
                <a:moveTo>
                  <a:pt x="2642997" y="4801260"/>
                </a:moveTo>
                <a:lnTo>
                  <a:pt x="2547747" y="4801260"/>
                </a:lnTo>
                <a:lnTo>
                  <a:pt x="2547747" y="4806556"/>
                </a:lnTo>
                <a:lnTo>
                  <a:pt x="2642997" y="4806556"/>
                </a:lnTo>
                <a:lnTo>
                  <a:pt x="2642997" y="4801260"/>
                </a:lnTo>
                <a:close/>
              </a:path>
              <a:path w="4545330" h="4833620">
                <a:moveTo>
                  <a:pt x="2515997" y="4827727"/>
                </a:moveTo>
                <a:lnTo>
                  <a:pt x="2420747" y="4827727"/>
                </a:lnTo>
                <a:lnTo>
                  <a:pt x="2420747" y="4833023"/>
                </a:lnTo>
                <a:lnTo>
                  <a:pt x="2515997" y="4833023"/>
                </a:lnTo>
                <a:lnTo>
                  <a:pt x="2515997" y="4827727"/>
                </a:lnTo>
                <a:close/>
              </a:path>
              <a:path w="4545330" h="4833620">
                <a:moveTo>
                  <a:pt x="2515997" y="4811852"/>
                </a:moveTo>
                <a:lnTo>
                  <a:pt x="2420747" y="4811852"/>
                </a:lnTo>
                <a:lnTo>
                  <a:pt x="2420747" y="4822431"/>
                </a:lnTo>
                <a:lnTo>
                  <a:pt x="2515997" y="4822431"/>
                </a:lnTo>
                <a:lnTo>
                  <a:pt x="2515997" y="4811852"/>
                </a:lnTo>
                <a:close/>
              </a:path>
              <a:path w="4545330" h="4833620">
                <a:moveTo>
                  <a:pt x="2515997" y="4801260"/>
                </a:moveTo>
                <a:lnTo>
                  <a:pt x="2420747" y="4801260"/>
                </a:lnTo>
                <a:lnTo>
                  <a:pt x="2420747" y="4806556"/>
                </a:lnTo>
                <a:lnTo>
                  <a:pt x="2515997" y="4806556"/>
                </a:lnTo>
                <a:lnTo>
                  <a:pt x="2515997" y="4801260"/>
                </a:lnTo>
                <a:close/>
              </a:path>
              <a:path w="4545330" h="4833620">
                <a:moveTo>
                  <a:pt x="2388997" y="4827727"/>
                </a:moveTo>
                <a:lnTo>
                  <a:pt x="2293747" y="4827727"/>
                </a:lnTo>
                <a:lnTo>
                  <a:pt x="2293747" y="4833023"/>
                </a:lnTo>
                <a:lnTo>
                  <a:pt x="2388997" y="4833023"/>
                </a:lnTo>
                <a:lnTo>
                  <a:pt x="2388997" y="4827727"/>
                </a:lnTo>
                <a:close/>
              </a:path>
              <a:path w="4545330" h="4833620">
                <a:moveTo>
                  <a:pt x="2388997" y="4811852"/>
                </a:moveTo>
                <a:lnTo>
                  <a:pt x="2293747" y="4811852"/>
                </a:lnTo>
                <a:lnTo>
                  <a:pt x="2293747" y="4822431"/>
                </a:lnTo>
                <a:lnTo>
                  <a:pt x="2388997" y="4822431"/>
                </a:lnTo>
                <a:lnTo>
                  <a:pt x="2388997" y="4811852"/>
                </a:lnTo>
                <a:close/>
              </a:path>
              <a:path w="4545330" h="4833620">
                <a:moveTo>
                  <a:pt x="2388997" y="4801260"/>
                </a:moveTo>
                <a:lnTo>
                  <a:pt x="2293747" y="4801260"/>
                </a:lnTo>
                <a:lnTo>
                  <a:pt x="2293747" y="4806556"/>
                </a:lnTo>
                <a:lnTo>
                  <a:pt x="2388997" y="4806556"/>
                </a:lnTo>
                <a:lnTo>
                  <a:pt x="2388997" y="4801260"/>
                </a:lnTo>
                <a:close/>
              </a:path>
              <a:path w="4545330" h="4833620">
                <a:moveTo>
                  <a:pt x="2261997" y="4827727"/>
                </a:moveTo>
                <a:lnTo>
                  <a:pt x="2166747" y="4827727"/>
                </a:lnTo>
                <a:lnTo>
                  <a:pt x="2166747" y="4833023"/>
                </a:lnTo>
                <a:lnTo>
                  <a:pt x="2261997" y="4833023"/>
                </a:lnTo>
                <a:lnTo>
                  <a:pt x="2261997" y="4827727"/>
                </a:lnTo>
                <a:close/>
              </a:path>
              <a:path w="4545330" h="4833620">
                <a:moveTo>
                  <a:pt x="2261997" y="4811852"/>
                </a:moveTo>
                <a:lnTo>
                  <a:pt x="2166747" y="4811852"/>
                </a:lnTo>
                <a:lnTo>
                  <a:pt x="2166747" y="4822431"/>
                </a:lnTo>
                <a:lnTo>
                  <a:pt x="2261997" y="4822431"/>
                </a:lnTo>
                <a:lnTo>
                  <a:pt x="2261997" y="4811852"/>
                </a:lnTo>
                <a:close/>
              </a:path>
              <a:path w="4545330" h="4833620">
                <a:moveTo>
                  <a:pt x="2261997" y="4801260"/>
                </a:moveTo>
                <a:lnTo>
                  <a:pt x="2166747" y="4801260"/>
                </a:lnTo>
                <a:lnTo>
                  <a:pt x="2166747" y="4806556"/>
                </a:lnTo>
                <a:lnTo>
                  <a:pt x="2261997" y="4806556"/>
                </a:lnTo>
                <a:lnTo>
                  <a:pt x="2261997" y="4801260"/>
                </a:lnTo>
                <a:close/>
              </a:path>
              <a:path w="4545330" h="4833620">
                <a:moveTo>
                  <a:pt x="2134997" y="4827727"/>
                </a:moveTo>
                <a:lnTo>
                  <a:pt x="2039747" y="4827727"/>
                </a:lnTo>
                <a:lnTo>
                  <a:pt x="2039747" y="4833023"/>
                </a:lnTo>
                <a:lnTo>
                  <a:pt x="2134997" y="4833023"/>
                </a:lnTo>
                <a:lnTo>
                  <a:pt x="2134997" y="4827727"/>
                </a:lnTo>
                <a:close/>
              </a:path>
              <a:path w="4545330" h="4833620">
                <a:moveTo>
                  <a:pt x="2134997" y="4811852"/>
                </a:moveTo>
                <a:lnTo>
                  <a:pt x="2039747" y="4811852"/>
                </a:lnTo>
                <a:lnTo>
                  <a:pt x="2039747" y="4822431"/>
                </a:lnTo>
                <a:lnTo>
                  <a:pt x="2134997" y="4822431"/>
                </a:lnTo>
                <a:lnTo>
                  <a:pt x="2134997" y="4811852"/>
                </a:lnTo>
                <a:close/>
              </a:path>
              <a:path w="4545330" h="4833620">
                <a:moveTo>
                  <a:pt x="2134997" y="4801260"/>
                </a:moveTo>
                <a:lnTo>
                  <a:pt x="2039747" y="4801260"/>
                </a:lnTo>
                <a:lnTo>
                  <a:pt x="2039747" y="4806556"/>
                </a:lnTo>
                <a:lnTo>
                  <a:pt x="2134997" y="4806556"/>
                </a:lnTo>
                <a:lnTo>
                  <a:pt x="2134997" y="4801260"/>
                </a:lnTo>
                <a:close/>
              </a:path>
              <a:path w="4545330" h="4833620">
                <a:moveTo>
                  <a:pt x="2007997" y="4827727"/>
                </a:moveTo>
                <a:lnTo>
                  <a:pt x="1912747" y="4827727"/>
                </a:lnTo>
                <a:lnTo>
                  <a:pt x="1912747" y="4833023"/>
                </a:lnTo>
                <a:lnTo>
                  <a:pt x="2007997" y="4833023"/>
                </a:lnTo>
                <a:lnTo>
                  <a:pt x="2007997" y="4827727"/>
                </a:lnTo>
                <a:close/>
              </a:path>
              <a:path w="4545330" h="4833620">
                <a:moveTo>
                  <a:pt x="2007997" y="4811852"/>
                </a:moveTo>
                <a:lnTo>
                  <a:pt x="1912747" y="4811852"/>
                </a:lnTo>
                <a:lnTo>
                  <a:pt x="1912747" y="4822431"/>
                </a:lnTo>
                <a:lnTo>
                  <a:pt x="2007997" y="4822431"/>
                </a:lnTo>
                <a:lnTo>
                  <a:pt x="2007997" y="4811852"/>
                </a:lnTo>
                <a:close/>
              </a:path>
              <a:path w="4545330" h="4833620">
                <a:moveTo>
                  <a:pt x="2007997" y="4801260"/>
                </a:moveTo>
                <a:lnTo>
                  <a:pt x="1912747" y="4801260"/>
                </a:lnTo>
                <a:lnTo>
                  <a:pt x="1912747" y="4806556"/>
                </a:lnTo>
                <a:lnTo>
                  <a:pt x="2007997" y="4806556"/>
                </a:lnTo>
                <a:lnTo>
                  <a:pt x="2007997" y="4801260"/>
                </a:lnTo>
                <a:close/>
              </a:path>
              <a:path w="4545330" h="4833620">
                <a:moveTo>
                  <a:pt x="1880997" y="4827727"/>
                </a:moveTo>
                <a:lnTo>
                  <a:pt x="1785747" y="4827727"/>
                </a:lnTo>
                <a:lnTo>
                  <a:pt x="1785747" y="4833023"/>
                </a:lnTo>
                <a:lnTo>
                  <a:pt x="1880997" y="4833023"/>
                </a:lnTo>
                <a:lnTo>
                  <a:pt x="1880997" y="4827727"/>
                </a:lnTo>
                <a:close/>
              </a:path>
              <a:path w="4545330" h="4833620">
                <a:moveTo>
                  <a:pt x="1880997" y="4811852"/>
                </a:moveTo>
                <a:lnTo>
                  <a:pt x="1785747" y="4811852"/>
                </a:lnTo>
                <a:lnTo>
                  <a:pt x="1785747" y="4822431"/>
                </a:lnTo>
                <a:lnTo>
                  <a:pt x="1880997" y="4822431"/>
                </a:lnTo>
                <a:lnTo>
                  <a:pt x="1880997" y="4811852"/>
                </a:lnTo>
                <a:close/>
              </a:path>
              <a:path w="4545330" h="4833620">
                <a:moveTo>
                  <a:pt x="1880997" y="4801260"/>
                </a:moveTo>
                <a:lnTo>
                  <a:pt x="1785747" y="4801260"/>
                </a:lnTo>
                <a:lnTo>
                  <a:pt x="1785747" y="4806556"/>
                </a:lnTo>
                <a:lnTo>
                  <a:pt x="1880997" y="4806556"/>
                </a:lnTo>
                <a:lnTo>
                  <a:pt x="1880997" y="4801260"/>
                </a:lnTo>
                <a:close/>
              </a:path>
              <a:path w="4545330" h="4833620">
                <a:moveTo>
                  <a:pt x="1753997" y="4827727"/>
                </a:moveTo>
                <a:lnTo>
                  <a:pt x="1658747" y="4827727"/>
                </a:lnTo>
                <a:lnTo>
                  <a:pt x="1658747" y="4833023"/>
                </a:lnTo>
                <a:lnTo>
                  <a:pt x="1753997" y="4833023"/>
                </a:lnTo>
                <a:lnTo>
                  <a:pt x="1753997" y="4827727"/>
                </a:lnTo>
                <a:close/>
              </a:path>
              <a:path w="4545330" h="4833620">
                <a:moveTo>
                  <a:pt x="1753997" y="4811852"/>
                </a:moveTo>
                <a:lnTo>
                  <a:pt x="1658747" y="4811852"/>
                </a:lnTo>
                <a:lnTo>
                  <a:pt x="1658747" y="4822431"/>
                </a:lnTo>
                <a:lnTo>
                  <a:pt x="1753997" y="4822431"/>
                </a:lnTo>
                <a:lnTo>
                  <a:pt x="1753997" y="4811852"/>
                </a:lnTo>
                <a:close/>
              </a:path>
              <a:path w="4545330" h="4833620">
                <a:moveTo>
                  <a:pt x="1753997" y="4801260"/>
                </a:moveTo>
                <a:lnTo>
                  <a:pt x="1658747" y="4801260"/>
                </a:lnTo>
                <a:lnTo>
                  <a:pt x="1658747" y="4806556"/>
                </a:lnTo>
                <a:lnTo>
                  <a:pt x="1753997" y="4806556"/>
                </a:lnTo>
                <a:lnTo>
                  <a:pt x="1753997" y="4801260"/>
                </a:lnTo>
                <a:close/>
              </a:path>
              <a:path w="4545330" h="4833620">
                <a:moveTo>
                  <a:pt x="1626997" y="4827727"/>
                </a:moveTo>
                <a:lnTo>
                  <a:pt x="1531747" y="4827727"/>
                </a:lnTo>
                <a:lnTo>
                  <a:pt x="1531747" y="4833023"/>
                </a:lnTo>
                <a:lnTo>
                  <a:pt x="1626997" y="4833023"/>
                </a:lnTo>
                <a:lnTo>
                  <a:pt x="1626997" y="4827727"/>
                </a:lnTo>
                <a:close/>
              </a:path>
              <a:path w="4545330" h="4833620">
                <a:moveTo>
                  <a:pt x="1626997" y="4811852"/>
                </a:moveTo>
                <a:lnTo>
                  <a:pt x="1531747" y="4811852"/>
                </a:lnTo>
                <a:lnTo>
                  <a:pt x="1531747" y="4822431"/>
                </a:lnTo>
                <a:lnTo>
                  <a:pt x="1626997" y="4822431"/>
                </a:lnTo>
                <a:lnTo>
                  <a:pt x="1626997" y="4811852"/>
                </a:lnTo>
                <a:close/>
              </a:path>
              <a:path w="4545330" h="4833620">
                <a:moveTo>
                  <a:pt x="1626997" y="4801260"/>
                </a:moveTo>
                <a:lnTo>
                  <a:pt x="1531747" y="4801260"/>
                </a:lnTo>
                <a:lnTo>
                  <a:pt x="1531747" y="4806556"/>
                </a:lnTo>
                <a:lnTo>
                  <a:pt x="1626997" y="4806556"/>
                </a:lnTo>
                <a:lnTo>
                  <a:pt x="1626997" y="4801260"/>
                </a:lnTo>
                <a:close/>
              </a:path>
              <a:path w="4545330" h="4833620">
                <a:moveTo>
                  <a:pt x="1499997" y="4827727"/>
                </a:moveTo>
                <a:lnTo>
                  <a:pt x="1404747" y="4827727"/>
                </a:lnTo>
                <a:lnTo>
                  <a:pt x="1404747" y="4833023"/>
                </a:lnTo>
                <a:lnTo>
                  <a:pt x="1499997" y="4833023"/>
                </a:lnTo>
                <a:lnTo>
                  <a:pt x="1499997" y="4827727"/>
                </a:lnTo>
                <a:close/>
              </a:path>
              <a:path w="4545330" h="4833620">
                <a:moveTo>
                  <a:pt x="1499997" y="4811852"/>
                </a:moveTo>
                <a:lnTo>
                  <a:pt x="1404747" y="4811852"/>
                </a:lnTo>
                <a:lnTo>
                  <a:pt x="1404747" y="4822431"/>
                </a:lnTo>
                <a:lnTo>
                  <a:pt x="1499997" y="4822431"/>
                </a:lnTo>
                <a:lnTo>
                  <a:pt x="1499997" y="4811852"/>
                </a:lnTo>
                <a:close/>
              </a:path>
              <a:path w="4545330" h="4833620">
                <a:moveTo>
                  <a:pt x="1499997" y="4801260"/>
                </a:moveTo>
                <a:lnTo>
                  <a:pt x="1404747" y="4801260"/>
                </a:lnTo>
                <a:lnTo>
                  <a:pt x="1404747" y="4806556"/>
                </a:lnTo>
                <a:lnTo>
                  <a:pt x="1499997" y="4806556"/>
                </a:lnTo>
                <a:lnTo>
                  <a:pt x="1499997" y="4801260"/>
                </a:lnTo>
                <a:close/>
              </a:path>
              <a:path w="4545330" h="4833620">
                <a:moveTo>
                  <a:pt x="1372997" y="4827727"/>
                </a:moveTo>
                <a:lnTo>
                  <a:pt x="1277747" y="4827727"/>
                </a:lnTo>
                <a:lnTo>
                  <a:pt x="1277747" y="4833023"/>
                </a:lnTo>
                <a:lnTo>
                  <a:pt x="1372997" y="4833023"/>
                </a:lnTo>
                <a:lnTo>
                  <a:pt x="1372997" y="4827727"/>
                </a:lnTo>
                <a:close/>
              </a:path>
              <a:path w="4545330" h="4833620">
                <a:moveTo>
                  <a:pt x="1372997" y="4811852"/>
                </a:moveTo>
                <a:lnTo>
                  <a:pt x="1277747" y="4811852"/>
                </a:lnTo>
                <a:lnTo>
                  <a:pt x="1277747" y="4822431"/>
                </a:lnTo>
                <a:lnTo>
                  <a:pt x="1372997" y="4822431"/>
                </a:lnTo>
                <a:lnTo>
                  <a:pt x="1372997" y="4811852"/>
                </a:lnTo>
                <a:close/>
              </a:path>
              <a:path w="4545330" h="4833620">
                <a:moveTo>
                  <a:pt x="1372997" y="4801260"/>
                </a:moveTo>
                <a:lnTo>
                  <a:pt x="1277747" y="4801260"/>
                </a:lnTo>
                <a:lnTo>
                  <a:pt x="1277747" y="4806556"/>
                </a:lnTo>
                <a:lnTo>
                  <a:pt x="1372997" y="4806556"/>
                </a:lnTo>
                <a:lnTo>
                  <a:pt x="1372997" y="4801260"/>
                </a:lnTo>
                <a:close/>
              </a:path>
              <a:path w="4545330" h="4833620">
                <a:moveTo>
                  <a:pt x="1245997" y="4827727"/>
                </a:moveTo>
                <a:lnTo>
                  <a:pt x="1150747" y="4827727"/>
                </a:lnTo>
                <a:lnTo>
                  <a:pt x="1150747" y="4833023"/>
                </a:lnTo>
                <a:lnTo>
                  <a:pt x="1245997" y="4833023"/>
                </a:lnTo>
                <a:lnTo>
                  <a:pt x="1245997" y="4827727"/>
                </a:lnTo>
                <a:close/>
              </a:path>
              <a:path w="4545330" h="4833620">
                <a:moveTo>
                  <a:pt x="1245997" y="4811852"/>
                </a:moveTo>
                <a:lnTo>
                  <a:pt x="1150747" y="4811852"/>
                </a:lnTo>
                <a:lnTo>
                  <a:pt x="1150747" y="4822431"/>
                </a:lnTo>
                <a:lnTo>
                  <a:pt x="1245997" y="4822431"/>
                </a:lnTo>
                <a:lnTo>
                  <a:pt x="1245997" y="4811852"/>
                </a:lnTo>
                <a:close/>
              </a:path>
              <a:path w="4545330" h="4833620">
                <a:moveTo>
                  <a:pt x="1245997" y="4801260"/>
                </a:moveTo>
                <a:lnTo>
                  <a:pt x="1150747" y="4801260"/>
                </a:lnTo>
                <a:lnTo>
                  <a:pt x="1150747" y="4806556"/>
                </a:lnTo>
                <a:lnTo>
                  <a:pt x="1245997" y="4806556"/>
                </a:lnTo>
                <a:lnTo>
                  <a:pt x="1245997" y="4801260"/>
                </a:lnTo>
                <a:close/>
              </a:path>
              <a:path w="4545330" h="4833620">
                <a:moveTo>
                  <a:pt x="1118997" y="4827727"/>
                </a:moveTo>
                <a:lnTo>
                  <a:pt x="1023747" y="4827727"/>
                </a:lnTo>
                <a:lnTo>
                  <a:pt x="1023747" y="4833023"/>
                </a:lnTo>
                <a:lnTo>
                  <a:pt x="1118997" y="4833023"/>
                </a:lnTo>
                <a:lnTo>
                  <a:pt x="1118997" y="4827727"/>
                </a:lnTo>
                <a:close/>
              </a:path>
              <a:path w="4545330" h="4833620">
                <a:moveTo>
                  <a:pt x="1118997" y="4811852"/>
                </a:moveTo>
                <a:lnTo>
                  <a:pt x="1023747" y="4811852"/>
                </a:lnTo>
                <a:lnTo>
                  <a:pt x="1023747" y="4822431"/>
                </a:lnTo>
                <a:lnTo>
                  <a:pt x="1118997" y="4822431"/>
                </a:lnTo>
                <a:lnTo>
                  <a:pt x="1118997" y="4811852"/>
                </a:lnTo>
                <a:close/>
              </a:path>
              <a:path w="4545330" h="4833620">
                <a:moveTo>
                  <a:pt x="1118997" y="4801260"/>
                </a:moveTo>
                <a:lnTo>
                  <a:pt x="1023747" y="4801260"/>
                </a:lnTo>
                <a:lnTo>
                  <a:pt x="1023747" y="4806556"/>
                </a:lnTo>
                <a:lnTo>
                  <a:pt x="1118997" y="4806556"/>
                </a:lnTo>
                <a:lnTo>
                  <a:pt x="1118997" y="4801260"/>
                </a:lnTo>
                <a:close/>
              </a:path>
              <a:path w="4545330" h="4833620">
                <a:moveTo>
                  <a:pt x="991997" y="4827727"/>
                </a:moveTo>
                <a:lnTo>
                  <a:pt x="896747" y="4827727"/>
                </a:lnTo>
                <a:lnTo>
                  <a:pt x="896747" y="4833023"/>
                </a:lnTo>
                <a:lnTo>
                  <a:pt x="991997" y="4833023"/>
                </a:lnTo>
                <a:lnTo>
                  <a:pt x="991997" y="4827727"/>
                </a:lnTo>
                <a:close/>
              </a:path>
              <a:path w="4545330" h="4833620">
                <a:moveTo>
                  <a:pt x="991997" y="4811852"/>
                </a:moveTo>
                <a:lnTo>
                  <a:pt x="896747" y="4811852"/>
                </a:lnTo>
                <a:lnTo>
                  <a:pt x="896747" y="4822431"/>
                </a:lnTo>
                <a:lnTo>
                  <a:pt x="991997" y="4822431"/>
                </a:lnTo>
                <a:lnTo>
                  <a:pt x="991997" y="4811852"/>
                </a:lnTo>
                <a:close/>
              </a:path>
              <a:path w="4545330" h="4833620">
                <a:moveTo>
                  <a:pt x="991997" y="4801260"/>
                </a:moveTo>
                <a:lnTo>
                  <a:pt x="896747" y="4801260"/>
                </a:lnTo>
                <a:lnTo>
                  <a:pt x="896747" y="4806556"/>
                </a:lnTo>
                <a:lnTo>
                  <a:pt x="991997" y="4806556"/>
                </a:lnTo>
                <a:lnTo>
                  <a:pt x="991997" y="4801260"/>
                </a:lnTo>
                <a:close/>
              </a:path>
              <a:path w="4545330" h="4833620">
                <a:moveTo>
                  <a:pt x="864997" y="4827727"/>
                </a:moveTo>
                <a:lnTo>
                  <a:pt x="769747" y="4827727"/>
                </a:lnTo>
                <a:lnTo>
                  <a:pt x="769747" y="4833023"/>
                </a:lnTo>
                <a:lnTo>
                  <a:pt x="864997" y="4833023"/>
                </a:lnTo>
                <a:lnTo>
                  <a:pt x="864997" y="4827727"/>
                </a:lnTo>
                <a:close/>
              </a:path>
              <a:path w="4545330" h="4833620">
                <a:moveTo>
                  <a:pt x="864997" y="4811852"/>
                </a:moveTo>
                <a:lnTo>
                  <a:pt x="769747" y="4811852"/>
                </a:lnTo>
                <a:lnTo>
                  <a:pt x="769747" y="4822431"/>
                </a:lnTo>
                <a:lnTo>
                  <a:pt x="864997" y="4822431"/>
                </a:lnTo>
                <a:lnTo>
                  <a:pt x="864997" y="4811852"/>
                </a:lnTo>
                <a:close/>
              </a:path>
              <a:path w="4545330" h="4833620">
                <a:moveTo>
                  <a:pt x="864997" y="4801260"/>
                </a:moveTo>
                <a:lnTo>
                  <a:pt x="769747" y="4801260"/>
                </a:lnTo>
                <a:lnTo>
                  <a:pt x="769747" y="4806556"/>
                </a:lnTo>
                <a:lnTo>
                  <a:pt x="864997" y="4806556"/>
                </a:lnTo>
                <a:lnTo>
                  <a:pt x="864997" y="4801260"/>
                </a:lnTo>
                <a:close/>
              </a:path>
              <a:path w="4545330" h="4833620">
                <a:moveTo>
                  <a:pt x="737997" y="4827727"/>
                </a:moveTo>
                <a:lnTo>
                  <a:pt x="642747" y="4827727"/>
                </a:lnTo>
                <a:lnTo>
                  <a:pt x="642747" y="4833023"/>
                </a:lnTo>
                <a:lnTo>
                  <a:pt x="737997" y="4833023"/>
                </a:lnTo>
                <a:lnTo>
                  <a:pt x="737997" y="4827727"/>
                </a:lnTo>
                <a:close/>
              </a:path>
              <a:path w="4545330" h="4833620">
                <a:moveTo>
                  <a:pt x="737997" y="4811852"/>
                </a:moveTo>
                <a:lnTo>
                  <a:pt x="642747" y="4811852"/>
                </a:lnTo>
                <a:lnTo>
                  <a:pt x="642747" y="4822431"/>
                </a:lnTo>
                <a:lnTo>
                  <a:pt x="737997" y="4822431"/>
                </a:lnTo>
                <a:lnTo>
                  <a:pt x="737997" y="4811852"/>
                </a:lnTo>
                <a:close/>
              </a:path>
              <a:path w="4545330" h="4833620">
                <a:moveTo>
                  <a:pt x="737997" y="4801260"/>
                </a:moveTo>
                <a:lnTo>
                  <a:pt x="642747" y="4801260"/>
                </a:lnTo>
                <a:lnTo>
                  <a:pt x="642747" y="4806556"/>
                </a:lnTo>
                <a:lnTo>
                  <a:pt x="737997" y="4806556"/>
                </a:lnTo>
                <a:lnTo>
                  <a:pt x="737997" y="4801260"/>
                </a:lnTo>
                <a:close/>
              </a:path>
              <a:path w="4545330" h="4833620">
                <a:moveTo>
                  <a:pt x="610997" y="4827727"/>
                </a:moveTo>
                <a:lnTo>
                  <a:pt x="515747" y="4827727"/>
                </a:lnTo>
                <a:lnTo>
                  <a:pt x="515747" y="4833023"/>
                </a:lnTo>
                <a:lnTo>
                  <a:pt x="610997" y="4833023"/>
                </a:lnTo>
                <a:lnTo>
                  <a:pt x="610997" y="4827727"/>
                </a:lnTo>
                <a:close/>
              </a:path>
              <a:path w="4545330" h="4833620">
                <a:moveTo>
                  <a:pt x="610997" y="4811852"/>
                </a:moveTo>
                <a:lnTo>
                  <a:pt x="515747" y="4811852"/>
                </a:lnTo>
                <a:lnTo>
                  <a:pt x="515747" y="4822431"/>
                </a:lnTo>
                <a:lnTo>
                  <a:pt x="610997" y="4822431"/>
                </a:lnTo>
                <a:lnTo>
                  <a:pt x="610997" y="4811852"/>
                </a:lnTo>
                <a:close/>
              </a:path>
              <a:path w="4545330" h="4833620">
                <a:moveTo>
                  <a:pt x="610997" y="4801260"/>
                </a:moveTo>
                <a:lnTo>
                  <a:pt x="515747" y="4801260"/>
                </a:lnTo>
                <a:lnTo>
                  <a:pt x="515747" y="4806556"/>
                </a:lnTo>
                <a:lnTo>
                  <a:pt x="610997" y="4806556"/>
                </a:lnTo>
                <a:lnTo>
                  <a:pt x="610997" y="4801260"/>
                </a:lnTo>
                <a:close/>
              </a:path>
              <a:path w="4545330" h="4833620">
                <a:moveTo>
                  <a:pt x="483997" y="4827727"/>
                </a:moveTo>
                <a:lnTo>
                  <a:pt x="388747" y="4827727"/>
                </a:lnTo>
                <a:lnTo>
                  <a:pt x="388747" y="4833023"/>
                </a:lnTo>
                <a:lnTo>
                  <a:pt x="483997" y="4833023"/>
                </a:lnTo>
                <a:lnTo>
                  <a:pt x="483997" y="4827727"/>
                </a:lnTo>
                <a:close/>
              </a:path>
              <a:path w="4545330" h="4833620">
                <a:moveTo>
                  <a:pt x="483997" y="4811852"/>
                </a:moveTo>
                <a:lnTo>
                  <a:pt x="388747" y="4811852"/>
                </a:lnTo>
                <a:lnTo>
                  <a:pt x="388747" y="4822431"/>
                </a:lnTo>
                <a:lnTo>
                  <a:pt x="483997" y="4822431"/>
                </a:lnTo>
                <a:lnTo>
                  <a:pt x="483997" y="4811852"/>
                </a:lnTo>
                <a:close/>
              </a:path>
              <a:path w="4545330" h="4833620">
                <a:moveTo>
                  <a:pt x="483997" y="4801260"/>
                </a:moveTo>
                <a:lnTo>
                  <a:pt x="388747" y="4801260"/>
                </a:lnTo>
                <a:lnTo>
                  <a:pt x="388747" y="4806556"/>
                </a:lnTo>
                <a:lnTo>
                  <a:pt x="483997" y="4806556"/>
                </a:lnTo>
                <a:lnTo>
                  <a:pt x="483997" y="4801260"/>
                </a:lnTo>
                <a:close/>
              </a:path>
              <a:path w="4545330" h="4833620">
                <a:moveTo>
                  <a:pt x="356997" y="4827727"/>
                </a:moveTo>
                <a:lnTo>
                  <a:pt x="261747" y="4827727"/>
                </a:lnTo>
                <a:lnTo>
                  <a:pt x="261747" y="4833023"/>
                </a:lnTo>
                <a:lnTo>
                  <a:pt x="356997" y="4833023"/>
                </a:lnTo>
                <a:lnTo>
                  <a:pt x="356997" y="4827727"/>
                </a:lnTo>
                <a:close/>
              </a:path>
              <a:path w="4545330" h="4833620">
                <a:moveTo>
                  <a:pt x="356997" y="4811852"/>
                </a:moveTo>
                <a:lnTo>
                  <a:pt x="261747" y="4811852"/>
                </a:lnTo>
                <a:lnTo>
                  <a:pt x="261747" y="4822431"/>
                </a:lnTo>
                <a:lnTo>
                  <a:pt x="356997" y="4822431"/>
                </a:lnTo>
                <a:lnTo>
                  <a:pt x="356997" y="4811852"/>
                </a:lnTo>
                <a:close/>
              </a:path>
              <a:path w="4545330" h="4833620">
                <a:moveTo>
                  <a:pt x="356997" y="4801260"/>
                </a:moveTo>
                <a:lnTo>
                  <a:pt x="261747" y="4801260"/>
                </a:lnTo>
                <a:lnTo>
                  <a:pt x="261747" y="4806556"/>
                </a:lnTo>
                <a:lnTo>
                  <a:pt x="356997" y="4806556"/>
                </a:lnTo>
                <a:lnTo>
                  <a:pt x="356997" y="4801260"/>
                </a:lnTo>
                <a:close/>
              </a:path>
              <a:path w="4545330" h="4833620">
                <a:moveTo>
                  <a:pt x="229997" y="4827727"/>
                </a:moveTo>
                <a:lnTo>
                  <a:pt x="134747" y="4827727"/>
                </a:lnTo>
                <a:lnTo>
                  <a:pt x="134747" y="4833023"/>
                </a:lnTo>
                <a:lnTo>
                  <a:pt x="229997" y="4833023"/>
                </a:lnTo>
                <a:lnTo>
                  <a:pt x="229997" y="4827727"/>
                </a:lnTo>
                <a:close/>
              </a:path>
              <a:path w="4545330" h="4833620">
                <a:moveTo>
                  <a:pt x="229997" y="4811852"/>
                </a:moveTo>
                <a:lnTo>
                  <a:pt x="134747" y="4811852"/>
                </a:lnTo>
                <a:lnTo>
                  <a:pt x="134747" y="4822431"/>
                </a:lnTo>
                <a:lnTo>
                  <a:pt x="229997" y="4822431"/>
                </a:lnTo>
                <a:lnTo>
                  <a:pt x="229997" y="4811852"/>
                </a:lnTo>
                <a:close/>
              </a:path>
              <a:path w="4545330" h="4833620">
                <a:moveTo>
                  <a:pt x="229997" y="4801260"/>
                </a:moveTo>
                <a:lnTo>
                  <a:pt x="134747" y="4801260"/>
                </a:lnTo>
                <a:lnTo>
                  <a:pt x="134747" y="4806556"/>
                </a:lnTo>
                <a:lnTo>
                  <a:pt x="229997" y="4806556"/>
                </a:lnTo>
                <a:lnTo>
                  <a:pt x="229997" y="4801260"/>
                </a:lnTo>
                <a:close/>
              </a:path>
              <a:path w="4545330" h="4833620">
                <a:moveTo>
                  <a:pt x="102997" y="4827727"/>
                </a:moveTo>
                <a:lnTo>
                  <a:pt x="15875" y="4827727"/>
                </a:lnTo>
                <a:lnTo>
                  <a:pt x="15875" y="4833023"/>
                </a:lnTo>
                <a:lnTo>
                  <a:pt x="102997" y="4833023"/>
                </a:lnTo>
                <a:lnTo>
                  <a:pt x="102997" y="4827727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41987" name="Rectángulo 12"/>
          <p:cNvSpPr>
            <a:spLocks noChangeArrowheads="1"/>
          </p:cNvSpPr>
          <p:nvPr/>
        </p:nvSpPr>
        <p:spPr bwMode="auto">
          <a:xfrm>
            <a:off x="836613" y="539750"/>
            <a:ext cx="5313362" cy="843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_tradnl" sz="2400">
                <a:solidFill>
                  <a:srgbClr val="006600"/>
                </a:solidFill>
                <a:latin typeface="Arial Rounded MT Bold" pitchFamily="34" charset="0"/>
                <a:cs typeface="Times New Roman" pitchFamily="18" charset="0"/>
              </a:rPr>
              <a:t>Datos Informativos</a:t>
            </a:r>
            <a:endParaRPr lang="es-MX" sz="2400">
              <a:solidFill>
                <a:srgbClr val="006600"/>
              </a:solidFill>
              <a:latin typeface="Arial Rounded MT Bold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Nombre del colegio: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________________________________________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Dirección: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________________________________________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Teléfono: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________________________________________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Móvil: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________________________________________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Email: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________________________________________</a:t>
            </a:r>
          </a:p>
          <a:p>
            <a:pPr>
              <a:lnSpc>
                <a:spcPct val="150000"/>
              </a:lnSpc>
            </a:pPr>
            <a:endParaRPr lang="es-ES_tradnl">
              <a:solidFill>
                <a:srgbClr val="000000"/>
              </a:solidFill>
              <a:latin typeface="Berlin Sans FB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Etapa:__________________ Nivel:___________________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Número  de niños:_________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Número  de niñas:_________ 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Total:___________________</a:t>
            </a:r>
          </a:p>
          <a:p>
            <a:pPr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                </a:t>
            </a:r>
          </a:p>
          <a:p>
            <a:pPr algn="ctr">
              <a:lnSpc>
                <a:spcPct val="150000"/>
              </a:lnSpc>
            </a:pPr>
            <a:r>
              <a:rPr lang="es-ES_tradnl">
                <a:solidFill>
                  <a:srgbClr val="000000"/>
                </a:solidFill>
                <a:latin typeface="Berlin Sans FB"/>
                <a:cs typeface="Times New Roman" pitchFamily="18" charset="0"/>
              </a:rPr>
              <a:t> Curso escolar 2020-2021</a:t>
            </a:r>
            <a:endParaRPr lang="es-MX">
              <a:solidFill>
                <a:srgbClr val="000000"/>
              </a:solidFill>
              <a:latin typeface="Berlin Sans FB"/>
              <a:cs typeface="Times New Roman" pitchFamily="18" charset="0"/>
            </a:endParaRPr>
          </a:p>
          <a:p>
            <a:endParaRPr lang="es-MX" sz="2400" b="1">
              <a:solidFill>
                <a:srgbClr val="000000"/>
              </a:solidFill>
              <a:latin typeface="Kristen ITC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7" name="10 Grupo"/>
          <p:cNvGrpSpPr>
            <a:grpSpLocks/>
          </p:cNvGrpSpPr>
          <p:nvPr/>
        </p:nvGrpSpPr>
        <p:grpSpPr bwMode="auto">
          <a:xfrm>
            <a:off x="476250" y="4932363"/>
            <a:ext cx="6002338" cy="2224087"/>
            <a:chOff x="144016" y="1620391"/>
            <a:chExt cx="1548646" cy="1728192"/>
          </a:xfrm>
        </p:grpSpPr>
        <p:cxnSp>
          <p:nvCxnSpPr>
            <p:cNvPr id="2" name="3 Conector recto"/>
            <p:cNvCxnSpPr/>
            <p:nvPr/>
          </p:nvCxnSpPr>
          <p:spPr>
            <a:xfrm>
              <a:off x="144016" y="1620391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4 Conector recto"/>
            <p:cNvCxnSpPr/>
            <p:nvPr/>
          </p:nvCxnSpPr>
          <p:spPr>
            <a:xfrm>
              <a:off x="144426" y="1909040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5 Conector recto"/>
            <p:cNvCxnSpPr/>
            <p:nvPr/>
          </p:nvCxnSpPr>
          <p:spPr>
            <a:xfrm>
              <a:off x="144835" y="2196455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6 Conector recto"/>
            <p:cNvCxnSpPr/>
            <p:nvPr/>
          </p:nvCxnSpPr>
          <p:spPr>
            <a:xfrm>
              <a:off x="144835" y="2485104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7 Conector recto"/>
            <p:cNvCxnSpPr/>
            <p:nvPr/>
          </p:nvCxnSpPr>
          <p:spPr>
            <a:xfrm>
              <a:off x="144835" y="2772519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8 Conector recto"/>
            <p:cNvCxnSpPr/>
            <p:nvPr/>
          </p:nvCxnSpPr>
          <p:spPr>
            <a:xfrm>
              <a:off x="144835" y="3061168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9 Conector recto"/>
            <p:cNvCxnSpPr/>
            <p:nvPr/>
          </p:nvCxnSpPr>
          <p:spPr>
            <a:xfrm>
              <a:off x="144835" y="3348583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418" name="10 Grupo"/>
          <p:cNvGrpSpPr>
            <a:grpSpLocks/>
          </p:cNvGrpSpPr>
          <p:nvPr/>
        </p:nvGrpSpPr>
        <p:grpSpPr bwMode="auto">
          <a:xfrm>
            <a:off x="476250" y="2627313"/>
            <a:ext cx="6002338" cy="1854200"/>
            <a:chOff x="144339" y="1908423"/>
            <a:chExt cx="1548323" cy="1440160"/>
          </a:xfrm>
        </p:grpSpPr>
        <p:cxnSp>
          <p:nvCxnSpPr>
            <p:cNvPr id="15" name="4 Conector recto"/>
            <p:cNvCxnSpPr/>
            <p:nvPr/>
          </p:nvCxnSpPr>
          <p:spPr>
            <a:xfrm>
              <a:off x="144339" y="1908423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5 Conector recto"/>
            <p:cNvCxnSpPr/>
            <p:nvPr/>
          </p:nvCxnSpPr>
          <p:spPr>
            <a:xfrm>
              <a:off x="144749" y="2196948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6 Conector recto"/>
            <p:cNvCxnSpPr/>
            <p:nvPr/>
          </p:nvCxnSpPr>
          <p:spPr>
            <a:xfrm>
              <a:off x="144749" y="2484240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7 Conector recto"/>
            <p:cNvCxnSpPr/>
            <p:nvPr/>
          </p:nvCxnSpPr>
          <p:spPr>
            <a:xfrm>
              <a:off x="144749" y="2772765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8 Conector recto"/>
            <p:cNvCxnSpPr/>
            <p:nvPr/>
          </p:nvCxnSpPr>
          <p:spPr>
            <a:xfrm>
              <a:off x="144749" y="3060058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9 Conector recto"/>
            <p:cNvCxnSpPr/>
            <p:nvPr/>
          </p:nvCxnSpPr>
          <p:spPr>
            <a:xfrm>
              <a:off x="144749" y="3348583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419" name="Rectangle 42"/>
          <p:cNvSpPr>
            <a:spLocks/>
          </p:cNvSpPr>
          <p:nvPr/>
        </p:nvSpPr>
        <p:spPr bwMode="auto">
          <a:xfrm>
            <a:off x="549275" y="323850"/>
            <a:ext cx="59150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ORGANIZACIÓN DE CLASE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1" name="10 Grupo"/>
          <p:cNvGrpSpPr>
            <a:grpSpLocks/>
          </p:cNvGrpSpPr>
          <p:nvPr/>
        </p:nvGrpSpPr>
        <p:grpSpPr bwMode="auto">
          <a:xfrm>
            <a:off x="476250" y="5508625"/>
            <a:ext cx="6002338" cy="2224088"/>
            <a:chOff x="144016" y="1620391"/>
            <a:chExt cx="1548646" cy="1728192"/>
          </a:xfrm>
        </p:grpSpPr>
        <p:cxnSp>
          <p:nvCxnSpPr>
            <p:cNvPr id="2" name="3 Conector recto"/>
            <p:cNvCxnSpPr/>
            <p:nvPr/>
          </p:nvCxnSpPr>
          <p:spPr>
            <a:xfrm>
              <a:off x="144016" y="1620391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4 Conector recto"/>
            <p:cNvCxnSpPr/>
            <p:nvPr/>
          </p:nvCxnSpPr>
          <p:spPr>
            <a:xfrm>
              <a:off x="144426" y="1909040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5 Conector recto"/>
            <p:cNvCxnSpPr/>
            <p:nvPr/>
          </p:nvCxnSpPr>
          <p:spPr>
            <a:xfrm>
              <a:off x="144835" y="2196455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6 Conector recto"/>
            <p:cNvCxnSpPr/>
            <p:nvPr/>
          </p:nvCxnSpPr>
          <p:spPr>
            <a:xfrm>
              <a:off x="144835" y="2485104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7 Conector recto"/>
            <p:cNvCxnSpPr/>
            <p:nvPr/>
          </p:nvCxnSpPr>
          <p:spPr>
            <a:xfrm>
              <a:off x="144835" y="2772519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8 Conector recto"/>
            <p:cNvCxnSpPr/>
            <p:nvPr/>
          </p:nvCxnSpPr>
          <p:spPr>
            <a:xfrm>
              <a:off x="144835" y="3061167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9 Conector recto"/>
            <p:cNvCxnSpPr/>
            <p:nvPr/>
          </p:nvCxnSpPr>
          <p:spPr>
            <a:xfrm>
              <a:off x="144835" y="3348583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42" name="10 Grupo"/>
          <p:cNvGrpSpPr>
            <a:grpSpLocks/>
          </p:cNvGrpSpPr>
          <p:nvPr/>
        </p:nvGrpSpPr>
        <p:grpSpPr bwMode="auto">
          <a:xfrm>
            <a:off x="476250" y="3276600"/>
            <a:ext cx="6002338" cy="1854200"/>
            <a:chOff x="144339" y="1908423"/>
            <a:chExt cx="1548323" cy="1440160"/>
          </a:xfrm>
        </p:grpSpPr>
        <p:cxnSp>
          <p:nvCxnSpPr>
            <p:cNvPr id="15" name="4 Conector recto"/>
            <p:cNvCxnSpPr/>
            <p:nvPr/>
          </p:nvCxnSpPr>
          <p:spPr>
            <a:xfrm>
              <a:off x="144339" y="1908423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5 Conector recto"/>
            <p:cNvCxnSpPr/>
            <p:nvPr/>
          </p:nvCxnSpPr>
          <p:spPr>
            <a:xfrm>
              <a:off x="144749" y="2196948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6 Conector recto"/>
            <p:cNvCxnSpPr/>
            <p:nvPr/>
          </p:nvCxnSpPr>
          <p:spPr>
            <a:xfrm>
              <a:off x="144749" y="2484241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7 Conector recto"/>
            <p:cNvCxnSpPr/>
            <p:nvPr/>
          </p:nvCxnSpPr>
          <p:spPr>
            <a:xfrm>
              <a:off x="144749" y="2772766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8 Conector recto"/>
            <p:cNvCxnSpPr/>
            <p:nvPr/>
          </p:nvCxnSpPr>
          <p:spPr>
            <a:xfrm>
              <a:off x="144749" y="3060058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9 Conector recto"/>
            <p:cNvCxnSpPr/>
            <p:nvPr/>
          </p:nvCxnSpPr>
          <p:spPr>
            <a:xfrm>
              <a:off x="144749" y="3348583"/>
              <a:ext cx="154791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43" name="10 Grupo"/>
          <p:cNvGrpSpPr>
            <a:grpSpLocks/>
          </p:cNvGrpSpPr>
          <p:nvPr/>
        </p:nvGrpSpPr>
        <p:grpSpPr bwMode="auto">
          <a:xfrm>
            <a:off x="404813" y="684213"/>
            <a:ext cx="6002337" cy="2224087"/>
            <a:chOff x="144016" y="1620391"/>
            <a:chExt cx="1548646" cy="1728192"/>
          </a:xfrm>
        </p:grpSpPr>
        <p:cxnSp>
          <p:nvCxnSpPr>
            <p:cNvPr id="4" name="3 Conector recto"/>
            <p:cNvCxnSpPr/>
            <p:nvPr/>
          </p:nvCxnSpPr>
          <p:spPr>
            <a:xfrm>
              <a:off x="144016" y="1620391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4 Conector recto"/>
            <p:cNvCxnSpPr/>
            <p:nvPr/>
          </p:nvCxnSpPr>
          <p:spPr>
            <a:xfrm>
              <a:off x="144425" y="1909040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5 Conector recto"/>
            <p:cNvCxnSpPr/>
            <p:nvPr/>
          </p:nvCxnSpPr>
          <p:spPr>
            <a:xfrm>
              <a:off x="144835" y="2196455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/>
            <p:nvPr/>
          </p:nvCxnSpPr>
          <p:spPr>
            <a:xfrm>
              <a:off x="144835" y="2485104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Conector recto"/>
            <p:cNvCxnSpPr/>
            <p:nvPr/>
          </p:nvCxnSpPr>
          <p:spPr>
            <a:xfrm>
              <a:off x="144835" y="2772519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/>
            <p:nvPr/>
          </p:nvCxnSpPr>
          <p:spPr>
            <a:xfrm>
              <a:off x="144835" y="3061168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>
              <a:off x="144835" y="3348583"/>
              <a:ext cx="1547827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object 10"/>
          <p:cNvSpPr txBox="1">
            <a:spLocks noChangeArrowheads="1"/>
          </p:cNvSpPr>
          <p:nvPr/>
        </p:nvSpPr>
        <p:spPr bwMode="auto">
          <a:xfrm>
            <a:off x="404813" y="1619250"/>
            <a:ext cx="2303462" cy="323850"/>
          </a:xfrm>
          <a:prstGeom prst="rect">
            <a:avLst/>
          </a:prstGeom>
          <a:noFill/>
          <a:ln w="19050">
            <a:solidFill>
              <a:srgbClr val="006600"/>
            </a:solidFill>
            <a:prstDash val="sysDot"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es-ES_tradnl" sz="1600">
                <a:solidFill>
                  <a:srgbClr val="006600"/>
                </a:solidFill>
              </a:rPr>
              <a:t>Nombre del padre/madre</a:t>
            </a:r>
            <a:r>
              <a:rPr lang="es-ES_tradnl" sz="2000">
                <a:solidFill>
                  <a:srgbClr val="006600"/>
                </a:solidFill>
              </a:rPr>
              <a:t> </a:t>
            </a:r>
            <a:endParaRPr lang="es-ES"/>
          </a:p>
        </p:txBody>
      </p:sp>
      <p:sp>
        <p:nvSpPr>
          <p:cNvPr id="62466" name="object 10"/>
          <p:cNvSpPr txBox="1">
            <a:spLocks noChangeArrowheads="1"/>
          </p:cNvSpPr>
          <p:nvPr/>
        </p:nvSpPr>
        <p:spPr bwMode="auto">
          <a:xfrm>
            <a:off x="3573463" y="1619250"/>
            <a:ext cx="1946275" cy="293688"/>
          </a:xfrm>
          <a:prstGeom prst="rect">
            <a:avLst/>
          </a:prstGeom>
          <a:noFill/>
          <a:ln w="19050">
            <a:solidFill>
              <a:srgbClr val="006600"/>
            </a:solidFill>
            <a:prstDash val="sysDot"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es-ES_tradnl">
                <a:solidFill>
                  <a:srgbClr val="006600"/>
                </a:solidFill>
              </a:rPr>
              <a:t>Puntos a tratar</a:t>
            </a:r>
            <a:r>
              <a:rPr lang="es-ES_tradnl"/>
              <a:t> </a:t>
            </a:r>
            <a:endParaRPr lang="es-ES">
              <a:solidFill>
                <a:srgbClr val="BEBEBE"/>
              </a:solidFill>
            </a:endParaRPr>
          </a:p>
        </p:txBody>
      </p:sp>
      <p:sp>
        <p:nvSpPr>
          <p:cNvPr id="62467" name="Rectangle 4"/>
          <p:cNvSpPr>
            <a:spLocks/>
          </p:cNvSpPr>
          <p:nvPr/>
        </p:nvSpPr>
        <p:spPr bwMode="auto">
          <a:xfrm>
            <a:off x="404813" y="323850"/>
            <a:ext cx="59150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REUNIONES CON LAS FAMILIAS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  <p:graphicFrame>
        <p:nvGraphicFramePr>
          <p:cNvPr id="65628" name="Group 92"/>
          <p:cNvGraphicFramePr>
            <a:graphicFrameLocks noGrp="1"/>
          </p:cNvGraphicFramePr>
          <p:nvPr/>
        </p:nvGraphicFramePr>
        <p:xfrm>
          <a:off x="404813" y="2339975"/>
          <a:ext cx="6119812" cy="5280025"/>
        </p:xfrm>
        <a:graphic>
          <a:graphicData uri="http://schemas.openxmlformats.org/drawingml/2006/table">
            <a:tbl>
              <a:tblPr/>
              <a:tblGrid>
                <a:gridCol w="2303462"/>
                <a:gridCol w="3816350"/>
              </a:tblGrid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object 10"/>
          <p:cNvSpPr txBox="1">
            <a:spLocks noChangeArrowheads="1"/>
          </p:cNvSpPr>
          <p:nvPr/>
        </p:nvSpPr>
        <p:spPr bwMode="auto">
          <a:xfrm>
            <a:off x="404813" y="468313"/>
            <a:ext cx="2303462" cy="323850"/>
          </a:xfrm>
          <a:prstGeom prst="rect">
            <a:avLst/>
          </a:prstGeom>
          <a:noFill/>
          <a:ln w="19050">
            <a:solidFill>
              <a:srgbClr val="006600"/>
            </a:solidFill>
            <a:prstDash val="sysDot"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es-ES_tradnl" sz="1600">
                <a:solidFill>
                  <a:srgbClr val="006600"/>
                </a:solidFill>
              </a:rPr>
              <a:t>Nombre del padre/madre</a:t>
            </a:r>
            <a:r>
              <a:rPr lang="es-ES_tradnl" sz="2000">
                <a:solidFill>
                  <a:srgbClr val="006600"/>
                </a:solidFill>
              </a:rPr>
              <a:t> </a:t>
            </a:r>
            <a:endParaRPr lang="es-ES"/>
          </a:p>
        </p:txBody>
      </p:sp>
      <p:sp>
        <p:nvSpPr>
          <p:cNvPr id="63490" name="object 10"/>
          <p:cNvSpPr txBox="1">
            <a:spLocks noChangeArrowheads="1"/>
          </p:cNvSpPr>
          <p:nvPr/>
        </p:nvSpPr>
        <p:spPr bwMode="auto">
          <a:xfrm>
            <a:off x="3500438" y="468313"/>
            <a:ext cx="1946275" cy="293687"/>
          </a:xfrm>
          <a:prstGeom prst="rect">
            <a:avLst/>
          </a:prstGeom>
          <a:noFill/>
          <a:ln w="19050">
            <a:solidFill>
              <a:srgbClr val="006600"/>
            </a:solidFill>
            <a:prstDash val="sysDot"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es-ES_tradnl">
                <a:solidFill>
                  <a:srgbClr val="006600"/>
                </a:solidFill>
              </a:rPr>
              <a:t>Puntos a tratar</a:t>
            </a:r>
            <a:r>
              <a:rPr lang="es-ES_tradnl"/>
              <a:t> </a:t>
            </a:r>
            <a:endParaRPr lang="es-ES">
              <a:solidFill>
                <a:srgbClr val="BEBEBE"/>
              </a:solidFill>
            </a:endParaRPr>
          </a:p>
        </p:txBody>
      </p:sp>
      <p:graphicFrame>
        <p:nvGraphicFramePr>
          <p:cNvPr id="112710" name="Group 70"/>
          <p:cNvGraphicFramePr>
            <a:graphicFrameLocks noGrp="1"/>
          </p:cNvGraphicFramePr>
          <p:nvPr/>
        </p:nvGraphicFramePr>
        <p:xfrm>
          <a:off x="333375" y="1042988"/>
          <a:ext cx="6119813" cy="6337300"/>
        </p:xfrm>
        <a:graphic>
          <a:graphicData uri="http://schemas.openxmlformats.org/drawingml/2006/table">
            <a:tbl>
              <a:tblPr/>
              <a:tblGrid>
                <a:gridCol w="2303463"/>
                <a:gridCol w="3816350"/>
              </a:tblGrid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4"/>
          <p:cNvSpPr>
            <a:spLocks/>
          </p:cNvSpPr>
          <p:nvPr/>
        </p:nvSpPr>
        <p:spPr bwMode="auto">
          <a:xfrm>
            <a:off x="404813" y="323850"/>
            <a:ext cx="59150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ACUERDOS CON LAS FAMILIAS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  <p:graphicFrame>
        <p:nvGraphicFramePr>
          <p:cNvPr id="113748" name="Group 84"/>
          <p:cNvGraphicFramePr>
            <a:graphicFrameLocks noGrp="1"/>
          </p:cNvGraphicFramePr>
          <p:nvPr/>
        </p:nvGraphicFramePr>
        <p:xfrm>
          <a:off x="476250" y="2411413"/>
          <a:ext cx="5949950" cy="5330825"/>
        </p:xfrm>
        <a:graphic>
          <a:graphicData uri="http://schemas.openxmlformats.org/drawingml/2006/table">
            <a:tbl>
              <a:tblPr/>
              <a:tblGrid>
                <a:gridCol w="3600450"/>
                <a:gridCol w="2349500"/>
              </a:tblGrid>
              <a:tr h="14605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4544" name="object 10"/>
          <p:cNvSpPr txBox="1">
            <a:spLocks noChangeArrowheads="1"/>
          </p:cNvSpPr>
          <p:nvPr/>
        </p:nvSpPr>
        <p:spPr bwMode="auto">
          <a:xfrm>
            <a:off x="1196975" y="1835150"/>
            <a:ext cx="1944688" cy="323850"/>
          </a:xfrm>
          <a:prstGeom prst="rect">
            <a:avLst/>
          </a:prstGeom>
          <a:noFill/>
          <a:ln w="19050">
            <a:solidFill>
              <a:srgbClr val="006600"/>
            </a:solidFill>
            <a:prstDash val="sysDot"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es-ES_tradnl" sz="2000">
                <a:solidFill>
                  <a:srgbClr val="006600"/>
                </a:solidFill>
              </a:rPr>
              <a:t>Acuerdos</a:t>
            </a:r>
            <a:r>
              <a:rPr lang="es-ES">
                <a:solidFill>
                  <a:srgbClr val="BEBEBE"/>
                </a:solidFill>
              </a:rPr>
              <a:t>:</a:t>
            </a:r>
            <a:endParaRPr lang="es-ES"/>
          </a:p>
        </p:txBody>
      </p:sp>
      <p:sp>
        <p:nvSpPr>
          <p:cNvPr id="64545" name="object 10"/>
          <p:cNvSpPr txBox="1">
            <a:spLocks noChangeArrowheads="1"/>
          </p:cNvSpPr>
          <p:nvPr/>
        </p:nvSpPr>
        <p:spPr bwMode="auto">
          <a:xfrm>
            <a:off x="4221163" y="1835150"/>
            <a:ext cx="1946275" cy="323850"/>
          </a:xfrm>
          <a:prstGeom prst="rect">
            <a:avLst/>
          </a:prstGeom>
          <a:noFill/>
          <a:ln w="19050">
            <a:solidFill>
              <a:srgbClr val="006600"/>
            </a:solidFill>
            <a:prstDash val="sysDot"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es-ES_tradnl" sz="2000">
                <a:solidFill>
                  <a:srgbClr val="006600"/>
                </a:solidFill>
              </a:rPr>
              <a:t>Firma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object 10"/>
          <p:cNvSpPr txBox="1">
            <a:spLocks noChangeArrowheads="1"/>
          </p:cNvSpPr>
          <p:nvPr/>
        </p:nvSpPr>
        <p:spPr bwMode="auto">
          <a:xfrm>
            <a:off x="1125538" y="755650"/>
            <a:ext cx="1944687" cy="323850"/>
          </a:xfrm>
          <a:prstGeom prst="rect">
            <a:avLst/>
          </a:prstGeom>
          <a:noFill/>
          <a:ln w="19050">
            <a:solidFill>
              <a:srgbClr val="006600"/>
            </a:solidFill>
            <a:prstDash val="sysDot"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es-ES_tradnl" sz="2000">
                <a:solidFill>
                  <a:srgbClr val="006600"/>
                </a:solidFill>
              </a:rPr>
              <a:t>Acuerdos</a:t>
            </a:r>
            <a:r>
              <a:rPr lang="es-ES">
                <a:solidFill>
                  <a:srgbClr val="BEBEBE"/>
                </a:solidFill>
              </a:rPr>
              <a:t>:</a:t>
            </a:r>
            <a:endParaRPr lang="es-ES"/>
          </a:p>
        </p:txBody>
      </p:sp>
      <p:sp>
        <p:nvSpPr>
          <p:cNvPr id="65538" name="object 10"/>
          <p:cNvSpPr txBox="1">
            <a:spLocks noChangeArrowheads="1"/>
          </p:cNvSpPr>
          <p:nvPr/>
        </p:nvSpPr>
        <p:spPr bwMode="auto">
          <a:xfrm>
            <a:off x="4221163" y="755650"/>
            <a:ext cx="1943100" cy="323850"/>
          </a:xfrm>
          <a:prstGeom prst="rect">
            <a:avLst/>
          </a:prstGeom>
          <a:noFill/>
          <a:ln w="19050">
            <a:solidFill>
              <a:srgbClr val="006600"/>
            </a:solidFill>
            <a:prstDash val="sysDot"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es-ES_tradnl" sz="2000">
                <a:solidFill>
                  <a:srgbClr val="006600"/>
                </a:solidFill>
              </a:rPr>
              <a:t>Firma</a:t>
            </a:r>
            <a:endParaRPr lang="es-ES"/>
          </a:p>
        </p:txBody>
      </p:sp>
      <p:graphicFrame>
        <p:nvGraphicFramePr>
          <p:cNvPr id="66659" name="Group 99"/>
          <p:cNvGraphicFramePr>
            <a:graphicFrameLocks noGrp="1"/>
          </p:cNvGraphicFramePr>
          <p:nvPr/>
        </p:nvGraphicFramePr>
        <p:xfrm>
          <a:off x="476250" y="1403350"/>
          <a:ext cx="5949950" cy="6397625"/>
        </p:xfrm>
        <a:graphic>
          <a:graphicData uri="http://schemas.openxmlformats.org/drawingml/2006/table">
            <a:tbl>
              <a:tblPr/>
              <a:tblGrid>
                <a:gridCol w="3600450"/>
                <a:gridCol w="2349500"/>
              </a:tblGrid>
              <a:tr h="14605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_tradnl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Fecha</a:t>
                      </a: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7"/>
          <p:cNvSpPr>
            <a:spLocks/>
          </p:cNvSpPr>
          <p:nvPr/>
        </p:nvSpPr>
        <p:spPr bwMode="auto">
          <a:xfrm>
            <a:off x="476250" y="250825"/>
            <a:ext cx="591502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REUNIONES DE CICLO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  <p:graphicFrame>
        <p:nvGraphicFramePr>
          <p:cNvPr id="75913" name="Group 137"/>
          <p:cNvGraphicFramePr>
            <a:graphicFrameLocks noGrp="1"/>
          </p:cNvGraphicFramePr>
          <p:nvPr/>
        </p:nvGraphicFramePr>
        <p:xfrm>
          <a:off x="333375" y="1908175"/>
          <a:ext cx="6337300" cy="5718175"/>
        </p:xfrm>
        <a:graphic>
          <a:graphicData uri="http://schemas.openxmlformats.org/drawingml/2006/table">
            <a:tbl>
              <a:tblPr/>
              <a:tblGrid>
                <a:gridCol w="1150938"/>
                <a:gridCol w="649287"/>
                <a:gridCol w="4537075"/>
              </a:tblGrid>
              <a:tr h="719138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040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1988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1988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_trad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685800" rtl="0" eaLnBrk="1" fontAlgn="base" latinLnBrk="0" hangingPunct="1">
                        <a:lnSpc>
                          <a:spcPct val="90000"/>
                        </a:lnSpc>
                        <a:spcBef>
                          <a:spcPts val="75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6592" name="Text Box 210"/>
          <p:cNvSpPr txBox="1">
            <a:spLocks noChangeArrowheads="1"/>
          </p:cNvSpPr>
          <p:nvPr/>
        </p:nvSpPr>
        <p:spPr bwMode="auto">
          <a:xfrm>
            <a:off x="476250" y="1331913"/>
            <a:ext cx="1008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006600"/>
                </a:solidFill>
              </a:rPr>
              <a:t>Fecha</a:t>
            </a:r>
            <a:endParaRPr lang="es-ES">
              <a:solidFill>
                <a:srgbClr val="006600"/>
              </a:solidFill>
            </a:endParaRPr>
          </a:p>
        </p:txBody>
      </p:sp>
      <p:sp>
        <p:nvSpPr>
          <p:cNvPr id="66593" name="Text Box 211"/>
          <p:cNvSpPr txBox="1">
            <a:spLocks noChangeArrowheads="1"/>
          </p:cNvSpPr>
          <p:nvPr/>
        </p:nvSpPr>
        <p:spPr bwMode="auto">
          <a:xfrm>
            <a:off x="1484313" y="1331913"/>
            <a:ext cx="719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006600"/>
                </a:solidFill>
              </a:rPr>
              <a:t>Hora</a:t>
            </a:r>
            <a:endParaRPr lang="es-ES">
              <a:solidFill>
                <a:srgbClr val="006600"/>
              </a:solidFill>
            </a:endParaRPr>
          </a:p>
        </p:txBody>
      </p:sp>
      <p:sp>
        <p:nvSpPr>
          <p:cNvPr id="66594" name="Text Box 212"/>
          <p:cNvSpPr txBox="1">
            <a:spLocks noChangeArrowheads="1"/>
          </p:cNvSpPr>
          <p:nvPr/>
        </p:nvSpPr>
        <p:spPr bwMode="auto">
          <a:xfrm>
            <a:off x="3789363" y="1331913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006600"/>
                </a:solidFill>
              </a:rPr>
              <a:t>Acuerdos</a:t>
            </a:r>
            <a:endParaRPr lang="es-ES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5" name="10 Grupo"/>
          <p:cNvGrpSpPr>
            <a:grpSpLocks/>
          </p:cNvGrpSpPr>
          <p:nvPr/>
        </p:nvGrpSpPr>
        <p:grpSpPr bwMode="auto">
          <a:xfrm>
            <a:off x="276225" y="2090738"/>
            <a:ext cx="3708400" cy="1711325"/>
            <a:chOff x="144339" y="1908423"/>
            <a:chExt cx="1548323" cy="1440160"/>
          </a:xfrm>
        </p:grpSpPr>
        <p:cxnSp>
          <p:nvCxnSpPr>
            <p:cNvPr id="67607" name="4 Conector recto"/>
            <p:cNvCxnSpPr>
              <a:cxnSpLocks noChangeShapeType="1"/>
            </p:cNvCxnSpPr>
            <p:nvPr/>
          </p:nvCxnSpPr>
          <p:spPr bwMode="auto">
            <a:xfrm>
              <a:off x="144339" y="1908423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08" name="5 Conector recto"/>
            <p:cNvCxnSpPr>
              <a:cxnSpLocks noChangeShapeType="1"/>
            </p:cNvCxnSpPr>
            <p:nvPr/>
          </p:nvCxnSpPr>
          <p:spPr bwMode="auto">
            <a:xfrm>
              <a:off x="144339" y="2196948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09" name="6 Conector recto"/>
            <p:cNvCxnSpPr>
              <a:cxnSpLocks noChangeShapeType="1"/>
            </p:cNvCxnSpPr>
            <p:nvPr/>
          </p:nvCxnSpPr>
          <p:spPr bwMode="auto">
            <a:xfrm>
              <a:off x="144339" y="2484240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10" name="7 Conector recto"/>
            <p:cNvCxnSpPr>
              <a:cxnSpLocks noChangeShapeType="1"/>
            </p:cNvCxnSpPr>
            <p:nvPr/>
          </p:nvCxnSpPr>
          <p:spPr bwMode="auto">
            <a:xfrm>
              <a:off x="144339" y="2772765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11" name="8 Conector recto"/>
            <p:cNvCxnSpPr>
              <a:cxnSpLocks noChangeShapeType="1"/>
            </p:cNvCxnSpPr>
            <p:nvPr/>
          </p:nvCxnSpPr>
          <p:spPr bwMode="auto">
            <a:xfrm>
              <a:off x="144339" y="3060058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12" name="9 Conector recto"/>
            <p:cNvCxnSpPr>
              <a:cxnSpLocks noChangeShapeType="1"/>
            </p:cNvCxnSpPr>
            <p:nvPr/>
          </p:nvCxnSpPr>
          <p:spPr bwMode="auto">
            <a:xfrm>
              <a:off x="144339" y="3348583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</p:grpSp>
      <p:grpSp>
        <p:nvGrpSpPr>
          <p:cNvPr id="67586" name="11 Grupo"/>
          <p:cNvGrpSpPr>
            <a:grpSpLocks/>
          </p:cNvGrpSpPr>
          <p:nvPr/>
        </p:nvGrpSpPr>
        <p:grpSpPr bwMode="auto">
          <a:xfrm>
            <a:off x="276225" y="4143375"/>
            <a:ext cx="3708400" cy="1712913"/>
            <a:chOff x="144339" y="1908423"/>
            <a:chExt cx="1548323" cy="1440160"/>
          </a:xfrm>
        </p:grpSpPr>
        <p:cxnSp>
          <p:nvCxnSpPr>
            <p:cNvPr id="67601" name="13 Conector recto"/>
            <p:cNvCxnSpPr>
              <a:cxnSpLocks noChangeShapeType="1"/>
            </p:cNvCxnSpPr>
            <p:nvPr/>
          </p:nvCxnSpPr>
          <p:spPr bwMode="auto">
            <a:xfrm>
              <a:off x="144339" y="1908423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02" name="14 Conector recto"/>
            <p:cNvCxnSpPr>
              <a:cxnSpLocks noChangeShapeType="1"/>
            </p:cNvCxnSpPr>
            <p:nvPr/>
          </p:nvCxnSpPr>
          <p:spPr bwMode="auto">
            <a:xfrm>
              <a:off x="144339" y="2196948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03" name="15 Conector recto"/>
            <p:cNvCxnSpPr>
              <a:cxnSpLocks noChangeShapeType="1"/>
            </p:cNvCxnSpPr>
            <p:nvPr/>
          </p:nvCxnSpPr>
          <p:spPr bwMode="auto">
            <a:xfrm>
              <a:off x="144339" y="2484241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04" name="16 Conector recto"/>
            <p:cNvCxnSpPr>
              <a:cxnSpLocks noChangeShapeType="1"/>
            </p:cNvCxnSpPr>
            <p:nvPr/>
          </p:nvCxnSpPr>
          <p:spPr bwMode="auto">
            <a:xfrm>
              <a:off x="144339" y="2772766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05" name="17 Conector recto"/>
            <p:cNvCxnSpPr>
              <a:cxnSpLocks noChangeShapeType="1"/>
            </p:cNvCxnSpPr>
            <p:nvPr/>
          </p:nvCxnSpPr>
          <p:spPr bwMode="auto">
            <a:xfrm>
              <a:off x="144339" y="3060058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06" name="18 Conector recto"/>
            <p:cNvCxnSpPr>
              <a:cxnSpLocks noChangeShapeType="1"/>
            </p:cNvCxnSpPr>
            <p:nvPr/>
          </p:nvCxnSpPr>
          <p:spPr bwMode="auto">
            <a:xfrm>
              <a:off x="144339" y="3348583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</p:grpSp>
      <p:grpSp>
        <p:nvGrpSpPr>
          <p:cNvPr id="67587" name="19 Grupo"/>
          <p:cNvGrpSpPr>
            <a:grpSpLocks/>
          </p:cNvGrpSpPr>
          <p:nvPr/>
        </p:nvGrpSpPr>
        <p:grpSpPr bwMode="auto">
          <a:xfrm>
            <a:off x="276225" y="6197600"/>
            <a:ext cx="3708400" cy="1368425"/>
            <a:chOff x="144339" y="1908423"/>
            <a:chExt cx="1548323" cy="1152128"/>
          </a:xfrm>
        </p:grpSpPr>
        <p:cxnSp>
          <p:nvCxnSpPr>
            <p:cNvPr id="67596" name="21 Conector recto"/>
            <p:cNvCxnSpPr>
              <a:cxnSpLocks noChangeShapeType="1"/>
            </p:cNvCxnSpPr>
            <p:nvPr/>
          </p:nvCxnSpPr>
          <p:spPr bwMode="auto">
            <a:xfrm>
              <a:off x="144339" y="1908423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597" name="22 Conector recto"/>
            <p:cNvCxnSpPr>
              <a:cxnSpLocks noChangeShapeType="1"/>
            </p:cNvCxnSpPr>
            <p:nvPr/>
          </p:nvCxnSpPr>
          <p:spPr bwMode="auto">
            <a:xfrm>
              <a:off x="144339" y="2197072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598" name="23 Conector recto"/>
            <p:cNvCxnSpPr>
              <a:cxnSpLocks noChangeShapeType="1"/>
            </p:cNvCxnSpPr>
            <p:nvPr/>
          </p:nvCxnSpPr>
          <p:spPr bwMode="auto">
            <a:xfrm>
              <a:off x="144339" y="2484487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599" name="24 Conector recto"/>
            <p:cNvCxnSpPr>
              <a:cxnSpLocks noChangeShapeType="1"/>
            </p:cNvCxnSpPr>
            <p:nvPr/>
          </p:nvCxnSpPr>
          <p:spPr bwMode="auto">
            <a:xfrm>
              <a:off x="144339" y="2773135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  <p:cxnSp>
          <p:nvCxnSpPr>
            <p:cNvPr id="67600" name="25 Conector recto"/>
            <p:cNvCxnSpPr>
              <a:cxnSpLocks noChangeShapeType="1"/>
            </p:cNvCxnSpPr>
            <p:nvPr/>
          </p:nvCxnSpPr>
          <p:spPr bwMode="auto">
            <a:xfrm>
              <a:off x="144339" y="3060551"/>
              <a:ext cx="1548323" cy="0"/>
            </a:xfrm>
            <a:prstGeom prst="line">
              <a:avLst/>
            </a:prstGeom>
            <a:noFill/>
            <a:ln w="22225" algn="ctr">
              <a:solidFill>
                <a:srgbClr val="006600"/>
              </a:solidFill>
              <a:miter lim="800000"/>
              <a:headEnd/>
              <a:tailEnd/>
            </a:ln>
          </p:spPr>
        </p:cxnSp>
      </p:grpSp>
      <p:sp>
        <p:nvSpPr>
          <p:cNvPr id="40" name="41 Rectángulo"/>
          <p:cNvSpPr>
            <a:spLocks noChangeArrowheads="1"/>
          </p:cNvSpPr>
          <p:nvPr/>
        </p:nvSpPr>
        <p:spPr bwMode="auto">
          <a:xfrm>
            <a:off x="4149725" y="4500563"/>
            <a:ext cx="2443163" cy="3094037"/>
          </a:xfrm>
          <a:prstGeom prst="rect">
            <a:avLst/>
          </a:prstGeom>
          <a:solidFill>
            <a:srgbClr val="76CA54"/>
          </a:solidFill>
          <a:ln w="12700" algn="ctr">
            <a:noFill/>
            <a:miter lim="800000"/>
            <a:headEnd/>
            <a:tailEnd/>
          </a:ln>
        </p:spPr>
        <p:txBody>
          <a:bodyPr lIns="117692" tIns="58845" rIns="117692" bIns="5884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317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67589" name="CuadroTexto 42"/>
          <p:cNvSpPr txBox="1">
            <a:spLocks noChangeArrowheads="1"/>
          </p:cNvSpPr>
          <p:nvPr/>
        </p:nvSpPr>
        <p:spPr bwMode="auto">
          <a:xfrm>
            <a:off x="4365625" y="4572000"/>
            <a:ext cx="1916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600" b="1">
                <a:solidFill>
                  <a:srgbClr val="006600"/>
                </a:solidFill>
                <a:latin typeface="Calibri Light" pitchFamily="34" charset="0"/>
              </a:rPr>
              <a:t>NOTAS</a:t>
            </a:r>
          </a:p>
        </p:txBody>
      </p:sp>
      <p:sp>
        <p:nvSpPr>
          <p:cNvPr id="37" name="41 Rectángulo"/>
          <p:cNvSpPr>
            <a:spLocks noChangeArrowheads="1"/>
          </p:cNvSpPr>
          <p:nvPr/>
        </p:nvSpPr>
        <p:spPr bwMode="auto">
          <a:xfrm>
            <a:off x="4221163" y="1763713"/>
            <a:ext cx="2303462" cy="2401887"/>
          </a:xfrm>
          <a:prstGeom prst="rect">
            <a:avLst/>
          </a:prstGeom>
          <a:noFill/>
          <a:ln w="28575" algn="ctr">
            <a:solidFill>
              <a:srgbClr val="006600"/>
            </a:solidFill>
            <a:prstDash val="lgDash"/>
            <a:miter lim="800000"/>
            <a:headEnd/>
            <a:tailEnd/>
          </a:ln>
        </p:spPr>
        <p:txBody>
          <a:bodyPr lIns="117692" tIns="58845" rIns="117692" bIns="5884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317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67591" name="CuadroTexto 1"/>
          <p:cNvSpPr txBox="1">
            <a:spLocks noChangeArrowheads="1"/>
          </p:cNvSpPr>
          <p:nvPr/>
        </p:nvSpPr>
        <p:spPr bwMode="auto">
          <a:xfrm>
            <a:off x="4214813" y="1784350"/>
            <a:ext cx="246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006600"/>
                </a:solidFill>
                <a:latin typeface="Calibri" pitchFamily="34" charset="0"/>
              </a:rPr>
              <a:t>LUGAR</a:t>
            </a:r>
          </a:p>
        </p:txBody>
      </p:sp>
      <p:sp>
        <p:nvSpPr>
          <p:cNvPr id="67592" name="CuadroTexto 47"/>
          <p:cNvSpPr txBox="1">
            <a:spLocks noChangeArrowheads="1"/>
          </p:cNvSpPr>
          <p:nvPr/>
        </p:nvSpPr>
        <p:spPr bwMode="auto">
          <a:xfrm>
            <a:off x="1268413" y="1476375"/>
            <a:ext cx="2595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rgbClr val="006600"/>
                </a:solidFill>
              </a:rPr>
              <a:t>INFORMACIÓN</a:t>
            </a:r>
          </a:p>
        </p:txBody>
      </p:sp>
      <p:sp>
        <p:nvSpPr>
          <p:cNvPr id="67593" name="CuadroTexto 48"/>
          <p:cNvSpPr txBox="1">
            <a:spLocks noChangeArrowheads="1"/>
          </p:cNvSpPr>
          <p:nvPr/>
        </p:nvSpPr>
        <p:spPr bwMode="auto">
          <a:xfrm>
            <a:off x="4221163" y="2555875"/>
            <a:ext cx="28844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006600"/>
                </a:solidFill>
                <a:latin typeface="Calibri" pitchFamily="34" charset="0"/>
              </a:rPr>
              <a:t>HORARIO SALIDA</a:t>
            </a:r>
          </a:p>
        </p:txBody>
      </p:sp>
      <p:sp>
        <p:nvSpPr>
          <p:cNvPr id="67594" name="CuadroTexto 49"/>
          <p:cNvSpPr txBox="1">
            <a:spLocks noChangeArrowheads="1"/>
          </p:cNvSpPr>
          <p:nvPr/>
        </p:nvSpPr>
        <p:spPr bwMode="auto">
          <a:xfrm>
            <a:off x="4221163" y="3276600"/>
            <a:ext cx="2058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006600"/>
                </a:solidFill>
                <a:latin typeface="Calibri" pitchFamily="34" charset="0"/>
              </a:rPr>
              <a:t>HORARIO VUELTA</a:t>
            </a:r>
          </a:p>
        </p:txBody>
      </p:sp>
      <p:sp>
        <p:nvSpPr>
          <p:cNvPr id="67595" name="Rectangle 34"/>
          <p:cNvSpPr>
            <a:spLocks/>
          </p:cNvSpPr>
          <p:nvPr/>
        </p:nvSpPr>
        <p:spPr bwMode="auto">
          <a:xfrm>
            <a:off x="260350" y="250825"/>
            <a:ext cx="61214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3200">
                <a:solidFill>
                  <a:srgbClr val="006600"/>
                </a:solidFill>
                <a:latin typeface="Arial Rounded MT Bold" pitchFamily="34" charset="0"/>
              </a:rPr>
              <a:t>SALIDAS Y EXCURSIONES</a:t>
            </a:r>
            <a:endParaRPr lang="es-ES" sz="32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767" name="Group 47"/>
          <p:cNvGraphicFramePr>
            <a:graphicFrameLocks noGrp="1"/>
          </p:cNvGraphicFramePr>
          <p:nvPr/>
        </p:nvGraphicFramePr>
        <p:xfrm>
          <a:off x="549275" y="2051050"/>
          <a:ext cx="5915025" cy="5688013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677" name="Rectangle 46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SEPTIEMBRE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237" name="Group 53"/>
          <p:cNvGraphicFramePr>
            <a:graphicFrameLocks noGrp="1"/>
          </p:cNvGraphicFramePr>
          <p:nvPr/>
        </p:nvGraphicFramePr>
        <p:xfrm>
          <a:off x="549275" y="2195513"/>
          <a:ext cx="5915025" cy="5595937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0701" name="Rectangle 46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OCTUBRE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182" name="Group 174"/>
          <p:cNvGraphicFramePr>
            <a:graphicFrameLocks noGrp="1"/>
          </p:cNvGraphicFramePr>
          <p:nvPr/>
        </p:nvGraphicFramePr>
        <p:xfrm>
          <a:off x="333375" y="2627313"/>
          <a:ext cx="6254750" cy="5200650"/>
        </p:xfrm>
        <a:graphic>
          <a:graphicData uri="http://schemas.openxmlformats.org/drawingml/2006/table">
            <a:tbl>
              <a:tblPr/>
              <a:tblGrid>
                <a:gridCol w="481013"/>
                <a:gridCol w="3516312"/>
                <a:gridCol w="2257425"/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  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63" name="12 CuadroTexto"/>
          <p:cNvSpPr txBox="1">
            <a:spLocks noChangeArrowheads="1"/>
          </p:cNvSpPr>
          <p:nvPr/>
        </p:nvSpPr>
        <p:spPr bwMode="auto">
          <a:xfrm>
            <a:off x="333375" y="2124075"/>
            <a:ext cx="6264275" cy="379413"/>
          </a:xfrm>
          <a:prstGeom prst="rect">
            <a:avLst/>
          </a:prstGeom>
          <a:noFill/>
          <a:ln w="12700" algn="ctr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b="1">
                <a:solidFill>
                  <a:srgbClr val="006600"/>
                </a:solidFill>
                <a:latin typeface="Berlin Sans FB"/>
              </a:rPr>
              <a:t>Nº          ALUMNO-A                                </a:t>
            </a:r>
            <a:r>
              <a:rPr lang="es-ES_tradnl" sz="1200" b="1">
                <a:solidFill>
                  <a:srgbClr val="006600"/>
                </a:solidFill>
                <a:latin typeface="Berlin Sans FB"/>
              </a:rPr>
              <a:t>FECHA DE NACIMIENTO</a:t>
            </a:r>
            <a:r>
              <a:rPr lang="es-ES_tradnl" sz="1200">
                <a:solidFill>
                  <a:srgbClr val="006600"/>
                </a:solidFill>
                <a:latin typeface="Berlin Sans FB"/>
              </a:rPr>
              <a:t>    </a:t>
            </a:r>
            <a:endParaRPr lang="es-MX" sz="1400">
              <a:solidFill>
                <a:srgbClr val="006600"/>
              </a:solidFill>
              <a:latin typeface="Berlin Sans FB"/>
            </a:endParaRPr>
          </a:p>
        </p:txBody>
      </p:sp>
      <p:sp>
        <p:nvSpPr>
          <p:cNvPr id="43064" name="Rectangle 134"/>
          <p:cNvSpPr>
            <a:spLocks/>
          </p:cNvSpPr>
          <p:nvPr/>
        </p:nvSpPr>
        <p:spPr bwMode="auto">
          <a:xfrm>
            <a:off x="549275" y="684213"/>
            <a:ext cx="59150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LISTADO DE ALUMNOS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741" name="Group 253"/>
          <p:cNvGraphicFramePr>
            <a:graphicFrameLocks noGrp="1"/>
          </p:cNvGraphicFramePr>
          <p:nvPr/>
        </p:nvGraphicFramePr>
        <p:xfrm>
          <a:off x="549275" y="2051050"/>
          <a:ext cx="5915025" cy="5688013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20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725" name="Rectangle 252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NOVIEMBRE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816" name="Group 48"/>
          <p:cNvGraphicFramePr>
            <a:graphicFrameLocks noGrp="1"/>
          </p:cNvGraphicFramePr>
          <p:nvPr/>
        </p:nvGraphicFramePr>
        <p:xfrm>
          <a:off x="549275" y="2124075"/>
          <a:ext cx="5915025" cy="5616575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826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49" name="Rectangle 46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DICIEMBRE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841" name="Group 49"/>
          <p:cNvGraphicFramePr>
            <a:graphicFrameLocks noGrp="1"/>
          </p:cNvGraphicFramePr>
          <p:nvPr/>
        </p:nvGraphicFramePr>
        <p:xfrm>
          <a:off x="549275" y="2124075"/>
          <a:ext cx="5915025" cy="5616575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826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773" name="Rectangle 46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ENERO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818" name="Group 2"/>
          <p:cNvGraphicFramePr>
            <a:graphicFrameLocks noGrp="1"/>
          </p:cNvGraphicFramePr>
          <p:nvPr/>
        </p:nvGraphicFramePr>
        <p:xfrm>
          <a:off x="549275" y="2195513"/>
          <a:ext cx="5915025" cy="4633912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</a:tbl>
          </a:graphicData>
        </a:graphic>
      </p:graphicFrame>
      <p:sp>
        <p:nvSpPr>
          <p:cNvPr id="74791" name="Rectangle 40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FEBRERO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7" name="Group 47"/>
          <p:cNvGraphicFramePr>
            <a:graphicFrameLocks noGrp="1"/>
          </p:cNvGraphicFramePr>
          <p:nvPr/>
        </p:nvGraphicFramePr>
        <p:xfrm>
          <a:off x="549275" y="2051050"/>
          <a:ext cx="5915025" cy="5688013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821" name="Rectangle 46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MARZO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911" name="Group 47"/>
          <p:cNvGraphicFramePr>
            <a:graphicFrameLocks noGrp="1"/>
          </p:cNvGraphicFramePr>
          <p:nvPr/>
        </p:nvGraphicFramePr>
        <p:xfrm>
          <a:off x="549275" y="2051050"/>
          <a:ext cx="5915025" cy="5688013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6845" name="Rectangle 46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ABRIL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890" name="Group 2"/>
          <p:cNvGraphicFramePr>
            <a:graphicFrameLocks noGrp="1"/>
          </p:cNvGraphicFramePr>
          <p:nvPr/>
        </p:nvGraphicFramePr>
        <p:xfrm>
          <a:off x="549275" y="2051050"/>
          <a:ext cx="5915025" cy="5688013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21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7869" name="Rectangle 46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MAYO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914" name="Group 2"/>
          <p:cNvGraphicFramePr>
            <a:graphicFrameLocks noGrp="1"/>
          </p:cNvGraphicFramePr>
          <p:nvPr/>
        </p:nvGraphicFramePr>
        <p:xfrm>
          <a:off x="549275" y="2051050"/>
          <a:ext cx="5915025" cy="5688013"/>
        </p:xfrm>
        <a:graphic>
          <a:graphicData uri="http://schemas.openxmlformats.org/drawingml/2006/table">
            <a:tbl>
              <a:tblPr/>
              <a:tblGrid>
                <a:gridCol w="1223963"/>
                <a:gridCol w="1181100"/>
                <a:gridCol w="1169987"/>
                <a:gridCol w="1168400"/>
                <a:gridCol w="1171575"/>
              </a:tblGrid>
              <a:tr h="779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LUNES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MARTES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MIÉRC.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JUEVES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"/>
                          <a:cs typeface="Arial" charset="0"/>
                        </a:rPr>
                        <a:t>VIERNES </a:t>
                      </a: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"/>
                        <a:cs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BF4"/>
                    </a:solidFill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893" name="Rectangle 46"/>
          <p:cNvSpPr>
            <a:spLocks/>
          </p:cNvSpPr>
          <p:nvPr/>
        </p:nvSpPr>
        <p:spPr bwMode="auto">
          <a:xfrm>
            <a:off x="1268413" y="684213"/>
            <a:ext cx="43926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JUNIO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45" name="Group 45"/>
          <p:cNvGraphicFramePr>
            <a:graphicFrameLocks noGrp="1"/>
          </p:cNvGraphicFramePr>
          <p:nvPr/>
        </p:nvGraphicFramePr>
        <p:xfrm>
          <a:off x="476250" y="1258888"/>
          <a:ext cx="6091238" cy="6807200"/>
        </p:xfrm>
        <a:graphic>
          <a:graphicData uri="http://schemas.openxmlformats.org/drawingml/2006/table">
            <a:tbl>
              <a:tblPr/>
              <a:tblGrid>
                <a:gridCol w="6091238"/>
              </a:tblGrid>
              <a:tr h="4270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endParaRPr kumimoji="0" lang="es-MX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9915" name="Rectangle 44"/>
          <p:cNvSpPr>
            <a:spLocks/>
          </p:cNvSpPr>
          <p:nvPr/>
        </p:nvSpPr>
        <p:spPr bwMode="auto">
          <a:xfrm>
            <a:off x="549275" y="468313"/>
            <a:ext cx="59150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INCIDENCIAS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21 Conector recto"/>
          <p:cNvCxnSpPr/>
          <p:nvPr/>
        </p:nvCxnSpPr>
        <p:spPr>
          <a:xfrm>
            <a:off x="333375" y="2555875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21 Conector recto"/>
          <p:cNvCxnSpPr/>
          <p:nvPr/>
        </p:nvCxnSpPr>
        <p:spPr>
          <a:xfrm>
            <a:off x="333375" y="3419475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21 Conector recto"/>
          <p:cNvCxnSpPr/>
          <p:nvPr/>
        </p:nvCxnSpPr>
        <p:spPr>
          <a:xfrm>
            <a:off x="319088" y="4371975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21 Conector recto"/>
          <p:cNvCxnSpPr>
            <a:endCxn id="20" idx="3"/>
          </p:cNvCxnSpPr>
          <p:nvPr/>
        </p:nvCxnSpPr>
        <p:spPr>
          <a:xfrm>
            <a:off x="319088" y="5292725"/>
            <a:ext cx="6238875" cy="285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21 Conector recto"/>
          <p:cNvCxnSpPr/>
          <p:nvPr/>
        </p:nvCxnSpPr>
        <p:spPr>
          <a:xfrm>
            <a:off x="319088" y="6211888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21 Conector recto"/>
          <p:cNvCxnSpPr/>
          <p:nvPr/>
        </p:nvCxnSpPr>
        <p:spPr>
          <a:xfrm>
            <a:off x="319088" y="7132638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>
            <a:off x="319088" y="8053388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904" name="Rectangle 19"/>
          <p:cNvSpPr>
            <a:spLocks/>
          </p:cNvSpPr>
          <p:nvPr/>
        </p:nvSpPr>
        <p:spPr bwMode="auto">
          <a:xfrm>
            <a:off x="260350" y="684213"/>
            <a:ext cx="639127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OTRAS OBSERVACIONES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235" name="Group 203"/>
          <p:cNvGraphicFramePr>
            <a:graphicFrameLocks noGrp="1"/>
          </p:cNvGraphicFramePr>
          <p:nvPr/>
        </p:nvGraphicFramePr>
        <p:xfrm>
          <a:off x="260350" y="1258888"/>
          <a:ext cx="6254750" cy="6500812"/>
        </p:xfrm>
        <a:graphic>
          <a:graphicData uri="http://schemas.openxmlformats.org/drawingml/2006/table">
            <a:tbl>
              <a:tblPr/>
              <a:tblGrid>
                <a:gridCol w="481013"/>
                <a:gridCol w="3516312"/>
                <a:gridCol w="2257425"/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  </a:t>
                      </a:r>
                      <a:endParaRPr kumimoji="0" lang="es-MX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99" name="12 CuadroTexto"/>
          <p:cNvSpPr txBox="1">
            <a:spLocks noChangeArrowheads="1"/>
          </p:cNvSpPr>
          <p:nvPr/>
        </p:nvSpPr>
        <p:spPr bwMode="auto">
          <a:xfrm>
            <a:off x="260350" y="755650"/>
            <a:ext cx="6264275" cy="379413"/>
          </a:xfrm>
          <a:prstGeom prst="rect">
            <a:avLst/>
          </a:prstGeom>
          <a:noFill/>
          <a:ln w="12700" algn="ctr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b="1">
                <a:solidFill>
                  <a:srgbClr val="006600"/>
                </a:solidFill>
                <a:latin typeface="Berlin Sans FB"/>
              </a:rPr>
              <a:t>Nº          ALUMNO-A                                </a:t>
            </a:r>
            <a:r>
              <a:rPr lang="es-ES_tradnl" sz="1200" b="1">
                <a:solidFill>
                  <a:srgbClr val="006600"/>
                </a:solidFill>
                <a:latin typeface="Berlin Sans FB"/>
              </a:rPr>
              <a:t>FECHA DE NACIMIENTO</a:t>
            </a:r>
            <a:r>
              <a:rPr lang="es-ES_tradnl" sz="1200">
                <a:solidFill>
                  <a:srgbClr val="006600"/>
                </a:solidFill>
                <a:latin typeface="Berlin Sans FB"/>
              </a:rPr>
              <a:t>    </a:t>
            </a:r>
            <a:endParaRPr lang="es-MX" sz="1400">
              <a:solidFill>
                <a:srgbClr val="006600"/>
              </a:solidFill>
              <a:latin typeface="Berlin Sans F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1" name="10 Grupo"/>
          <p:cNvGrpSpPr>
            <a:grpSpLocks/>
          </p:cNvGrpSpPr>
          <p:nvPr/>
        </p:nvGrpSpPr>
        <p:grpSpPr bwMode="auto">
          <a:xfrm>
            <a:off x="549275" y="1331913"/>
            <a:ext cx="5700713" cy="2224087"/>
            <a:chOff x="144016" y="1620391"/>
            <a:chExt cx="1548646" cy="1728192"/>
          </a:xfrm>
        </p:grpSpPr>
        <p:cxnSp>
          <p:nvCxnSpPr>
            <p:cNvPr id="6" name="3 Conector recto"/>
            <p:cNvCxnSpPr/>
            <p:nvPr/>
          </p:nvCxnSpPr>
          <p:spPr>
            <a:xfrm>
              <a:off x="144016" y="1620391"/>
              <a:ext cx="154821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4 Conector recto"/>
            <p:cNvCxnSpPr/>
            <p:nvPr/>
          </p:nvCxnSpPr>
          <p:spPr>
            <a:xfrm>
              <a:off x="144447" y="1909040"/>
              <a:ext cx="1547783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5 Conector recto"/>
            <p:cNvCxnSpPr/>
            <p:nvPr/>
          </p:nvCxnSpPr>
          <p:spPr>
            <a:xfrm>
              <a:off x="144447" y="2196455"/>
              <a:ext cx="154821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6 Conector recto"/>
            <p:cNvCxnSpPr/>
            <p:nvPr/>
          </p:nvCxnSpPr>
          <p:spPr>
            <a:xfrm>
              <a:off x="144447" y="2485104"/>
              <a:ext cx="154821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7 Conector recto"/>
            <p:cNvCxnSpPr/>
            <p:nvPr/>
          </p:nvCxnSpPr>
          <p:spPr>
            <a:xfrm>
              <a:off x="144447" y="2772519"/>
              <a:ext cx="154821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8 Conector recto"/>
            <p:cNvCxnSpPr/>
            <p:nvPr/>
          </p:nvCxnSpPr>
          <p:spPr>
            <a:xfrm>
              <a:off x="144447" y="3061168"/>
              <a:ext cx="154821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9 Conector recto"/>
            <p:cNvCxnSpPr/>
            <p:nvPr/>
          </p:nvCxnSpPr>
          <p:spPr>
            <a:xfrm>
              <a:off x="144447" y="3348583"/>
              <a:ext cx="1548215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922" name="10 Grupo"/>
          <p:cNvGrpSpPr>
            <a:grpSpLocks/>
          </p:cNvGrpSpPr>
          <p:nvPr/>
        </p:nvGrpSpPr>
        <p:grpSpPr bwMode="auto">
          <a:xfrm>
            <a:off x="550863" y="3927475"/>
            <a:ext cx="5699125" cy="1852613"/>
            <a:chOff x="144339" y="1908423"/>
            <a:chExt cx="1548323" cy="1440160"/>
          </a:xfrm>
        </p:grpSpPr>
        <p:cxnSp>
          <p:nvCxnSpPr>
            <p:cNvPr id="15" name="4 Conector recto"/>
            <p:cNvCxnSpPr/>
            <p:nvPr/>
          </p:nvCxnSpPr>
          <p:spPr>
            <a:xfrm>
              <a:off x="144339" y="1908423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5 Conector recto"/>
            <p:cNvCxnSpPr/>
            <p:nvPr/>
          </p:nvCxnSpPr>
          <p:spPr>
            <a:xfrm>
              <a:off x="144770" y="2195962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6 Conector recto"/>
            <p:cNvCxnSpPr/>
            <p:nvPr/>
          </p:nvCxnSpPr>
          <p:spPr>
            <a:xfrm>
              <a:off x="144770" y="2484734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7 Conector recto"/>
            <p:cNvCxnSpPr/>
            <p:nvPr/>
          </p:nvCxnSpPr>
          <p:spPr>
            <a:xfrm>
              <a:off x="144770" y="2772272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8 Conector recto"/>
            <p:cNvCxnSpPr/>
            <p:nvPr/>
          </p:nvCxnSpPr>
          <p:spPr>
            <a:xfrm>
              <a:off x="144770" y="3061044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9 Conector recto"/>
            <p:cNvCxnSpPr/>
            <p:nvPr/>
          </p:nvCxnSpPr>
          <p:spPr>
            <a:xfrm>
              <a:off x="144770" y="3348583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923" name="10 Grupo"/>
          <p:cNvGrpSpPr>
            <a:grpSpLocks/>
          </p:cNvGrpSpPr>
          <p:nvPr/>
        </p:nvGrpSpPr>
        <p:grpSpPr bwMode="auto">
          <a:xfrm>
            <a:off x="547688" y="6151563"/>
            <a:ext cx="5700712" cy="1854200"/>
            <a:chOff x="144339" y="1908423"/>
            <a:chExt cx="1548323" cy="1440160"/>
          </a:xfrm>
        </p:grpSpPr>
        <p:cxnSp>
          <p:nvCxnSpPr>
            <p:cNvPr id="23" name="4 Conector recto"/>
            <p:cNvCxnSpPr/>
            <p:nvPr/>
          </p:nvCxnSpPr>
          <p:spPr>
            <a:xfrm>
              <a:off x="144339" y="1908423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5 Conector recto"/>
            <p:cNvCxnSpPr/>
            <p:nvPr/>
          </p:nvCxnSpPr>
          <p:spPr>
            <a:xfrm>
              <a:off x="144770" y="2196948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6 Conector recto"/>
            <p:cNvCxnSpPr/>
            <p:nvPr/>
          </p:nvCxnSpPr>
          <p:spPr>
            <a:xfrm>
              <a:off x="144770" y="2484240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7 Conector recto"/>
            <p:cNvCxnSpPr/>
            <p:nvPr/>
          </p:nvCxnSpPr>
          <p:spPr>
            <a:xfrm>
              <a:off x="144770" y="2772765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8 Conector recto"/>
            <p:cNvCxnSpPr/>
            <p:nvPr/>
          </p:nvCxnSpPr>
          <p:spPr>
            <a:xfrm>
              <a:off x="144770" y="3060058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9 Conector recto"/>
            <p:cNvCxnSpPr/>
            <p:nvPr/>
          </p:nvCxnSpPr>
          <p:spPr>
            <a:xfrm>
              <a:off x="144770" y="3348583"/>
              <a:ext cx="1547892" cy="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924" name="Rectangle 30"/>
          <p:cNvSpPr>
            <a:spLocks/>
          </p:cNvSpPr>
          <p:nvPr/>
        </p:nvSpPr>
        <p:spPr bwMode="auto">
          <a:xfrm>
            <a:off x="476250" y="323850"/>
            <a:ext cx="59150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NOTAS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Imagen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6613" y="539750"/>
            <a:ext cx="5294312" cy="329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716338" y="2484438"/>
            <a:ext cx="10810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400">
                <a:latin typeface="Arial Rounded MT Bold" pitchFamily="34" charset="0"/>
              </a:rPr>
              <a:t>Blanca</a:t>
            </a:r>
            <a:endParaRPr lang="es-ES" sz="1400">
              <a:latin typeface="Arial Rounded MT Bold" pitchFamily="34" charset="0"/>
            </a:endParaRPr>
          </a:p>
        </p:txBody>
      </p:sp>
      <p:pic>
        <p:nvPicPr>
          <p:cNvPr id="82948" name="Picture 6" descr="_9 sin mariquita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6700" y="1403350"/>
            <a:ext cx="150336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9" name="Text Box 8"/>
          <p:cNvSpPr txBox="1">
            <a:spLocks noChangeArrowheads="1"/>
          </p:cNvSpPr>
          <p:nvPr/>
        </p:nvSpPr>
        <p:spPr bwMode="auto">
          <a:xfrm>
            <a:off x="1196975" y="1763713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>
                <a:latin typeface="Arial Rounded MT Bold" pitchFamily="34" charset="0"/>
              </a:rPr>
              <a:t>2020-2021</a:t>
            </a:r>
            <a:endParaRPr lang="es-ES" sz="3600" b="1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21 Conector recto"/>
          <p:cNvCxnSpPr/>
          <p:nvPr/>
        </p:nvCxnSpPr>
        <p:spPr>
          <a:xfrm>
            <a:off x="333375" y="2555875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21 Conector recto"/>
          <p:cNvCxnSpPr/>
          <p:nvPr/>
        </p:nvCxnSpPr>
        <p:spPr>
          <a:xfrm>
            <a:off x="333375" y="3419475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21 Conector recto"/>
          <p:cNvCxnSpPr/>
          <p:nvPr/>
        </p:nvCxnSpPr>
        <p:spPr>
          <a:xfrm>
            <a:off x="319088" y="4371975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21 Conector recto"/>
          <p:cNvCxnSpPr>
            <a:endCxn id="20" idx="3"/>
          </p:cNvCxnSpPr>
          <p:nvPr/>
        </p:nvCxnSpPr>
        <p:spPr>
          <a:xfrm>
            <a:off x="319088" y="5292725"/>
            <a:ext cx="6238875" cy="285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21 Conector recto"/>
          <p:cNvCxnSpPr/>
          <p:nvPr/>
        </p:nvCxnSpPr>
        <p:spPr>
          <a:xfrm>
            <a:off x="319088" y="6211888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21 Conector recto"/>
          <p:cNvCxnSpPr/>
          <p:nvPr/>
        </p:nvCxnSpPr>
        <p:spPr>
          <a:xfrm>
            <a:off x="319088" y="7132638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21 Conector recto"/>
          <p:cNvCxnSpPr/>
          <p:nvPr/>
        </p:nvCxnSpPr>
        <p:spPr>
          <a:xfrm>
            <a:off x="319088" y="8053388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64" name="Rectangle 9"/>
          <p:cNvSpPr>
            <a:spLocks/>
          </p:cNvSpPr>
          <p:nvPr/>
        </p:nvSpPr>
        <p:spPr bwMode="auto">
          <a:xfrm>
            <a:off x="188913" y="395288"/>
            <a:ext cx="63912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NORMAS DE CLASE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  <p:cxnSp>
        <p:nvCxnSpPr>
          <p:cNvPr id="2" name="21 Conector recto"/>
          <p:cNvCxnSpPr/>
          <p:nvPr/>
        </p:nvCxnSpPr>
        <p:spPr>
          <a:xfrm>
            <a:off x="333375" y="1763713"/>
            <a:ext cx="6238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66"/>
          <p:cNvSpPr>
            <a:spLocks noGrp="1"/>
          </p:cNvSpPr>
          <p:nvPr>
            <p:ph type="title"/>
          </p:nvPr>
        </p:nvSpPr>
        <p:spPr>
          <a:xfrm>
            <a:off x="476250" y="250825"/>
            <a:ext cx="5915025" cy="1211263"/>
          </a:xfrm>
        </p:spPr>
        <p:txBody>
          <a:bodyPr/>
          <a:lstStyle/>
          <a:p>
            <a:pPr eaLnBrk="1" hangingPunct="1"/>
            <a:r>
              <a:rPr lang="es-ES_tradnl" sz="4000" smtClean="0">
                <a:solidFill>
                  <a:srgbClr val="006600"/>
                </a:solidFill>
                <a:latin typeface="Arial Rounded MT Bold" pitchFamily="34" charset="0"/>
              </a:rPr>
              <a:t>HORARIO DE CLASE</a:t>
            </a:r>
            <a:endParaRPr lang="es-ES" sz="4000" smtClean="0">
              <a:solidFill>
                <a:srgbClr val="006600"/>
              </a:solidFill>
              <a:latin typeface="Arial Rounded MT Bold" pitchFamily="34" charset="0"/>
            </a:endParaRPr>
          </a:p>
        </p:txBody>
      </p:sp>
      <p:graphicFrame>
        <p:nvGraphicFramePr>
          <p:cNvPr id="46147" name="Group 67"/>
          <p:cNvGraphicFramePr>
            <a:graphicFrameLocks noGrp="1"/>
          </p:cNvGraphicFramePr>
          <p:nvPr>
            <p:ph idx="1"/>
          </p:nvPr>
        </p:nvGraphicFramePr>
        <p:xfrm>
          <a:off x="476250" y="1619250"/>
          <a:ext cx="5915025" cy="6405563"/>
        </p:xfrm>
        <a:graphic>
          <a:graphicData uri="http://schemas.openxmlformats.org/drawingml/2006/table">
            <a:tbl>
              <a:tblPr/>
              <a:tblGrid>
                <a:gridCol w="1263650"/>
                <a:gridCol w="1560513"/>
                <a:gridCol w="1558925"/>
                <a:gridCol w="1531937"/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HORA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LUNES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MARTES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MIÉRCOLES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>
          <a:xfrm>
            <a:off x="476250" y="250825"/>
            <a:ext cx="5915025" cy="1211263"/>
          </a:xfrm>
        </p:spPr>
        <p:txBody>
          <a:bodyPr/>
          <a:lstStyle/>
          <a:p>
            <a:pPr eaLnBrk="1" hangingPunct="1"/>
            <a:r>
              <a:rPr lang="es-ES_tradnl" sz="4000" smtClean="0">
                <a:solidFill>
                  <a:srgbClr val="006600"/>
                </a:solidFill>
                <a:latin typeface="Arial Rounded MT Bold" pitchFamily="34" charset="0"/>
              </a:rPr>
              <a:t>HORARIO DE CLASE</a:t>
            </a:r>
            <a:endParaRPr lang="es-ES" sz="4000" smtClean="0">
              <a:solidFill>
                <a:srgbClr val="006600"/>
              </a:solidFill>
              <a:latin typeface="Arial Rounded MT Bold" pitchFamily="34" charset="0"/>
            </a:endParaRPr>
          </a:p>
        </p:txBody>
      </p:sp>
      <p:graphicFrame>
        <p:nvGraphicFramePr>
          <p:cNvPr id="47172" name="Group 68"/>
          <p:cNvGraphicFramePr>
            <a:graphicFrameLocks noGrp="1"/>
          </p:cNvGraphicFramePr>
          <p:nvPr>
            <p:ph idx="1"/>
          </p:nvPr>
        </p:nvGraphicFramePr>
        <p:xfrm>
          <a:off x="476250" y="1619250"/>
          <a:ext cx="5915025" cy="6405563"/>
        </p:xfrm>
        <a:graphic>
          <a:graphicData uri="http://schemas.openxmlformats.org/drawingml/2006/table">
            <a:tbl>
              <a:tblPr/>
              <a:tblGrid>
                <a:gridCol w="1263650"/>
                <a:gridCol w="1560513"/>
                <a:gridCol w="1558925"/>
                <a:gridCol w="1531937"/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HORA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JUEVES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VIERNES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ESPECIALES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147" name="Group 67"/>
          <p:cNvGraphicFramePr>
            <a:graphicFrameLocks noGrp="1"/>
          </p:cNvGraphicFramePr>
          <p:nvPr>
            <p:ph idx="4294967295"/>
          </p:nvPr>
        </p:nvGraphicFramePr>
        <p:xfrm>
          <a:off x="476250" y="1619250"/>
          <a:ext cx="5915025" cy="6405563"/>
        </p:xfrm>
        <a:graphic>
          <a:graphicData uri="http://schemas.openxmlformats.org/drawingml/2006/table">
            <a:tbl>
              <a:tblPr/>
              <a:tblGrid>
                <a:gridCol w="1263650"/>
                <a:gridCol w="1560513"/>
                <a:gridCol w="1558925"/>
                <a:gridCol w="1531937"/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HORA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LUNES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MARTES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MIÉRCOLES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91" name="Rectangle 2"/>
          <p:cNvSpPr>
            <a:spLocks/>
          </p:cNvSpPr>
          <p:nvPr/>
        </p:nvSpPr>
        <p:spPr bwMode="auto">
          <a:xfrm>
            <a:off x="333375" y="250825"/>
            <a:ext cx="6121400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685800">
              <a:lnSpc>
                <a:spcPct val="90000"/>
              </a:lnSpc>
            </a:pPr>
            <a:r>
              <a:rPr lang="es-ES_tradnl" sz="4000">
                <a:solidFill>
                  <a:srgbClr val="006600"/>
                </a:solidFill>
                <a:latin typeface="Arial Rounded MT Bold" pitchFamily="34" charset="0"/>
              </a:rPr>
              <a:t>HORARIO PROFESOR/A</a:t>
            </a:r>
            <a:endParaRPr lang="es-ES" sz="4000">
              <a:solidFill>
                <a:srgbClr val="0066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/>
          </p:cNvSpPr>
          <p:nvPr>
            <p:ph type="title" idx="4294967295"/>
          </p:nvPr>
        </p:nvSpPr>
        <p:spPr>
          <a:xfrm>
            <a:off x="333375" y="250825"/>
            <a:ext cx="6121400" cy="1211263"/>
          </a:xfrm>
        </p:spPr>
        <p:txBody>
          <a:bodyPr/>
          <a:lstStyle/>
          <a:p>
            <a:pPr eaLnBrk="1" hangingPunct="1"/>
            <a:r>
              <a:rPr lang="es-ES_tradnl" sz="4000" smtClean="0">
                <a:solidFill>
                  <a:srgbClr val="006600"/>
                </a:solidFill>
                <a:latin typeface="Arial Rounded MT Bold" pitchFamily="34" charset="0"/>
              </a:rPr>
              <a:t>HORARIO PROFESOR/A</a:t>
            </a:r>
            <a:endParaRPr lang="es-ES" sz="4000" smtClean="0">
              <a:solidFill>
                <a:srgbClr val="006600"/>
              </a:solidFill>
              <a:latin typeface="Arial Rounded MT Bold" pitchFamily="34" charset="0"/>
            </a:endParaRPr>
          </a:p>
        </p:txBody>
      </p:sp>
      <p:graphicFrame>
        <p:nvGraphicFramePr>
          <p:cNvPr id="47172" name="Group 68"/>
          <p:cNvGraphicFramePr>
            <a:graphicFrameLocks noGrp="1"/>
          </p:cNvGraphicFramePr>
          <p:nvPr>
            <p:ph idx="4294967295"/>
          </p:nvPr>
        </p:nvGraphicFramePr>
        <p:xfrm>
          <a:off x="476250" y="1619250"/>
          <a:ext cx="5915025" cy="6405563"/>
        </p:xfrm>
        <a:graphic>
          <a:graphicData uri="http://schemas.openxmlformats.org/drawingml/2006/table">
            <a:tbl>
              <a:tblPr/>
              <a:tblGrid>
                <a:gridCol w="1263650"/>
                <a:gridCol w="1560513"/>
                <a:gridCol w="1558925"/>
                <a:gridCol w="1531937"/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HORA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JUEVES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VIERNES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ESPECIALES</a:t>
                      </a:r>
                      <a:endParaRPr kumimoji="0" lang="es-E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A5A5">
                        <a:alpha val="20000"/>
                      </a:srgbClr>
                    </a:solidFill>
                  </a:tcPr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117706" marR="117706" marT="58853" marB="58853" horzOverflow="overflow"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2204</TotalTime>
  <Words>983</Words>
  <Application>Microsoft Office PowerPoint</Application>
  <PresentationFormat>Presentación en pantalla (4:3)</PresentationFormat>
  <Paragraphs>909</Paragraphs>
  <Slides>41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Plantilla de diseño</vt:lpstr>
      </vt:variant>
      <vt:variant>
        <vt:i4>4</vt:i4>
      </vt:variant>
      <vt:variant>
        <vt:lpstr>Títulos de diapositiva</vt:lpstr>
      </vt:variant>
      <vt:variant>
        <vt:i4>41</vt:i4>
      </vt:variant>
    </vt:vector>
  </HeadingPairs>
  <TitlesOfParts>
    <vt:vector size="52" baseType="lpstr">
      <vt:lpstr>Arial</vt:lpstr>
      <vt:lpstr>Calibri</vt:lpstr>
      <vt:lpstr>Calibri Light</vt:lpstr>
      <vt:lpstr>Arial Rounded MT Bold</vt:lpstr>
      <vt:lpstr>Times New Roman</vt:lpstr>
      <vt:lpstr>Berlin Sans FB</vt:lpstr>
      <vt:lpstr>Kristen ITC</vt:lpstr>
      <vt:lpstr>Tema de Office</vt:lpstr>
      <vt:lpstr>1_Tema de Office</vt:lpstr>
      <vt:lpstr>2_Tema de Office</vt:lpstr>
      <vt:lpstr>2_Tema de Office</vt:lpstr>
      <vt:lpstr>Diapositiva 1</vt:lpstr>
      <vt:lpstr>Diapositiva 2</vt:lpstr>
      <vt:lpstr>Diapositiva 3</vt:lpstr>
      <vt:lpstr>Diapositiva 4</vt:lpstr>
      <vt:lpstr>Diapositiva 5</vt:lpstr>
      <vt:lpstr>HORARIO DE CLASE</vt:lpstr>
      <vt:lpstr>HORARIO DE CLASE</vt:lpstr>
      <vt:lpstr>Diapositiva 8</vt:lpstr>
      <vt:lpstr>HORARIO PROFESOR/A</vt:lpstr>
      <vt:lpstr>Diapositiva 10</vt:lpstr>
      <vt:lpstr>CALENDARIO</vt:lpstr>
      <vt:lpstr>CALENDARIO</vt:lpstr>
      <vt:lpstr>CALENDARIO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Gateway NE46R06m</dc:creator>
  <cp:lastModifiedBy>bb</cp:lastModifiedBy>
  <cp:revision>118</cp:revision>
  <dcterms:created xsi:type="dcterms:W3CDTF">2016-07-25T16:18:01Z</dcterms:created>
  <dcterms:modified xsi:type="dcterms:W3CDTF">2020-07-02T11:19:31Z</dcterms:modified>
</cp:coreProperties>
</file>