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310" r:id="rId4"/>
    <p:sldId id="311" r:id="rId5"/>
    <p:sldId id="312" r:id="rId6"/>
    <p:sldId id="313" r:id="rId7"/>
    <p:sldId id="314" r:id="rId8"/>
    <p:sldId id="259" r:id="rId9"/>
    <p:sldId id="261" r:id="rId10"/>
    <p:sldId id="315" r:id="rId11"/>
    <p:sldId id="317" r:id="rId12"/>
    <p:sldId id="318" r:id="rId13"/>
    <p:sldId id="319" r:id="rId14"/>
    <p:sldId id="267" r:id="rId15"/>
    <p:sldId id="320" r:id="rId16"/>
    <p:sldId id="266" r:id="rId17"/>
    <p:sldId id="321" r:id="rId18"/>
    <p:sldId id="270" r:id="rId19"/>
    <p:sldId id="322" r:id="rId20"/>
    <p:sldId id="336" r:id="rId21"/>
    <p:sldId id="323" r:id="rId22"/>
    <p:sldId id="275" r:id="rId23"/>
    <p:sldId id="276" r:id="rId24"/>
    <p:sldId id="337" r:id="rId25"/>
    <p:sldId id="338" r:id="rId26"/>
    <p:sldId id="339" r:id="rId27"/>
    <p:sldId id="284" r:id="rId28"/>
    <p:sldId id="340" r:id="rId29"/>
    <p:sldId id="324" r:id="rId30"/>
    <p:sldId id="344" r:id="rId31"/>
    <p:sldId id="347" r:id="rId32"/>
    <p:sldId id="346" r:id="rId33"/>
    <p:sldId id="348" r:id="rId34"/>
    <p:sldId id="294" r:id="rId35"/>
    <p:sldId id="333" r:id="rId36"/>
    <p:sldId id="343" r:id="rId37"/>
    <p:sldId id="335" r:id="rId38"/>
    <p:sldId id="334" r:id="rId39"/>
    <p:sldId id="296" r:id="rId40"/>
    <p:sldId id="325" r:id="rId41"/>
    <p:sldId id="297" r:id="rId42"/>
    <p:sldId id="298" r:id="rId43"/>
    <p:sldId id="301" r:id="rId44"/>
    <p:sldId id="302" r:id="rId45"/>
    <p:sldId id="330" r:id="rId46"/>
    <p:sldId id="331" r:id="rId47"/>
    <p:sldId id="332" r:id="rId48"/>
    <p:sldId id="303" r:id="rId49"/>
    <p:sldId id="304" r:id="rId50"/>
    <p:sldId id="305" r:id="rId51"/>
    <p:sldId id="328" r:id="rId52"/>
    <p:sldId id="329" r:id="rId53"/>
    <p:sldId id="345" r:id="rId54"/>
    <p:sldId id="353" r:id="rId55"/>
    <p:sldId id="354" r:id="rId56"/>
    <p:sldId id="349" r:id="rId57"/>
    <p:sldId id="351" r:id="rId58"/>
    <p:sldId id="352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78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9DB800-0719-4F5E-8DBD-A064D5654064}" type="doc">
      <dgm:prSet loTypeId="urn:microsoft.com/office/officeart/2005/8/layout/chevron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1DCD5743-8CD4-4EC8-8EB2-90E04C7AAAEA}">
      <dgm:prSet phldrT="[Text]"/>
      <dgm:spPr/>
      <dgm:t>
        <a:bodyPr/>
        <a:lstStyle/>
        <a:p>
          <a:r>
            <a:rPr lang="en-US" dirty="0" err="1" smtClean="0"/>
            <a:t>Belanja</a:t>
          </a:r>
          <a:r>
            <a:rPr lang="en-US" dirty="0" smtClean="0"/>
            <a:t> </a:t>
          </a:r>
          <a:r>
            <a:rPr lang="en-US" dirty="0" err="1" smtClean="0"/>
            <a:t>Pegawai</a:t>
          </a:r>
          <a:endParaRPr lang="en-US" dirty="0"/>
        </a:p>
      </dgm:t>
    </dgm:pt>
    <dgm:pt modelId="{516D5E0A-CDF1-43CE-98FB-CEFF7D3DAF17}" type="parTrans" cxnId="{DEF0556F-93AE-49B1-B8F9-C8B50D00E6BC}">
      <dgm:prSet/>
      <dgm:spPr/>
      <dgm:t>
        <a:bodyPr/>
        <a:lstStyle/>
        <a:p>
          <a:endParaRPr lang="en-US"/>
        </a:p>
      </dgm:t>
    </dgm:pt>
    <dgm:pt modelId="{0F7E767E-0C3E-41D1-83FC-B6CED1AF2234}" type="sibTrans" cxnId="{DEF0556F-93AE-49B1-B8F9-C8B50D00E6BC}">
      <dgm:prSet/>
      <dgm:spPr/>
      <dgm:t>
        <a:bodyPr/>
        <a:lstStyle/>
        <a:p>
          <a:endParaRPr lang="en-US"/>
        </a:p>
      </dgm:t>
    </dgm:pt>
    <dgm:pt modelId="{DCC0A9E3-322D-4EF7-90B9-377AA28EC02A}">
      <dgm:prSet phldrT="[Text]"/>
      <dgm:spPr/>
      <dgm:t>
        <a:bodyPr/>
        <a:lstStyle/>
        <a:p>
          <a:r>
            <a:rPr lang="en-US" b="0" dirty="0" smtClean="0"/>
            <a:t>p</a:t>
          </a:r>
          <a:r>
            <a:rPr lang="id-ID" b="0" dirty="0" smtClean="0"/>
            <a:t>enghasilan tetap </a:t>
          </a:r>
          <a:endParaRPr lang="en-US" b="0" dirty="0"/>
        </a:p>
      </dgm:t>
    </dgm:pt>
    <dgm:pt modelId="{A82F15DB-A5AD-490C-9A62-2C907FA65CAB}" type="parTrans" cxnId="{101D851D-DCD5-41BB-A48E-4CBA18E59E89}">
      <dgm:prSet/>
      <dgm:spPr/>
      <dgm:t>
        <a:bodyPr/>
        <a:lstStyle/>
        <a:p>
          <a:endParaRPr lang="en-US"/>
        </a:p>
      </dgm:t>
    </dgm:pt>
    <dgm:pt modelId="{5B0BFB5D-F376-4C82-9C01-B65E1528FF54}" type="sibTrans" cxnId="{101D851D-DCD5-41BB-A48E-4CBA18E59E89}">
      <dgm:prSet/>
      <dgm:spPr/>
      <dgm:t>
        <a:bodyPr/>
        <a:lstStyle/>
        <a:p>
          <a:endParaRPr lang="en-US"/>
        </a:p>
      </dgm:t>
    </dgm:pt>
    <dgm:pt modelId="{34BA0D1D-52E9-47CE-AB45-D4DBAE1A2BB4}">
      <dgm:prSet phldrT="[Text]"/>
      <dgm:spPr/>
      <dgm:t>
        <a:bodyPr/>
        <a:lstStyle/>
        <a:p>
          <a:r>
            <a:rPr lang="id-ID" b="0" dirty="0" smtClean="0"/>
            <a:t>tunjangan bagi Kepala Desa dan Perangkat Desa serta tunjangan BPD.</a:t>
          </a:r>
          <a:endParaRPr lang="en-US" b="0" dirty="0"/>
        </a:p>
      </dgm:t>
    </dgm:pt>
    <dgm:pt modelId="{81C3D619-E7A4-4D16-915D-03FC1ACDB6F3}" type="parTrans" cxnId="{3CAE1719-9293-4963-A190-9ABFDD9BF3B8}">
      <dgm:prSet/>
      <dgm:spPr/>
      <dgm:t>
        <a:bodyPr/>
        <a:lstStyle/>
        <a:p>
          <a:endParaRPr lang="en-US"/>
        </a:p>
      </dgm:t>
    </dgm:pt>
    <dgm:pt modelId="{CB3C50B4-C509-4EB3-9661-33C0B3913448}" type="sibTrans" cxnId="{3CAE1719-9293-4963-A190-9ABFDD9BF3B8}">
      <dgm:prSet/>
      <dgm:spPr/>
      <dgm:t>
        <a:bodyPr/>
        <a:lstStyle/>
        <a:p>
          <a:endParaRPr lang="en-US"/>
        </a:p>
      </dgm:t>
    </dgm:pt>
    <dgm:pt modelId="{C0B33AF5-7015-4C7D-A848-7E6AB70D8768}">
      <dgm:prSet phldrT="[Text]"/>
      <dgm:spPr/>
      <dgm:t>
        <a:bodyPr/>
        <a:lstStyle/>
        <a:p>
          <a:r>
            <a:rPr lang="en-US" dirty="0" err="1" smtClean="0"/>
            <a:t>Belanja</a:t>
          </a:r>
          <a:r>
            <a:rPr lang="en-US" dirty="0" smtClean="0"/>
            <a:t> </a:t>
          </a:r>
          <a:r>
            <a:rPr lang="en-US" dirty="0" err="1" smtClean="0"/>
            <a:t>Pegawai</a:t>
          </a:r>
          <a:endParaRPr lang="en-US" dirty="0"/>
        </a:p>
      </dgm:t>
    </dgm:pt>
    <dgm:pt modelId="{66DF53C6-AA17-43C3-A18A-8D0A6E777886}" type="parTrans" cxnId="{338D6A89-D9E0-4595-B6C4-EBD896D5E1CF}">
      <dgm:prSet/>
      <dgm:spPr/>
      <dgm:t>
        <a:bodyPr/>
        <a:lstStyle/>
        <a:p>
          <a:endParaRPr lang="en-US"/>
        </a:p>
      </dgm:t>
    </dgm:pt>
    <dgm:pt modelId="{B9D28294-0D18-47D9-A024-3612FBB20310}" type="sibTrans" cxnId="{338D6A89-D9E0-4595-B6C4-EBD896D5E1CF}">
      <dgm:prSet/>
      <dgm:spPr/>
      <dgm:t>
        <a:bodyPr/>
        <a:lstStyle/>
        <a:p>
          <a:endParaRPr lang="en-US"/>
        </a:p>
      </dgm:t>
    </dgm:pt>
    <dgm:pt modelId="{A221DEC0-CDA7-44B9-B19B-27322552C5FA}">
      <dgm:prSet phldrT="[Text]"/>
      <dgm:spPr/>
      <dgm:t>
        <a:bodyPr/>
        <a:lstStyle/>
        <a:p>
          <a:r>
            <a:rPr lang="id-ID" b="0" dirty="0" smtClean="0"/>
            <a:t>Penyelenggaraan Pemerintahan Desa</a:t>
          </a:r>
          <a:endParaRPr lang="en-US" b="0" dirty="0"/>
        </a:p>
      </dgm:t>
    </dgm:pt>
    <dgm:pt modelId="{1FD15354-8EE9-4C3F-AF86-00CD64CFFEBA}" type="parTrans" cxnId="{FF1761F1-27C5-472A-9714-95F55EE04DF1}">
      <dgm:prSet/>
      <dgm:spPr/>
      <dgm:t>
        <a:bodyPr/>
        <a:lstStyle/>
        <a:p>
          <a:endParaRPr lang="en-US"/>
        </a:p>
      </dgm:t>
    </dgm:pt>
    <dgm:pt modelId="{DDD885E8-C83E-48B6-B61D-E4718C55CDC1}" type="sibTrans" cxnId="{FF1761F1-27C5-472A-9714-95F55EE04DF1}">
      <dgm:prSet/>
      <dgm:spPr/>
      <dgm:t>
        <a:bodyPr/>
        <a:lstStyle/>
        <a:p>
          <a:endParaRPr lang="en-US"/>
        </a:p>
      </dgm:t>
    </dgm:pt>
    <dgm:pt modelId="{6082AE7D-EC44-4076-B623-D9568C13705A}">
      <dgm:prSet phldrT="[Text]"/>
      <dgm:spPr/>
      <dgm:t>
        <a:bodyPr/>
        <a:lstStyle/>
        <a:p>
          <a:r>
            <a:rPr lang="en-US" dirty="0" err="1" smtClean="0"/>
            <a:t>Belanja</a:t>
          </a:r>
          <a:r>
            <a:rPr lang="en-US" dirty="0" smtClean="0"/>
            <a:t> </a:t>
          </a:r>
          <a:r>
            <a:rPr lang="en-US" dirty="0" err="1" smtClean="0"/>
            <a:t>Pegawai</a:t>
          </a:r>
          <a:endParaRPr lang="en-US" dirty="0"/>
        </a:p>
      </dgm:t>
    </dgm:pt>
    <dgm:pt modelId="{223E72D8-6CCA-4EC1-8AFD-56987C8EA9F5}" type="parTrans" cxnId="{ECE3D4BA-AC98-43DD-8A8D-46E9197DC004}">
      <dgm:prSet/>
      <dgm:spPr/>
      <dgm:t>
        <a:bodyPr/>
        <a:lstStyle/>
        <a:p>
          <a:endParaRPr lang="en-US"/>
        </a:p>
      </dgm:t>
    </dgm:pt>
    <dgm:pt modelId="{1234A05A-141F-46CD-9F3A-6A13888B10C1}" type="sibTrans" cxnId="{ECE3D4BA-AC98-43DD-8A8D-46E9197DC004}">
      <dgm:prSet/>
      <dgm:spPr/>
      <dgm:t>
        <a:bodyPr/>
        <a:lstStyle/>
        <a:p>
          <a:endParaRPr lang="en-US"/>
        </a:p>
      </dgm:t>
    </dgm:pt>
    <dgm:pt modelId="{4D7711C3-BD6B-4A99-A2FF-2FC175B8E397}">
      <dgm:prSet phldrT="[Text]"/>
      <dgm:spPr/>
      <dgm:t>
        <a:bodyPr/>
        <a:lstStyle/>
        <a:p>
          <a:r>
            <a:rPr lang="id-ID" b="0" dirty="0" smtClean="0"/>
            <a:t>dibayarkan setiap bulan</a:t>
          </a:r>
          <a:endParaRPr lang="en-US" b="0" dirty="0"/>
        </a:p>
      </dgm:t>
    </dgm:pt>
    <dgm:pt modelId="{4C16DFA3-D7DD-47F8-8630-F53BE8B3D28F}" type="parTrans" cxnId="{F5D7CA55-A09C-4571-999D-9A57B0200E98}">
      <dgm:prSet/>
      <dgm:spPr/>
      <dgm:t>
        <a:bodyPr/>
        <a:lstStyle/>
        <a:p>
          <a:endParaRPr lang="en-US"/>
        </a:p>
      </dgm:t>
    </dgm:pt>
    <dgm:pt modelId="{7A65B2FA-E0AF-4BAD-A7BA-C3B1B9DCE0EB}" type="sibTrans" cxnId="{F5D7CA55-A09C-4571-999D-9A57B0200E98}">
      <dgm:prSet/>
      <dgm:spPr/>
      <dgm:t>
        <a:bodyPr/>
        <a:lstStyle/>
        <a:p>
          <a:endParaRPr lang="en-US"/>
        </a:p>
      </dgm:t>
    </dgm:pt>
    <dgm:pt modelId="{49417B7C-2451-4EC9-9B3A-9AFE5A4E5180}" type="pres">
      <dgm:prSet presAssocID="{119DB800-0719-4F5E-8DBD-A064D565406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5996AAC-D294-404C-98E5-785DAAAE6260}" type="pres">
      <dgm:prSet presAssocID="{1DCD5743-8CD4-4EC8-8EB2-90E04C7AAAEA}" presName="composite" presStyleCnt="0"/>
      <dgm:spPr/>
    </dgm:pt>
    <dgm:pt modelId="{1939D9EB-C273-4C6B-8B8B-320D81355109}" type="pres">
      <dgm:prSet presAssocID="{1DCD5743-8CD4-4EC8-8EB2-90E04C7AAAE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48B56C-B21D-482D-A98B-454FB03AFF84}" type="pres">
      <dgm:prSet presAssocID="{1DCD5743-8CD4-4EC8-8EB2-90E04C7AAAE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AEC55-3BF8-422B-9BC1-EC544E933AA7}" type="pres">
      <dgm:prSet presAssocID="{0F7E767E-0C3E-41D1-83FC-B6CED1AF2234}" presName="sp" presStyleCnt="0"/>
      <dgm:spPr/>
    </dgm:pt>
    <dgm:pt modelId="{66ADB9AB-3ADE-47DA-8B6A-6D5405BC852B}" type="pres">
      <dgm:prSet presAssocID="{C0B33AF5-7015-4C7D-A848-7E6AB70D8768}" presName="composite" presStyleCnt="0"/>
      <dgm:spPr/>
    </dgm:pt>
    <dgm:pt modelId="{7C49DAFF-26AC-4A86-A2BF-21E0FF6CD947}" type="pres">
      <dgm:prSet presAssocID="{C0B33AF5-7015-4C7D-A848-7E6AB70D876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C2DA9A-A083-44A1-BB21-26B1FA7DC847}" type="pres">
      <dgm:prSet presAssocID="{C0B33AF5-7015-4C7D-A848-7E6AB70D876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2133C7-997A-47E3-A3EC-3A93C7FC5CE2}" type="pres">
      <dgm:prSet presAssocID="{B9D28294-0D18-47D9-A024-3612FBB20310}" presName="sp" presStyleCnt="0"/>
      <dgm:spPr/>
    </dgm:pt>
    <dgm:pt modelId="{D6755519-364F-4CBD-B544-5D5CFC72C8FF}" type="pres">
      <dgm:prSet presAssocID="{6082AE7D-EC44-4076-B623-D9568C13705A}" presName="composite" presStyleCnt="0"/>
      <dgm:spPr/>
    </dgm:pt>
    <dgm:pt modelId="{5D738BCE-A427-45E9-9ACC-B631B1E8289F}" type="pres">
      <dgm:prSet presAssocID="{6082AE7D-EC44-4076-B623-D9568C13705A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661607-5575-44B9-8906-083F5371E5E7}" type="pres">
      <dgm:prSet presAssocID="{6082AE7D-EC44-4076-B623-D9568C13705A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D7CA55-A09C-4571-999D-9A57B0200E98}" srcId="{6082AE7D-EC44-4076-B623-D9568C13705A}" destId="{4D7711C3-BD6B-4A99-A2FF-2FC175B8E397}" srcOrd="0" destOrd="0" parTransId="{4C16DFA3-D7DD-47F8-8630-F53BE8B3D28F}" sibTransId="{7A65B2FA-E0AF-4BAD-A7BA-C3B1B9DCE0EB}"/>
    <dgm:cxn modelId="{FA1295CE-8BAF-4563-BF19-4E81A9D749FB}" type="presOf" srcId="{34BA0D1D-52E9-47CE-AB45-D4DBAE1A2BB4}" destId="{5748B56C-B21D-482D-A98B-454FB03AFF84}" srcOrd="0" destOrd="1" presId="urn:microsoft.com/office/officeart/2005/8/layout/chevron2"/>
    <dgm:cxn modelId="{E241C73B-1091-46C8-83B2-2D1E8109B2BC}" type="presOf" srcId="{1DCD5743-8CD4-4EC8-8EB2-90E04C7AAAEA}" destId="{1939D9EB-C273-4C6B-8B8B-320D81355109}" srcOrd="0" destOrd="0" presId="urn:microsoft.com/office/officeart/2005/8/layout/chevron2"/>
    <dgm:cxn modelId="{101D851D-DCD5-41BB-A48E-4CBA18E59E89}" srcId="{1DCD5743-8CD4-4EC8-8EB2-90E04C7AAAEA}" destId="{DCC0A9E3-322D-4EF7-90B9-377AA28EC02A}" srcOrd="0" destOrd="0" parTransId="{A82F15DB-A5AD-490C-9A62-2C907FA65CAB}" sibTransId="{5B0BFB5D-F376-4C82-9C01-B65E1528FF54}"/>
    <dgm:cxn modelId="{3CF9AF14-A4D5-4018-8122-264CA0A63DC5}" type="presOf" srcId="{4D7711C3-BD6B-4A99-A2FF-2FC175B8E397}" destId="{3A661607-5575-44B9-8906-083F5371E5E7}" srcOrd="0" destOrd="0" presId="urn:microsoft.com/office/officeart/2005/8/layout/chevron2"/>
    <dgm:cxn modelId="{F81EE8ED-FDE5-4A7D-8546-B51366DD1535}" type="presOf" srcId="{A221DEC0-CDA7-44B9-B19B-27322552C5FA}" destId="{51C2DA9A-A083-44A1-BB21-26B1FA7DC847}" srcOrd="0" destOrd="0" presId="urn:microsoft.com/office/officeart/2005/8/layout/chevron2"/>
    <dgm:cxn modelId="{2EB40414-12A2-4790-AB27-52129F8B0E53}" type="presOf" srcId="{C0B33AF5-7015-4C7D-A848-7E6AB70D8768}" destId="{7C49DAFF-26AC-4A86-A2BF-21E0FF6CD947}" srcOrd="0" destOrd="0" presId="urn:microsoft.com/office/officeart/2005/8/layout/chevron2"/>
    <dgm:cxn modelId="{3CAE1719-9293-4963-A190-9ABFDD9BF3B8}" srcId="{1DCD5743-8CD4-4EC8-8EB2-90E04C7AAAEA}" destId="{34BA0D1D-52E9-47CE-AB45-D4DBAE1A2BB4}" srcOrd="1" destOrd="0" parTransId="{81C3D619-E7A4-4D16-915D-03FC1ACDB6F3}" sibTransId="{CB3C50B4-C509-4EB3-9661-33C0B3913448}"/>
    <dgm:cxn modelId="{DEF0556F-93AE-49B1-B8F9-C8B50D00E6BC}" srcId="{119DB800-0719-4F5E-8DBD-A064D5654064}" destId="{1DCD5743-8CD4-4EC8-8EB2-90E04C7AAAEA}" srcOrd="0" destOrd="0" parTransId="{516D5E0A-CDF1-43CE-98FB-CEFF7D3DAF17}" sibTransId="{0F7E767E-0C3E-41D1-83FC-B6CED1AF2234}"/>
    <dgm:cxn modelId="{ECE3D4BA-AC98-43DD-8A8D-46E9197DC004}" srcId="{119DB800-0719-4F5E-8DBD-A064D5654064}" destId="{6082AE7D-EC44-4076-B623-D9568C13705A}" srcOrd="2" destOrd="0" parTransId="{223E72D8-6CCA-4EC1-8AFD-56987C8EA9F5}" sibTransId="{1234A05A-141F-46CD-9F3A-6A13888B10C1}"/>
    <dgm:cxn modelId="{FF1761F1-27C5-472A-9714-95F55EE04DF1}" srcId="{C0B33AF5-7015-4C7D-A848-7E6AB70D8768}" destId="{A221DEC0-CDA7-44B9-B19B-27322552C5FA}" srcOrd="0" destOrd="0" parTransId="{1FD15354-8EE9-4C3F-AF86-00CD64CFFEBA}" sibTransId="{DDD885E8-C83E-48B6-B61D-E4718C55CDC1}"/>
    <dgm:cxn modelId="{9A385864-10E9-4074-ADEE-D7FEA4EEF17B}" type="presOf" srcId="{DCC0A9E3-322D-4EF7-90B9-377AA28EC02A}" destId="{5748B56C-B21D-482D-A98B-454FB03AFF84}" srcOrd="0" destOrd="0" presId="urn:microsoft.com/office/officeart/2005/8/layout/chevron2"/>
    <dgm:cxn modelId="{338D6A89-D9E0-4595-B6C4-EBD896D5E1CF}" srcId="{119DB800-0719-4F5E-8DBD-A064D5654064}" destId="{C0B33AF5-7015-4C7D-A848-7E6AB70D8768}" srcOrd="1" destOrd="0" parTransId="{66DF53C6-AA17-43C3-A18A-8D0A6E777886}" sibTransId="{B9D28294-0D18-47D9-A024-3612FBB20310}"/>
    <dgm:cxn modelId="{A1F00373-0FAE-4605-ABED-EEB2AC492F2D}" type="presOf" srcId="{6082AE7D-EC44-4076-B623-D9568C13705A}" destId="{5D738BCE-A427-45E9-9ACC-B631B1E8289F}" srcOrd="0" destOrd="0" presId="urn:microsoft.com/office/officeart/2005/8/layout/chevron2"/>
    <dgm:cxn modelId="{2AA1597E-59BA-4BF3-9D7F-6E1B9F93889B}" type="presOf" srcId="{119DB800-0719-4F5E-8DBD-A064D5654064}" destId="{49417B7C-2451-4EC9-9B3A-9AFE5A4E5180}" srcOrd="0" destOrd="0" presId="urn:microsoft.com/office/officeart/2005/8/layout/chevron2"/>
    <dgm:cxn modelId="{236E47F1-10BA-4D65-B89B-FB86F6D7A305}" type="presParOf" srcId="{49417B7C-2451-4EC9-9B3A-9AFE5A4E5180}" destId="{B5996AAC-D294-404C-98E5-785DAAAE6260}" srcOrd="0" destOrd="0" presId="urn:microsoft.com/office/officeart/2005/8/layout/chevron2"/>
    <dgm:cxn modelId="{EB7E6132-B472-481C-A965-F77063FCED28}" type="presParOf" srcId="{B5996AAC-D294-404C-98E5-785DAAAE6260}" destId="{1939D9EB-C273-4C6B-8B8B-320D81355109}" srcOrd="0" destOrd="0" presId="urn:microsoft.com/office/officeart/2005/8/layout/chevron2"/>
    <dgm:cxn modelId="{4B5BC493-6F8A-4ECF-8967-D3C7EA150255}" type="presParOf" srcId="{B5996AAC-D294-404C-98E5-785DAAAE6260}" destId="{5748B56C-B21D-482D-A98B-454FB03AFF84}" srcOrd="1" destOrd="0" presId="urn:microsoft.com/office/officeart/2005/8/layout/chevron2"/>
    <dgm:cxn modelId="{659FD307-9AFE-405D-8655-E155E84118F4}" type="presParOf" srcId="{49417B7C-2451-4EC9-9B3A-9AFE5A4E5180}" destId="{A6AAEC55-3BF8-422B-9BC1-EC544E933AA7}" srcOrd="1" destOrd="0" presId="urn:microsoft.com/office/officeart/2005/8/layout/chevron2"/>
    <dgm:cxn modelId="{2C1E0131-519B-4A3B-82F9-2B23D0014C4D}" type="presParOf" srcId="{49417B7C-2451-4EC9-9B3A-9AFE5A4E5180}" destId="{66ADB9AB-3ADE-47DA-8B6A-6D5405BC852B}" srcOrd="2" destOrd="0" presId="urn:microsoft.com/office/officeart/2005/8/layout/chevron2"/>
    <dgm:cxn modelId="{841997BC-AAAA-4934-9A69-0EA7F5AD90D5}" type="presParOf" srcId="{66ADB9AB-3ADE-47DA-8B6A-6D5405BC852B}" destId="{7C49DAFF-26AC-4A86-A2BF-21E0FF6CD947}" srcOrd="0" destOrd="0" presId="urn:microsoft.com/office/officeart/2005/8/layout/chevron2"/>
    <dgm:cxn modelId="{82D2ADD1-3F7E-40CB-A7A7-1E4E01CF8282}" type="presParOf" srcId="{66ADB9AB-3ADE-47DA-8B6A-6D5405BC852B}" destId="{51C2DA9A-A083-44A1-BB21-26B1FA7DC847}" srcOrd="1" destOrd="0" presId="urn:microsoft.com/office/officeart/2005/8/layout/chevron2"/>
    <dgm:cxn modelId="{844705FC-D65B-434D-92EE-7732447E4BB1}" type="presParOf" srcId="{49417B7C-2451-4EC9-9B3A-9AFE5A4E5180}" destId="{E42133C7-997A-47E3-A3EC-3A93C7FC5CE2}" srcOrd="3" destOrd="0" presId="urn:microsoft.com/office/officeart/2005/8/layout/chevron2"/>
    <dgm:cxn modelId="{D4391AE6-C322-4F87-9C20-23188DB5A946}" type="presParOf" srcId="{49417B7C-2451-4EC9-9B3A-9AFE5A4E5180}" destId="{D6755519-364F-4CBD-B544-5D5CFC72C8FF}" srcOrd="4" destOrd="0" presId="urn:microsoft.com/office/officeart/2005/8/layout/chevron2"/>
    <dgm:cxn modelId="{00EB2107-166F-4B01-8961-BAD22B34B155}" type="presParOf" srcId="{D6755519-364F-4CBD-B544-5D5CFC72C8FF}" destId="{5D738BCE-A427-45E9-9ACC-B631B1E8289F}" srcOrd="0" destOrd="0" presId="urn:microsoft.com/office/officeart/2005/8/layout/chevron2"/>
    <dgm:cxn modelId="{DB9E4486-E66F-4A6E-AAAF-C4D663AD17EC}" type="presParOf" srcId="{D6755519-364F-4CBD-B544-5D5CFC72C8FF}" destId="{3A661607-5575-44B9-8906-083F5371E5E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963E49E-B009-42FD-A37D-E534A7697F0F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B5C1DE-3765-4DE1-A941-E866A9B7CC42}">
      <dgm:prSet phldrT="[Text]"/>
      <dgm:spPr/>
      <dgm:t>
        <a:bodyPr/>
        <a:lstStyle/>
        <a:p>
          <a:r>
            <a:rPr lang="id-ID" dirty="0" smtClean="0"/>
            <a:t>Pengajuan SPP terdiri atas:</a:t>
          </a:r>
          <a:endParaRPr lang="en-US" dirty="0"/>
        </a:p>
      </dgm:t>
    </dgm:pt>
    <dgm:pt modelId="{FFA7643D-62C0-4002-A64F-F93E0D1C8047}" type="parTrans" cxnId="{2600061E-6EC7-4EE3-B5C0-D2F865F83EB0}">
      <dgm:prSet/>
      <dgm:spPr/>
      <dgm:t>
        <a:bodyPr/>
        <a:lstStyle/>
        <a:p>
          <a:endParaRPr lang="en-US"/>
        </a:p>
      </dgm:t>
    </dgm:pt>
    <dgm:pt modelId="{BD366AEE-3F35-462E-898B-1303FFE829F3}" type="sibTrans" cxnId="{2600061E-6EC7-4EE3-B5C0-D2F865F83EB0}">
      <dgm:prSet/>
      <dgm:spPr/>
      <dgm:t>
        <a:bodyPr/>
        <a:lstStyle/>
        <a:p>
          <a:endParaRPr lang="en-US"/>
        </a:p>
      </dgm:t>
    </dgm:pt>
    <dgm:pt modelId="{8BA94B44-05C5-4803-B1C3-152897978D41}">
      <dgm:prSet phldrT="[Text]"/>
      <dgm:spPr/>
      <dgm:t>
        <a:bodyPr/>
        <a:lstStyle/>
        <a:p>
          <a:r>
            <a:rPr lang="id-ID" dirty="0" smtClean="0"/>
            <a:t>Surat Permintaan Pembayaran (SPP)</a:t>
          </a:r>
          <a:r>
            <a:rPr lang="en-US" dirty="0" smtClean="0"/>
            <a:t>;</a:t>
          </a:r>
          <a:endParaRPr lang="en-US" dirty="0"/>
        </a:p>
      </dgm:t>
    </dgm:pt>
    <dgm:pt modelId="{DF8CD116-6E17-4509-969D-6008E7142F40}" type="parTrans" cxnId="{ADD0AB69-656D-4E40-B772-50F37D8AF515}">
      <dgm:prSet/>
      <dgm:spPr/>
      <dgm:t>
        <a:bodyPr/>
        <a:lstStyle/>
        <a:p>
          <a:endParaRPr lang="en-US"/>
        </a:p>
      </dgm:t>
    </dgm:pt>
    <dgm:pt modelId="{FF25E4FC-6E56-4362-8D61-9F2CF067BE48}" type="sibTrans" cxnId="{ADD0AB69-656D-4E40-B772-50F37D8AF515}">
      <dgm:prSet/>
      <dgm:spPr/>
      <dgm:t>
        <a:bodyPr/>
        <a:lstStyle/>
        <a:p>
          <a:endParaRPr lang="en-US"/>
        </a:p>
      </dgm:t>
    </dgm:pt>
    <dgm:pt modelId="{DFE683C7-A5AB-4035-A9E2-B61729A6E795}">
      <dgm:prSet phldrT="[Text]"/>
      <dgm:spPr/>
      <dgm:t>
        <a:bodyPr/>
        <a:lstStyle/>
        <a:p>
          <a:r>
            <a:rPr lang="id-ID" dirty="0" smtClean="0"/>
            <a:t>Pernyataan tanggungjawab belanja; dan</a:t>
          </a:r>
          <a:endParaRPr lang="en-US" dirty="0"/>
        </a:p>
      </dgm:t>
    </dgm:pt>
    <dgm:pt modelId="{ADDE8681-FF9D-4E4C-ACBE-DCCBC2015DA4}" type="parTrans" cxnId="{512E13E9-7201-430E-A74D-64C9185CF247}">
      <dgm:prSet/>
      <dgm:spPr/>
      <dgm:t>
        <a:bodyPr/>
        <a:lstStyle/>
        <a:p>
          <a:endParaRPr lang="en-US"/>
        </a:p>
      </dgm:t>
    </dgm:pt>
    <dgm:pt modelId="{956EB1D1-BFF4-4E82-A6AE-9281564C9244}" type="sibTrans" cxnId="{512E13E9-7201-430E-A74D-64C9185CF247}">
      <dgm:prSet/>
      <dgm:spPr/>
      <dgm:t>
        <a:bodyPr/>
        <a:lstStyle/>
        <a:p>
          <a:endParaRPr lang="en-US"/>
        </a:p>
      </dgm:t>
    </dgm:pt>
    <dgm:pt modelId="{04DC30D8-4686-43E7-A7A6-CF499B476095}">
      <dgm:prSet phldrT="[Text]"/>
      <dgm:spPr/>
      <dgm:t>
        <a:bodyPr/>
        <a:lstStyle/>
        <a:p>
          <a:r>
            <a:rPr lang="id-ID" dirty="0" smtClean="0"/>
            <a:t>Lampiran bukti transaksi</a:t>
          </a:r>
          <a:endParaRPr lang="en-US" dirty="0"/>
        </a:p>
      </dgm:t>
    </dgm:pt>
    <dgm:pt modelId="{D96972BF-5DFB-4837-9444-F496C572050F}" type="parTrans" cxnId="{E162914F-7DFA-44F3-AB45-4A014CDC76DE}">
      <dgm:prSet/>
      <dgm:spPr/>
      <dgm:t>
        <a:bodyPr/>
        <a:lstStyle/>
        <a:p>
          <a:endParaRPr lang="en-US"/>
        </a:p>
      </dgm:t>
    </dgm:pt>
    <dgm:pt modelId="{28E8FFB5-53AD-4421-AF0C-524DB5722C00}" type="sibTrans" cxnId="{E162914F-7DFA-44F3-AB45-4A014CDC76DE}">
      <dgm:prSet/>
      <dgm:spPr/>
      <dgm:t>
        <a:bodyPr/>
        <a:lstStyle/>
        <a:p>
          <a:endParaRPr lang="en-US"/>
        </a:p>
      </dgm:t>
    </dgm:pt>
    <dgm:pt modelId="{1E96B77E-E503-4F11-97F5-F29A937E816D}" type="pres">
      <dgm:prSet presAssocID="{6963E49E-B009-42FD-A37D-E534A7697F0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8F93A3-ABC7-47A8-9738-35480CF02FC8}" type="pres">
      <dgm:prSet presAssocID="{BEB5C1DE-3765-4DE1-A941-E866A9B7CC42}" presName="centerShape" presStyleLbl="node0" presStyleIdx="0" presStyleCnt="1"/>
      <dgm:spPr/>
      <dgm:t>
        <a:bodyPr/>
        <a:lstStyle/>
        <a:p>
          <a:endParaRPr lang="en-US"/>
        </a:p>
      </dgm:t>
    </dgm:pt>
    <dgm:pt modelId="{A01C8ED6-EFD3-4B73-857D-517042FDB0D7}" type="pres">
      <dgm:prSet presAssocID="{DF8CD116-6E17-4509-969D-6008E7142F40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E4FF5E06-16A0-493A-B582-CD7209B87E0F}" type="pres">
      <dgm:prSet presAssocID="{8BA94B44-05C5-4803-B1C3-152897978D4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08A004-CC4C-471C-AEA9-69C493CAC7F3}" type="pres">
      <dgm:prSet presAssocID="{ADDE8681-FF9D-4E4C-ACBE-DCCBC2015DA4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F54DED37-CC57-4CF7-AC4D-95C17E9696F5}" type="pres">
      <dgm:prSet presAssocID="{DFE683C7-A5AB-4035-A9E2-B61729A6E79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30B407-AAD3-498D-BD57-E78FA8B3AFA0}" type="pres">
      <dgm:prSet presAssocID="{D96972BF-5DFB-4837-9444-F496C572050F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8D7F3FD8-6D27-4008-BF17-906A234BB3F5}" type="pres">
      <dgm:prSet presAssocID="{04DC30D8-4686-43E7-A7A6-CF499B47609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F37791-F029-43E4-82F1-5449FE800DAF}" type="presOf" srcId="{BEB5C1DE-3765-4DE1-A941-E866A9B7CC42}" destId="{F58F93A3-ABC7-47A8-9738-35480CF02FC8}" srcOrd="0" destOrd="0" presId="urn:microsoft.com/office/officeart/2005/8/layout/radial4"/>
    <dgm:cxn modelId="{EBF6127B-9016-4F31-9E78-5F5EA13A70E9}" type="presOf" srcId="{04DC30D8-4686-43E7-A7A6-CF499B476095}" destId="{8D7F3FD8-6D27-4008-BF17-906A234BB3F5}" srcOrd="0" destOrd="0" presId="urn:microsoft.com/office/officeart/2005/8/layout/radial4"/>
    <dgm:cxn modelId="{9470AC92-5BCF-43A2-AB80-5049A180A900}" type="presOf" srcId="{8BA94B44-05C5-4803-B1C3-152897978D41}" destId="{E4FF5E06-16A0-493A-B582-CD7209B87E0F}" srcOrd="0" destOrd="0" presId="urn:microsoft.com/office/officeart/2005/8/layout/radial4"/>
    <dgm:cxn modelId="{2600061E-6EC7-4EE3-B5C0-D2F865F83EB0}" srcId="{6963E49E-B009-42FD-A37D-E534A7697F0F}" destId="{BEB5C1DE-3765-4DE1-A941-E866A9B7CC42}" srcOrd="0" destOrd="0" parTransId="{FFA7643D-62C0-4002-A64F-F93E0D1C8047}" sibTransId="{BD366AEE-3F35-462E-898B-1303FFE829F3}"/>
    <dgm:cxn modelId="{E162914F-7DFA-44F3-AB45-4A014CDC76DE}" srcId="{BEB5C1DE-3765-4DE1-A941-E866A9B7CC42}" destId="{04DC30D8-4686-43E7-A7A6-CF499B476095}" srcOrd="2" destOrd="0" parTransId="{D96972BF-5DFB-4837-9444-F496C572050F}" sibTransId="{28E8FFB5-53AD-4421-AF0C-524DB5722C00}"/>
    <dgm:cxn modelId="{EF866F98-93DE-41E3-B1CD-825D5A0712E3}" type="presOf" srcId="{DF8CD116-6E17-4509-969D-6008E7142F40}" destId="{A01C8ED6-EFD3-4B73-857D-517042FDB0D7}" srcOrd="0" destOrd="0" presId="urn:microsoft.com/office/officeart/2005/8/layout/radial4"/>
    <dgm:cxn modelId="{F23031B6-3CA2-4FFC-880D-61958E7FC1B8}" type="presOf" srcId="{ADDE8681-FF9D-4E4C-ACBE-DCCBC2015DA4}" destId="{A108A004-CC4C-471C-AEA9-69C493CAC7F3}" srcOrd="0" destOrd="0" presId="urn:microsoft.com/office/officeart/2005/8/layout/radial4"/>
    <dgm:cxn modelId="{ADD0AB69-656D-4E40-B772-50F37D8AF515}" srcId="{BEB5C1DE-3765-4DE1-A941-E866A9B7CC42}" destId="{8BA94B44-05C5-4803-B1C3-152897978D41}" srcOrd="0" destOrd="0" parTransId="{DF8CD116-6E17-4509-969D-6008E7142F40}" sibTransId="{FF25E4FC-6E56-4362-8D61-9F2CF067BE48}"/>
    <dgm:cxn modelId="{4F7F3E14-A72C-4462-A7FB-5CEE8F102250}" type="presOf" srcId="{D96972BF-5DFB-4837-9444-F496C572050F}" destId="{5A30B407-AAD3-498D-BD57-E78FA8B3AFA0}" srcOrd="0" destOrd="0" presId="urn:microsoft.com/office/officeart/2005/8/layout/radial4"/>
    <dgm:cxn modelId="{512E13E9-7201-430E-A74D-64C9185CF247}" srcId="{BEB5C1DE-3765-4DE1-A941-E866A9B7CC42}" destId="{DFE683C7-A5AB-4035-A9E2-B61729A6E795}" srcOrd="1" destOrd="0" parTransId="{ADDE8681-FF9D-4E4C-ACBE-DCCBC2015DA4}" sibTransId="{956EB1D1-BFF4-4E82-A6AE-9281564C9244}"/>
    <dgm:cxn modelId="{C3A0D1D3-6BBB-4D08-94D7-4094EBBD1EE7}" type="presOf" srcId="{6963E49E-B009-42FD-A37D-E534A7697F0F}" destId="{1E96B77E-E503-4F11-97F5-F29A937E816D}" srcOrd="0" destOrd="0" presId="urn:microsoft.com/office/officeart/2005/8/layout/radial4"/>
    <dgm:cxn modelId="{91E9D688-C426-4EB4-910A-CCB985FFEB10}" type="presOf" srcId="{DFE683C7-A5AB-4035-A9E2-B61729A6E795}" destId="{F54DED37-CC57-4CF7-AC4D-95C17E9696F5}" srcOrd="0" destOrd="0" presId="urn:microsoft.com/office/officeart/2005/8/layout/radial4"/>
    <dgm:cxn modelId="{48FB2B76-2E32-49FF-9562-3F2C936A8940}" type="presParOf" srcId="{1E96B77E-E503-4F11-97F5-F29A937E816D}" destId="{F58F93A3-ABC7-47A8-9738-35480CF02FC8}" srcOrd="0" destOrd="0" presId="urn:microsoft.com/office/officeart/2005/8/layout/radial4"/>
    <dgm:cxn modelId="{CAAE49FA-69D9-404D-94EF-DDF9854CF826}" type="presParOf" srcId="{1E96B77E-E503-4F11-97F5-F29A937E816D}" destId="{A01C8ED6-EFD3-4B73-857D-517042FDB0D7}" srcOrd="1" destOrd="0" presId="urn:microsoft.com/office/officeart/2005/8/layout/radial4"/>
    <dgm:cxn modelId="{561A73FE-9CCC-4AB6-9A1D-E8E8DE41AC35}" type="presParOf" srcId="{1E96B77E-E503-4F11-97F5-F29A937E816D}" destId="{E4FF5E06-16A0-493A-B582-CD7209B87E0F}" srcOrd="2" destOrd="0" presId="urn:microsoft.com/office/officeart/2005/8/layout/radial4"/>
    <dgm:cxn modelId="{26D62A75-B61D-4DE2-928F-0EA487928E85}" type="presParOf" srcId="{1E96B77E-E503-4F11-97F5-F29A937E816D}" destId="{A108A004-CC4C-471C-AEA9-69C493CAC7F3}" srcOrd="3" destOrd="0" presId="urn:microsoft.com/office/officeart/2005/8/layout/radial4"/>
    <dgm:cxn modelId="{3D8EABFC-9DE3-4303-A243-415796C29940}" type="presParOf" srcId="{1E96B77E-E503-4F11-97F5-F29A937E816D}" destId="{F54DED37-CC57-4CF7-AC4D-95C17E9696F5}" srcOrd="4" destOrd="0" presId="urn:microsoft.com/office/officeart/2005/8/layout/radial4"/>
    <dgm:cxn modelId="{911BA3E3-4134-4594-B397-59E2243B5FD9}" type="presParOf" srcId="{1E96B77E-E503-4F11-97F5-F29A937E816D}" destId="{5A30B407-AAD3-498D-BD57-E78FA8B3AFA0}" srcOrd="5" destOrd="0" presId="urn:microsoft.com/office/officeart/2005/8/layout/radial4"/>
    <dgm:cxn modelId="{25904ABA-C7FD-4A49-A1F5-6BC46BB3AC95}" type="presParOf" srcId="{1E96B77E-E503-4F11-97F5-F29A937E816D}" destId="{8D7F3FD8-6D27-4008-BF17-906A234BB3F5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79CCC78-92E0-D148-93C6-686BB23FDC11}" type="doc">
      <dgm:prSet loTypeId="urn:microsoft.com/office/officeart/2009/3/layout/HorizontalOrganizationChart" loCatId="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BCE86DF5-D88A-3B4F-AF13-DE0228D49602}">
      <dgm:prSet phldrT="[Text]" custT="1"/>
      <dgm:spPr>
        <a:solidFill>
          <a:srgbClr val="FFC000"/>
        </a:solidFill>
      </dgm:spPr>
      <dgm:t>
        <a:bodyPr/>
        <a:lstStyle/>
        <a:p>
          <a:r>
            <a:rPr lang="id-ID" sz="2400" dirty="0">
              <a:solidFill>
                <a:schemeClr val="tx1"/>
              </a:solidFill>
              <a:latin typeface="+mn-lt"/>
            </a:rPr>
            <a:t>Melalui</a:t>
          </a:r>
          <a:endParaRPr lang="en-US" sz="2400" dirty="0">
            <a:solidFill>
              <a:schemeClr val="tx1"/>
            </a:solidFill>
            <a:latin typeface="+mn-lt"/>
          </a:endParaRPr>
        </a:p>
      </dgm:t>
    </dgm:pt>
    <dgm:pt modelId="{1F621144-167C-F846-BFAC-E007E60345AE}" type="parTrans" cxnId="{A7564697-3ED4-D546-8009-19080592970F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4EEE3F9E-88BA-3948-A928-DE19F7F0174E}" type="sibTrans" cxnId="{A7564697-3ED4-D546-8009-19080592970F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9E7760F1-C2BF-6F40-A4E2-D592B4F90AE1}">
      <dgm:prSet phldrT="[Text]" custT="1"/>
      <dgm:spPr>
        <a:solidFill>
          <a:srgbClr val="00B0F0"/>
        </a:solidFill>
      </dgm:spPr>
      <dgm:t>
        <a:bodyPr/>
        <a:lstStyle/>
        <a:p>
          <a:pPr>
            <a:spcAft>
              <a:spcPts val="0"/>
            </a:spcAft>
          </a:pPr>
          <a:r>
            <a:rPr lang="id-ID" sz="1200" b="1" dirty="0">
              <a:solidFill>
                <a:schemeClr val="bg1"/>
              </a:solidFill>
              <a:latin typeface="+mn-lt"/>
            </a:rPr>
            <a:t>Pemenuhan </a:t>
          </a:r>
        </a:p>
        <a:p>
          <a:pPr>
            <a:spcAft>
              <a:spcPts val="0"/>
            </a:spcAft>
          </a:pPr>
          <a:r>
            <a:rPr lang="en-US" sz="1200" b="1" dirty="0" err="1">
              <a:solidFill>
                <a:schemeClr val="bg1"/>
              </a:solidFill>
              <a:latin typeface="+mn-lt"/>
            </a:rPr>
            <a:t>Kebutuhan</a:t>
          </a:r>
          <a:r>
            <a:rPr lang="en-US" sz="1200" b="1" dirty="0">
              <a:solidFill>
                <a:schemeClr val="bg1"/>
              </a:solidFill>
              <a:latin typeface="+mn-lt"/>
            </a:rPr>
            <a:t> </a:t>
          </a:r>
          <a:r>
            <a:rPr lang="en-US" sz="1200" b="1" dirty="0" err="1">
              <a:solidFill>
                <a:schemeClr val="bg1"/>
              </a:solidFill>
              <a:latin typeface="+mn-lt"/>
            </a:rPr>
            <a:t>Dasar</a:t>
          </a:r>
          <a:endParaRPr lang="en-US" sz="1200" b="1" dirty="0">
            <a:solidFill>
              <a:schemeClr val="bg1"/>
            </a:solidFill>
            <a:latin typeface="+mn-lt"/>
          </a:endParaRPr>
        </a:p>
      </dgm:t>
    </dgm:pt>
    <dgm:pt modelId="{647C9D59-8330-AE4A-B250-850DAB05D295}" type="parTrans" cxnId="{FD28272D-A038-C840-AF00-292C79224EEB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C1A605EF-040D-9340-AEEA-9C1FB5F3F808}" type="sibTrans" cxnId="{FD28272D-A038-C840-AF00-292C79224EEB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3D20B2A5-5DFE-2C47-AEB9-B769D3BDFC38}">
      <dgm:prSet phldrT="[Text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id-ID" sz="1600" b="1" dirty="0">
              <a:solidFill>
                <a:schemeClr val="tx1"/>
              </a:solidFill>
              <a:latin typeface="+mn-lt"/>
            </a:rPr>
            <a:t>Pembangunan </a:t>
          </a:r>
        </a:p>
        <a:p>
          <a:pPr>
            <a:spcAft>
              <a:spcPts val="0"/>
            </a:spcAft>
          </a:pPr>
          <a:r>
            <a:rPr lang="en-US" sz="1600" b="1" dirty="0" err="1">
              <a:solidFill>
                <a:schemeClr val="tx1"/>
              </a:solidFill>
              <a:latin typeface="+mn-lt"/>
            </a:rPr>
            <a:t>Sarana</a:t>
          </a:r>
          <a:r>
            <a:rPr lang="id-ID" sz="1600" b="1" dirty="0">
              <a:solidFill>
                <a:schemeClr val="tx1"/>
              </a:solidFill>
              <a:latin typeface="+mn-lt"/>
            </a:rPr>
            <a:t> Desa</a:t>
          </a:r>
          <a:endParaRPr lang="en-US" sz="1600" b="1" dirty="0">
            <a:solidFill>
              <a:schemeClr val="tx1"/>
            </a:solidFill>
            <a:latin typeface="+mn-lt"/>
          </a:endParaRPr>
        </a:p>
      </dgm:t>
    </dgm:pt>
    <dgm:pt modelId="{A9B2860B-8AD9-854B-B31C-2905698D9E2C}" type="parTrans" cxnId="{AAEEF73A-5F2E-CC48-8723-3EADCCCE0390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7DBD895C-7B6E-424A-B741-3BFBC221B7C8}" type="sibTrans" cxnId="{AAEEF73A-5F2E-CC48-8723-3EADCCCE0390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3A6BEBF9-3D83-734D-A9C1-F59142E22969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id-ID" sz="1600" b="1" dirty="0">
              <a:solidFill>
                <a:schemeClr val="tx1"/>
              </a:solidFill>
              <a:latin typeface="+mn-lt"/>
            </a:rPr>
            <a:t>Pembangunan </a:t>
          </a:r>
          <a:r>
            <a:rPr lang="en-US" sz="1600" b="1" dirty="0" err="1">
              <a:solidFill>
                <a:schemeClr val="tx1"/>
              </a:solidFill>
              <a:latin typeface="+mn-lt"/>
            </a:rPr>
            <a:t>Prasarana</a:t>
          </a:r>
          <a:r>
            <a:rPr lang="id-ID" sz="1600" b="1" dirty="0">
              <a:solidFill>
                <a:schemeClr val="tx1"/>
              </a:solidFill>
              <a:latin typeface="+mn-lt"/>
            </a:rPr>
            <a:t> Desa</a:t>
          </a:r>
          <a:endParaRPr lang="en-US" sz="1600" b="1" dirty="0">
            <a:solidFill>
              <a:schemeClr val="tx1"/>
            </a:solidFill>
            <a:latin typeface="+mn-lt"/>
          </a:endParaRPr>
        </a:p>
      </dgm:t>
    </dgm:pt>
    <dgm:pt modelId="{37813BD9-0813-BA40-8AD2-42A77F269311}" type="parTrans" cxnId="{B04EA131-D4A7-5341-BD21-03FFEB5DCDBC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1DBA69BF-ADE0-D34B-A6FA-FF407A7BDF2E}" type="sibTrans" cxnId="{B04EA131-D4A7-5341-BD21-03FFEB5DCDBC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D6EA0258-6157-EB47-A773-4939E4C2B6E6}">
      <dgm:prSet phldrT="[Text]" custT="1"/>
      <dgm:spPr>
        <a:solidFill>
          <a:srgbClr val="CCF8BD"/>
        </a:solidFill>
      </dgm:spPr>
      <dgm:t>
        <a:bodyPr/>
        <a:lstStyle/>
        <a:p>
          <a:pPr>
            <a:spcAft>
              <a:spcPts val="0"/>
            </a:spcAft>
          </a:pPr>
          <a:r>
            <a:rPr lang="id-ID" sz="1600" b="1" dirty="0">
              <a:solidFill>
                <a:schemeClr val="tx1"/>
              </a:solidFill>
              <a:latin typeface="+mn-lt"/>
            </a:rPr>
            <a:t>Pengembangan Potensi </a:t>
          </a:r>
          <a:r>
            <a:rPr lang="en-US" sz="1600" b="1" dirty="0" err="1">
              <a:solidFill>
                <a:schemeClr val="tx1"/>
              </a:solidFill>
              <a:latin typeface="+mn-lt"/>
            </a:rPr>
            <a:t>Ekonomi</a:t>
          </a:r>
          <a:r>
            <a:rPr lang="en-US" sz="1600" b="1" dirty="0">
              <a:solidFill>
                <a:schemeClr val="tx1"/>
              </a:solidFill>
              <a:latin typeface="+mn-lt"/>
            </a:rPr>
            <a:t> </a:t>
          </a:r>
          <a:r>
            <a:rPr lang="en-US" sz="1600" b="1" dirty="0" err="1">
              <a:solidFill>
                <a:schemeClr val="tx1"/>
              </a:solidFill>
              <a:latin typeface="+mn-lt"/>
            </a:rPr>
            <a:t>Lokal</a:t>
          </a:r>
          <a:endParaRPr lang="en-US" sz="1600" b="1" dirty="0">
            <a:solidFill>
              <a:schemeClr val="tx1"/>
            </a:solidFill>
            <a:latin typeface="+mn-lt"/>
          </a:endParaRPr>
        </a:p>
      </dgm:t>
    </dgm:pt>
    <dgm:pt modelId="{A761994C-EE7F-3D4B-8DF4-C9908F3DA73D}" type="parTrans" cxnId="{28C16781-E773-364F-9036-B1C5B956D2F1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559D20EF-2B2D-A443-92E0-C933746B6A42}" type="sibTrans" cxnId="{28C16781-E773-364F-9036-B1C5B956D2F1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096EA614-AED2-BF4D-954F-1EAF9C1F71F7}">
      <dgm:prSet phldrT="[Text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>
            <a:spcAft>
              <a:spcPts val="0"/>
            </a:spcAft>
          </a:pPr>
          <a:r>
            <a:rPr lang="id-ID" sz="1600" b="1" dirty="0" smtClean="0">
              <a:solidFill>
                <a:schemeClr val="tx1"/>
              </a:solidFill>
              <a:latin typeface="+mn-lt"/>
            </a:rPr>
            <a:t>Pengelolaan </a:t>
          </a:r>
          <a:r>
            <a:rPr lang="en-US" sz="1600" b="1" dirty="0" smtClean="0">
              <a:solidFill>
                <a:schemeClr val="tx1"/>
              </a:solidFill>
              <a:latin typeface="+mn-lt"/>
            </a:rPr>
            <a:t>SDA </a:t>
          </a:r>
          <a:r>
            <a:rPr lang="en-US" sz="1600" b="1" dirty="0" err="1">
              <a:solidFill>
                <a:schemeClr val="tx1"/>
              </a:solidFill>
              <a:latin typeface="+mn-lt"/>
            </a:rPr>
            <a:t>dan</a:t>
          </a:r>
          <a:r>
            <a:rPr lang="en-US" sz="1600" b="1" dirty="0">
              <a:solidFill>
                <a:schemeClr val="tx1"/>
              </a:solidFill>
              <a:latin typeface="+mn-lt"/>
            </a:rPr>
            <a:t> </a:t>
          </a:r>
          <a:r>
            <a:rPr lang="en-US" sz="1600" b="1" dirty="0" err="1">
              <a:solidFill>
                <a:schemeClr val="tx1"/>
              </a:solidFill>
              <a:latin typeface="+mn-lt"/>
            </a:rPr>
            <a:t>Lingkungan</a:t>
          </a:r>
          <a:r>
            <a:rPr lang="en-US" sz="1600" b="1" dirty="0">
              <a:solidFill>
                <a:schemeClr val="tx1"/>
              </a:solidFill>
              <a:latin typeface="+mn-lt"/>
            </a:rPr>
            <a:t> </a:t>
          </a:r>
          <a:r>
            <a:rPr lang="en-US" sz="1600" b="1" dirty="0" err="1">
              <a:solidFill>
                <a:schemeClr val="tx1"/>
              </a:solidFill>
              <a:latin typeface="+mn-lt"/>
            </a:rPr>
            <a:t>Hidup</a:t>
          </a:r>
          <a:r>
            <a:rPr lang="id-ID" sz="1600" b="1" dirty="0">
              <a:solidFill>
                <a:schemeClr val="tx1"/>
              </a:solidFill>
              <a:latin typeface="+mn-lt"/>
            </a:rPr>
            <a:t> Berkelanjutan</a:t>
          </a:r>
          <a:endParaRPr lang="en-US" sz="1600" b="1" dirty="0">
            <a:solidFill>
              <a:schemeClr val="tx1"/>
            </a:solidFill>
            <a:latin typeface="+mn-lt"/>
          </a:endParaRPr>
        </a:p>
      </dgm:t>
    </dgm:pt>
    <dgm:pt modelId="{5530CA98-D6EA-0541-B3D4-52B15C25C0B8}" type="parTrans" cxnId="{4FF8FDAF-8F85-6D4C-8961-14520468C990}">
      <dgm:prSet/>
      <dgm:spPr/>
      <dgm:t>
        <a:bodyPr/>
        <a:lstStyle/>
        <a:p>
          <a:endParaRPr lang="en-US">
            <a:latin typeface="+mn-lt"/>
          </a:endParaRPr>
        </a:p>
      </dgm:t>
    </dgm:pt>
    <dgm:pt modelId="{8D0F609A-2002-6C47-B131-0B3A9D6BDA90}" type="sibTrans" cxnId="{4FF8FDAF-8F85-6D4C-8961-14520468C990}">
      <dgm:prSet/>
      <dgm:spPr/>
      <dgm:t>
        <a:bodyPr/>
        <a:lstStyle/>
        <a:p>
          <a:endParaRPr lang="en-US">
            <a:latin typeface="Cambria" pitchFamily="18" charset="0"/>
          </a:endParaRPr>
        </a:p>
      </dgm:t>
    </dgm:pt>
    <dgm:pt modelId="{95C756F5-5654-3F4E-9900-21568422A856}" type="pres">
      <dgm:prSet presAssocID="{D79CCC78-92E0-D148-93C6-686BB23FDC1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D72142D4-404E-2E42-8F36-916EAE072B2F}" type="pres">
      <dgm:prSet presAssocID="{BCE86DF5-D88A-3B4F-AF13-DE0228D49602}" presName="hierRoot1" presStyleCnt="0">
        <dgm:presLayoutVars>
          <dgm:hierBranch val="init"/>
        </dgm:presLayoutVars>
      </dgm:prSet>
      <dgm:spPr/>
    </dgm:pt>
    <dgm:pt modelId="{ED3D94B4-539A-DD46-B735-DE278E77BCDA}" type="pres">
      <dgm:prSet presAssocID="{BCE86DF5-D88A-3B4F-AF13-DE0228D49602}" presName="rootComposite1" presStyleCnt="0"/>
      <dgm:spPr/>
    </dgm:pt>
    <dgm:pt modelId="{F6F15CAD-FD03-A446-A5BC-DEC24485ABAD}" type="pres">
      <dgm:prSet presAssocID="{BCE86DF5-D88A-3B4F-AF13-DE0228D49602}" presName="rootText1" presStyleLbl="node0" presStyleIdx="0" presStyleCnt="1" custScaleX="54925" custLinFactNeighborX="1816" custLinFactNeighborY="-43218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C8FB0AE0-5479-3745-84AF-FC5810170B81}" type="pres">
      <dgm:prSet presAssocID="{BCE86DF5-D88A-3B4F-AF13-DE0228D49602}" presName="rootConnector1" presStyleLbl="node1" presStyleIdx="0" presStyleCnt="0"/>
      <dgm:spPr/>
      <dgm:t>
        <a:bodyPr/>
        <a:lstStyle/>
        <a:p>
          <a:endParaRPr lang="id-ID"/>
        </a:p>
      </dgm:t>
    </dgm:pt>
    <dgm:pt modelId="{9EAF0650-0CB8-8B4B-87DB-65362F116C4C}" type="pres">
      <dgm:prSet presAssocID="{BCE86DF5-D88A-3B4F-AF13-DE0228D49602}" presName="hierChild2" presStyleCnt="0"/>
      <dgm:spPr/>
    </dgm:pt>
    <dgm:pt modelId="{CF9F66DC-B954-B349-96F7-A7C28F52160B}" type="pres">
      <dgm:prSet presAssocID="{647C9D59-8330-AE4A-B250-850DAB05D295}" presName="Name64" presStyleLbl="parChTrans1D2" presStyleIdx="0" presStyleCnt="5"/>
      <dgm:spPr/>
      <dgm:t>
        <a:bodyPr/>
        <a:lstStyle/>
        <a:p>
          <a:endParaRPr lang="id-ID"/>
        </a:p>
      </dgm:t>
    </dgm:pt>
    <dgm:pt modelId="{86ED9C31-6AC8-F848-8434-1F57B256AF2D}" type="pres">
      <dgm:prSet presAssocID="{9E7760F1-C2BF-6F40-A4E2-D592B4F90AE1}" presName="hierRoot2" presStyleCnt="0">
        <dgm:presLayoutVars>
          <dgm:hierBranch val="init"/>
        </dgm:presLayoutVars>
      </dgm:prSet>
      <dgm:spPr/>
    </dgm:pt>
    <dgm:pt modelId="{79AAC468-0EEA-7A4E-AB3F-3B7174F6CE52}" type="pres">
      <dgm:prSet presAssocID="{9E7760F1-C2BF-6F40-A4E2-D592B4F90AE1}" presName="rootComposite" presStyleCnt="0"/>
      <dgm:spPr/>
    </dgm:pt>
    <dgm:pt modelId="{94982450-8BC3-164F-8E40-394DBFDAD773}" type="pres">
      <dgm:prSet presAssocID="{9E7760F1-C2BF-6F40-A4E2-D592B4F90AE1}" presName="rootText" presStyleLbl="node2" presStyleIdx="0" presStyleCnt="5" custScaleX="120919" custLinFactNeighborX="-580" custLinFactNeighborY="18106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A1709E6B-5C8F-584C-B339-7CF3BF89D2F7}" type="pres">
      <dgm:prSet presAssocID="{9E7760F1-C2BF-6F40-A4E2-D592B4F90AE1}" presName="rootConnector" presStyleLbl="node2" presStyleIdx="0" presStyleCnt="5"/>
      <dgm:spPr/>
      <dgm:t>
        <a:bodyPr/>
        <a:lstStyle/>
        <a:p>
          <a:endParaRPr lang="id-ID"/>
        </a:p>
      </dgm:t>
    </dgm:pt>
    <dgm:pt modelId="{304A6056-105D-9B44-87F2-A73B3D161288}" type="pres">
      <dgm:prSet presAssocID="{9E7760F1-C2BF-6F40-A4E2-D592B4F90AE1}" presName="hierChild4" presStyleCnt="0"/>
      <dgm:spPr/>
    </dgm:pt>
    <dgm:pt modelId="{324CFA11-CAE1-F448-8644-9FE013D5C48A}" type="pres">
      <dgm:prSet presAssocID="{9E7760F1-C2BF-6F40-A4E2-D592B4F90AE1}" presName="hierChild5" presStyleCnt="0"/>
      <dgm:spPr/>
    </dgm:pt>
    <dgm:pt modelId="{50471575-8E24-AF43-B87A-3A81CFC78DA5}" type="pres">
      <dgm:prSet presAssocID="{A9B2860B-8AD9-854B-B31C-2905698D9E2C}" presName="Name64" presStyleLbl="parChTrans1D2" presStyleIdx="1" presStyleCnt="5"/>
      <dgm:spPr/>
      <dgm:t>
        <a:bodyPr/>
        <a:lstStyle/>
        <a:p>
          <a:endParaRPr lang="id-ID"/>
        </a:p>
      </dgm:t>
    </dgm:pt>
    <dgm:pt modelId="{275F7B21-1315-B442-ACBF-9987ADD7844E}" type="pres">
      <dgm:prSet presAssocID="{3D20B2A5-5DFE-2C47-AEB9-B769D3BDFC38}" presName="hierRoot2" presStyleCnt="0">
        <dgm:presLayoutVars>
          <dgm:hierBranch val="init"/>
        </dgm:presLayoutVars>
      </dgm:prSet>
      <dgm:spPr/>
    </dgm:pt>
    <dgm:pt modelId="{22712FFF-A033-3543-85CA-B6FEBEC9318A}" type="pres">
      <dgm:prSet presAssocID="{3D20B2A5-5DFE-2C47-AEB9-B769D3BDFC38}" presName="rootComposite" presStyleCnt="0"/>
      <dgm:spPr/>
    </dgm:pt>
    <dgm:pt modelId="{A8A721D8-7888-A841-BA49-729A06A72E6D}" type="pres">
      <dgm:prSet presAssocID="{3D20B2A5-5DFE-2C47-AEB9-B769D3BDFC38}" presName="rootText" presStyleLbl="node2" presStyleIdx="1" presStyleCnt="5" custScaleX="120919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3AA840BB-108D-E245-B375-F367D09AAB6E}" type="pres">
      <dgm:prSet presAssocID="{3D20B2A5-5DFE-2C47-AEB9-B769D3BDFC38}" presName="rootConnector" presStyleLbl="node2" presStyleIdx="1" presStyleCnt="5"/>
      <dgm:spPr/>
      <dgm:t>
        <a:bodyPr/>
        <a:lstStyle/>
        <a:p>
          <a:endParaRPr lang="id-ID"/>
        </a:p>
      </dgm:t>
    </dgm:pt>
    <dgm:pt modelId="{0DF22B49-B274-5440-AE90-2E18C367E8EA}" type="pres">
      <dgm:prSet presAssocID="{3D20B2A5-5DFE-2C47-AEB9-B769D3BDFC38}" presName="hierChild4" presStyleCnt="0"/>
      <dgm:spPr/>
    </dgm:pt>
    <dgm:pt modelId="{FDCD7F58-B4E1-7D4B-8447-7B6098096031}" type="pres">
      <dgm:prSet presAssocID="{3D20B2A5-5DFE-2C47-AEB9-B769D3BDFC38}" presName="hierChild5" presStyleCnt="0"/>
      <dgm:spPr/>
    </dgm:pt>
    <dgm:pt modelId="{9E9D26C6-F6B2-4F46-8BE2-729D28C2D7C9}" type="pres">
      <dgm:prSet presAssocID="{37813BD9-0813-BA40-8AD2-42A77F269311}" presName="Name64" presStyleLbl="parChTrans1D2" presStyleIdx="2" presStyleCnt="5"/>
      <dgm:spPr/>
      <dgm:t>
        <a:bodyPr/>
        <a:lstStyle/>
        <a:p>
          <a:endParaRPr lang="id-ID"/>
        </a:p>
      </dgm:t>
    </dgm:pt>
    <dgm:pt modelId="{F88800C9-CB3B-1E46-B502-310ED5B8E573}" type="pres">
      <dgm:prSet presAssocID="{3A6BEBF9-3D83-734D-A9C1-F59142E22969}" presName="hierRoot2" presStyleCnt="0">
        <dgm:presLayoutVars>
          <dgm:hierBranch val="init"/>
        </dgm:presLayoutVars>
      </dgm:prSet>
      <dgm:spPr/>
    </dgm:pt>
    <dgm:pt modelId="{E7EE7EB5-146C-AB43-839B-E64B467D5DFC}" type="pres">
      <dgm:prSet presAssocID="{3A6BEBF9-3D83-734D-A9C1-F59142E22969}" presName="rootComposite" presStyleCnt="0"/>
      <dgm:spPr/>
    </dgm:pt>
    <dgm:pt modelId="{84D90A70-ACAE-E54A-8256-69A94E2363A8}" type="pres">
      <dgm:prSet presAssocID="{3A6BEBF9-3D83-734D-A9C1-F59142E22969}" presName="rootText" presStyleLbl="node2" presStyleIdx="2" presStyleCnt="5" custScaleX="120919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5EB4A607-CCA5-594A-B563-42AF7B5BD128}" type="pres">
      <dgm:prSet presAssocID="{3A6BEBF9-3D83-734D-A9C1-F59142E22969}" presName="rootConnector" presStyleLbl="node2" presStyleIdx="2" presStyleCnt="5"/>
      <dgm:spPr/>
      <dgm:t>
        <a:bodyPr/>
        <a:lstStyle/>
        <a:p>
          <a:endParaRPr lang="id-ID"/>
        </a:p>
      </dgm:t>
    </dgm:pt>
    <dgm:pt modelId="{C659866F-F9C7-5040-BD66-88BD768F57C8}" type="pres">
      <dgm:prSet presAssocID="{3A6BEBF9-3D83-734D-A9C1-F59142E22969}" presName="hierChild4" presStyleCnt="0"/>
      <dgm:spPr/>
    </dgm:pt>
    <dgm:pt modelId="{309BC811-82AC-E64F-BF8E-C757F9E43809}" type="pres">
      <dgm:prSet presAssocID="{3A6BEBF9-3D83-734D-A9C1-F59142E22969}" presName="hierChild5" presStyleCnt="0"/>
      <dgm:spPr/>
    </dgm:pt>
    <dgm:pt modelId="{52B3B7D2-1EDB-BE4F-B860-52875BCD2A4F}" type="pres">
      <dgm:prSet presAssocID="{A761994C-EE7F-3D4B-8DF4-C9908F3DA73D}" presName="Name64" presStyleLbl="parChTrans1D2" presStyleIdx="3" presStyleCnt="5"/>
      <dgm:spPr/>
      <dgm:t>
        <a:bodyPr/>
        <a:lstStyle/>
        <a:p>
          <a:endParaRPr lang="id-ID"/>
        </a:p>
      </dgm:t>
    </dgm:pt>
    <dgm:pt modelId="{89CACBDB-10AB-8746-B66D-644720474BA0}" type="pres">
      <dgm:prSet presAssocID="{D6EA0258-6157-EB47-A773-4939E4C2B6E6}" presName="hierRoot2" presStyleCnt="0">
        <dgm:presLayoutVars>
          <dgm:hierBranch val="init"/>
        </dgm:presLayoutVars>
      </dgm:prSet>
      <dgm:spPr/>
    </dgm:pt>
    <dgm:pt modelId="{18A41935-E3C4-5D40-BD87-4BBE9A62A9C0}" type="pres">
      <dgm:prSet presAssocID="{D6EA0258-6157-EB47-A773-4939E4C2B6E6}" presName="rootComposite" presStyleCnt="0"/>
      <dgm:spPr/>
    </dgm:pt>
    <dgm:pt modelId="{DEB5A91C-2ED1-0E40-BCE2-2A4B30A25D7B}" type="pres">
      <dgm:prSet presAssocID="{D6EA0258-6157-EB47-A773-4939E4C2B6E6}" presName="rootText" presStyleLbl="node2" presStyleIdx="3" presStyleCnt="5" custScaleX="120919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2EEA9C3F-BC34-674D-B0D8-0174A1390F3E}" type="pres">
      <dgm:prSet presAssocID="{D6EA0258-6157-EB47-A773-4939E4C2B6E6}" presName="rootConnector" presStyleLbl="node2" presStyleIdx="3" presStyleCnt="5"/>
      <dgm:spPr/>
      <dgm:t>
        <a:bodyPr/>
        <a:lstStyle/>
        <a:p>
          <a:endParaRPr lang="id-ID"/>
        </a:p>
      </dgm:t>
    </dgm:pt>
    <dgm:pt modelId="{9885640B-D9B3-9D47-8347-99B26B07B50F}" type="pres">
      <dgm:prSet presAssocID="{D6EA0258-6157-EB47-A773-4939E4C2B6E6}" presName="hierChild4" presStyleCnt="0"/>
      <dgm:spPr/>
    </dgm:pt>
    <dgm:pt modelId="{8FF44311-C28A-764C-9190-E1CA9474B2E7}" type="pres">
      <dgm:prSet presAssocID="{D6EA0258-6157-EB47-A773-4939E4C2B6E6}" presName="hierChild5" presStyleCnt="0"/>
      <dgm:spPr/>
    </dgm:pt>
    <dgm:pt modelId="{A91B7FD4-795E-A742-BEFE-F6CBF5AE6DB0}" type="pres">
      <dgm:prSet presAssocID="{5530CA98-D6EA-0541-B3D4-52B15C25C0B8}" presName="Name64" presStyleLbl="parChTrans1D2" presStyleIdx="4" presStyleCnt="5"/>
      <dgm:spPr/>
      <dgm:t>
        <a:bodyPr/>
        <a:lstStyle/>
        <a:p>
          <a:endParaRPr lang="id-ID"/>
        </a:p>
      </dgm:t>
    </dgm:pt>
    <dgm:pt modelId="{A21589DA-19DA-6C46-BA8A-12841F799DD1}" type="pres">
      <dgm:prSet presAssocID="{096EA614-AED2-BF4D-954F-1EAF9C1F71F7}" presName="hierRoot2" presStyleCnt="0">
        <dgm:presLayoutVars>
          <dgm:hierBranch val="init"/>
        </dgm:presLayoutVars>
      </dgm:prSet>
      <dgm:spPr/>
    </dgm:pt>
    <dgm:pt modelId="{A0F59255-38D0-2E45-829F-2FA6D5CC6E97}" type="pres">
      <dgm:prSet presAssocID="{096EA614-AED2-BF4D-954F-1EAF9C1F71F7}" presName="rootComposite" presStyleCnt="0"/>
      <dgm:spPr/>
    </dgm:pt>
    <dgm:pt modelId="{95EE5251-13CB-754B-ACAB-FC0D03ED4A86}" type="pres">
      <dgm:prSet presAssocID="{096EA614-AED2-BF4D-954F-1EAF9C1F71F7}" presName="rootText" presStyleLbl="node2" presStyleIdx="4" presStyleCnt="5" custScaleX="120919" custScaleY="131846" custLinFactNeighborX="649" custLinFactNeighborY="-12294">
        <dgm:presLayoutVars>
          <dgm:chPref val="3"/>
        </dgm:presLayoutVars>
      </dgm:prSet>
      <dgm:spPr/>
      <dgm:t>
        <a:bodyPr/>
        <a:lstStyle/>
        <a:p>
          <a:endParaRPr lang="id-ID"/>
        </a:p>
      </dgm:t>
    </dgm:pt>
    <dgm:pt modelId="{5A93BFA2-60C4-7B48-852A-A643249B2772}" type="pres">
      <dgm:prSet presAssocID="{096EA614-AED2-BF4D-954F-1EAF9C1F71F7}" presName="rootConnector" presStyleLbl="node2" presStyleIdx="4" presStyleCnt="5"/>
      <dgm:spPr/>
      <dgm:t>
        <a:bodyPr/>
        <a:lstStyle/>
        <a:p>
          <a:endParaRPr lang="id-ID"/>
        </a:p>
      </dgm:t>
    </dgm:pt>
    <dgm:pt modelId="{F925A0E4-9BBA-9A4B-9869-7CB422CA6D24}" type="pres">
      <dgm:prSet presAssocID="{096EA614-AED2-BF4D-954F-1EAF9C1F71F7}" presName="hierChild4" presStyleCnt="0"/>
      <dgm:spPr/>
    </dgm:pt>
    <dgm:pt modelId="{4F26874C-76F0-AC47-B455-F06E12C662A1}" type="pres">
      <dgm:prSet presAssocID="{096EA614-AED2-BF4D-954F-1EAF9C1F71F7}" presName="hierChild5" presStyleCnt="0"/>
      <dgm:spPr/>
    </dgm:pt>
    <dgm:pt modelId="{CE41D8FD-0B6A-AE47-81F4-1DB309B238D7}" type="pres">
      <dgm:prSet presAssocID="{BCE86DF5-D88A-3B4F-AF13-DE0228D49602}" presName="hierChild3" presStyleCnt="0"/>
      <dgm:spPr/>
    </dgm:pt>
  </dgm:ptLst>
  <dgm:cxnLst>
    <dgm:cxn modelId="{C0AAD26F-D35D-44BF-8DA7-C11627619D9F}" type="presOf" srcId="{A9B2860B-8AD9-854B-B31C-2905698D9E2C}" destId="{50471575-8E24-AF43-B87A-3A81CFC78DA5}" srcOrd="0" destOrd="0" presId="urn:microsoft.com/office/officeart/2009/3/layout/HorizontalOrganizationChart"/>
    <dgm:cxn modelId="{AAEEF73A-5F2E-CC48-8723-3EADCCCE0390}" srcId="{BCE86DF5-D88A-3B4F-AF13-DE0228D49602}" destId="{3D20B2A5-5DFE-2C47-AEB9-B769D3BDFC38}" srcOrd="1" destOrd="0" parTransId="{A9B2860B-8AD9-854B-B31C-2905698D9E2C}" sibTransId="{7DBD895C-7B6E-424A-B741-3BFBC221B7C8}"/>
    <dgm:cxn modelId="{9E8838E2-796B-4148-AA96-182DD5F5A607}" type="presOf" srcId="{3D20B2A5-5DFE-2C47-AEB9-B769D3BDFC38}" destId="{3AA840BB-108D-E245-B375-F367D09AAB6E}" srcOrd="1" destOrd="0" presId="urn:microsoft.com/office/officeart/2009/3/layout/HorizontalOrganizationChart"/>
    <dgm:cxn modelId="{B3E8196D-D27A-4289-A73C-990A373D6305}" type="presOf" srcId="{9E7760F1-C2BF-6F40-A4E2-D592B4F90AE1}" destId="{A1709E6B-5C8F-584C-B339-7CF3BF89D2F7}" srcOrd="1" destOrd="0" presId="urn:microsoft.com/office/officeart/2009/3/layout/HorizontalOrganizationChart"/>
    <dgm:cxn modelId="{FD28272D-A038-C840-AF00-292C79224EEB}" srcId="{BCE86DF5-D88A-3B4F-AF13-DE0228D49602}" destId="{9E7760F1-C2BF-6F40-A4E2-D592B4F90AE1}" srcOrd="0" destOrd="0" parTransId="{647C9D59-8330-AE4A-B250-850DAB05D295}" sibTransId="{C1A605EF-040D-9340-AEEA-9C1FB5F3F808}"/>
    <dgm:cxn modelId="{6F2AF13C-F41E-4AE8-AC96-594199776748}" type="presOf" srcId="{BCE86DF5-D88A-3B4F-AF13-DE0228D49602}" destId="{C8FB0AE0-5479-3745-84AF-FC5810170B81}" srcOrd="1" destOrd="0" presId="urn:microsoft.com/office/officeart/2009/3/layout/HorizontalOrganizationChart"/>
    <dgm:cxn modelId="{7B94CA9C-8571-409C-B53C-7DFE54B09A56}" type="presOf" srcId="{BCE86DF5-D88A-3B4F-AF13-DE0228D49602}" destId="{F6F15CAD-FD03-A446-A5BC-DEC24485ABAD}" srcOrd="0" destOrd="0" presId="urn:microsoft.com/office/officeart/2009/3/layout/HorizontalOrganizationChart"/>
    <dgm:cxn modelId="{F7B39DE6-D21F-4BFC-98EF-4DD85A6390F1}" type="presOf" srcId="{D6EA0258-6157-EB47-A773-4939E4C2B6E6}" destId="{DEB5A91C-2ED1-0E40-BCE2-2A4B30A25D7B}" srcOrd="0" destOrd="0" presId="urn:microsoft.com/office/officeart/2009/3/layout/HorizontalOrganizationChart"/>
    <dgm:cxn modelId="{A7564697-3ED4-D546-8009-19080592970F}" srcId="{D79CCC78-92E0-D148-93C6-686BB23FDC11}" destId="{BCE86DF5-D88A-3B4F-AF13-DE0228D49602}" srcOrd="0" destOrd="0" parTransId="{1F621144-167C-F846-BFAC-E007E60345AE}" sibTransId="{4EEE3F9E-88BA-3948-A928-DE19F7F0174E}"/>
    <dgm:cxn modelId="{DE50E9BA-94A0-4066-B78E-3DCFA7696C9F}" type="presOf" srcId="{3D20B2A5-5DFE-2C47-AEB9-B769D3BDFC38}" destId="{A8A721D8-7888-A841-BA49-729A06A72E6D}" srcOrd="0" destOrd="0" presId="urn:microsoft.com/office/officeart/2009/3/layout/HorizontalOrganizationChart"/>
    <dgm:cxn modelId="{FC8A5378-55FE-4FD0-84E1-1C55F033E8F2}" type="presOf" srcId="{096EA614-AED2-BF4D-954F-1EAF9C1F71F7}" destId="{5A93BFA2-60C4-7B48-852A-A643249B2772}" srcOrd="1" destOrd="0" presId="urn:microsoft.com/office/officeart/2009/3/layout/HorizontalOrganizationChart"/>
    <dgm:cxn modelId="{BA2FC40F-4C91-43AB-9C59-1378B4E0E18D}" type="presOf" srcId="{5530CA98-D6EA-0541-B3D4-52B15C25C0B8}" destId="{A91B7FD4-795E-A742-BEFE-F6CBF5AE6DB0}" srcOrd="0" destOrd="0" presId="urn:microsoft.com/office/officeart/2009/3/layout/HorizontalOrganizationChart"/>
    <dgm:cxn modelId="{3954421A-4F7F-41EE-8221-69D4DBB3D576}" type="presOf" srcId="{D6EA0258-6157-EB47-A773-4939E4C2B6E6}" destId="{2EEA9C3F-BC34-674D-B0D8-0174A1390F3E}" srcOrd="1" destOrd="0" presId="urn:microsoft.com/office/officeart/2009/3/layout/HorizontalOrganizationChart"/>
    <dgm:cxn modelId="{AFDFDED5-5B3A-44A3-8987-ABC90DE66A27}" type="presOf" srcId="{3A6BEBF9-3D83-734D-A9C1-F59142E22969}" destId="{84D90A70-ACAE-E54A-8256-69A94E2363A8}" srcOrd="0" destOrd="0" presId="urn:microsoft.com/office/officeart/2009/3/layout/HorizontalOrganizationChart"/>
    <dgm:cxn modelId="{D8528F4F-D6B2-45B3-BE95-BFA75F67655A}" type="presOf" srcId="{3A6BEBF9-3D83-734D-A9C1-F59142E22969}" destId="{5EB4A607-CCA5-594A-B563-42AF7B5BD128}" srcOrd="1" destOrd="0" presId="urn:microsoft.com/office/officeart/2009/3/layout/HorizontalOrganizationChart"/>
    <dgm:cxn modelId="{654D29A4-51FC-4B9C-BFAA-751FBA79D339}" type="presOf" srcId="{37813BD9-0813-BA40-8AD2-42A77F269311}" destId="{9E9D26C6-F6B2-4F46-8BE2-729D28C2D7C9}" srcOrd="0" destOrd="0" presId="urn:microsoft.com/office/officeart/2009/3/layout/HorizontalOrganizationChart"/>
    <dgm:cxn modelId="{7F32D38A-CD6D-4248-B401-EB9BC9782DEE}" type="presOf" srcId="{9E7760F1-C2BF-6F40-A4E2-D592B4F90AE1}" destId="{94982450-8BC3-164F-8E40-394DBFDAD773}" srcOrd="0" destOrd="0" presId="urn:microsoft.com/office/officeart/2009/3/layout/HorizontalOrganizationChart"/>
    <dgm:cxn modelId="{A0FB5FAA-08F2-482D-A583-9AF6D3142C6E}" type="presOf" srcId="{647C9D59-8330-AE4A-B250-850DAB05D295}" destId="{CF9F66DC-B954-B349-96F7-A7C28F52160B}" srcOrd="0" destOrd="0" presId="urn:microsoft.com/office/officeart/2009/3/layout/HorizontalOrganizationChart"/>
    <dgm:cxn modelId="{F3EE6FAD-749F-4445-8A7F-DE08AF27A6DD}" type="presOf" srcId="{A761994C-EE7F-3D4B-8DF4-C9908F3DA73D}" destId="{52B3B7D2-1EDB-BE4F-B860-52875BCD2A4F}" srcOrd="0" destOrd="0" presId="urn:microsoft.com/office/officeart/2009/3/layout/HorizontalOrganizationChart"/>
    <dgm:cxn modelId="{28C16781-E773-364F-9036-B1C5B956D2F1}" srcId="{BCE86DF5-D88A-3B4F-AF13-DE0228D49602}" destId="{D6EA0258-6157-EB47-A773-4939E4C2B6E6}" srcOrd="3" destOrd="0" parTransId="{A761994C-EE7F-3D4B-8DF4-C9908F3DA73D}" sibTransId="{559D20EF-2B2D-A443-92E0-C933746B6A42}"/>
    <dgm:cxn modelId="{B04EA131-D4A7-5341-BD21-03FFEB5DCDBC}" srcId="{BCE86DF5-D88A-3B4F-AF13-DE0228D49602}" destId="{3A6BEBF9-3D83-734D-A9C1-F59142E22969}" srcOrd="2" destOrd="0" parTransId="{37813BD9-0813-BA40-8AD2-42A77F269311}" sibTransId="{1DBA69BF-ADE0-D34B-A6FA-FF407A7BDF2E}"/>
    <dgm:cxn modelId="{4CBAF867-EED7-4D8A-8DED-F467125FE9EF}" type="presOf" srcId="{096EA614-AED2-BF4D-954F-1EAF9C1F71F7}" destId="{95EE5251-13CB-754B-ACAB-FC0D03ED4A86}" srcOrd="0" destOrd="0" presId="urn:microsoft.com/office/officeart/2009/3/layout/HorizontalOrganizationChart"/>
    <dgm:cxn modelId="{4FF8FDAF-8F85-6D4C-8961-14520468C990}" srcId="{BCE86DF5-D88A-3B4F-AF13-DE0228D49602}" destId="{096EA614-AED2-BF4D-954F-1EAF9C1F71F7}" srcOrd="4" destOrd="0" parTransId="{5530CA98-D6EA-0541-B3D4-52B15C25C0B8}" sibTransId="{8D0F609A-2002-6C47-B131-0B3A9D6BDA90}"/>
    <dgm:cxn modelId="{68AFB93A-E523-4DEC-A5BB-B14C0D60BB5E}" type="presOf" srcId="{D79CCC78-92E0-D148-93C6-686BB23FDC11}" destId="{95C756F5-5654-3F4E-9900-21568422A856}" srcOrd="0" destOrd="0" presId="urn:microsoft.com/office/officeart/2009/3/layout/HorizontalOrganizationChart"/>
    <dgm:cxn modelId="{D92D4063-1739-42C6-9430-88F6422826DC}" type="presParOf" srcId="{95C756F5-5654-3F4E-9900-21568422A856}" destId="{D72142D4-404E-2E42-8F36-916EAE072B2F}" srcOrd="0" destOrd="0" presId="urn:microsoft.com/office/officeart/2009/3/layout/HorizontalOrganizationChart"/>
    <dgm:cxn modelId="{8F0886B8-2253-4409-8D6E-A899EA1AFB2E}" type="presParOf" srcId="{D72142D4-404E-2E42-8F36-916EAE072B2F}" destId="{ED3D94B4-539A-DD46-B735-DE278E77BCDA}" srcOrd="0" destOrd="0" presId="urn:microsoft.com/office/officeart/2009/3/layout/HorizontalOrganizationChart"/>
    <dgm:cxn modelId="{995AF072-46D7-4CCF-86ED-6A01A56AE1C0}" type="presParOf" srcId="{ED3D94B4-539A-DD46-B735-DE278E77BCDA}" destId="{F6F15CAD-FD03-A446-A5BC-DEC24485ABAD}" srcOrd="0" destOrd="0" presId="urn:microsoft.com/office/officeart/2009/3/layout/HorizontalOrganizationChart"/>
    <dgm:cxn modelId="{92828D2F-2568-4B29-A9B9-B5651A4DEF8D}" type="presParOf" srcId="{ED3D94B4-539A-DD46-B735-DE278E77BCDA}" destId="{C8FB0AE0-5479-3745-84AF-FC5810170B81}" srcOrd="1" destOrd="0" presId="urn:microsoft.com/office/officeart/2009/3/layout/HorizontalOrganizationChart"/>
    <dgm:cxn modelId="{B224D4C8-97BD-48B6-BF63-2DD3F7FCBF0D}" type="presParOf" srcId="{D72142D4-404E-2E42-8F36-916EAE072B2F}" destId="{9EAF0650-0CB8-8B4B-87DB-65362F116C4C}" srcOrd="1" destOrd="0" presId="urn:microsoft.com/office/officeart/2009/3/layout/HorizontalOrganizationChart"/>
    <dgm:cxn modelId="{863C8B5E-73A0-4418-B972-29C5639AEEC3}" type="presParOf" srcId="{9EAF0650-0CB8-8B4B-87DB-65362F116C4C}" destId="{CF9F66DC-B954-B349-96F7-A7C28F52160B}" srcOrd="0" destOrd="0" presId="urn:microsoft.com/office/officeart/2009/3/layout/HorizontalOrganizationChart"/>
    <dgm:cxn modelId="{2FA3FDAF-B3EA-466D-B086-3CFD82A1EC7A}" type="presParOf" srcId="{9EAF0650-0CB8-8B4B-87DB-65362F116C4C}" destId="{86ED9C31-6AC8-F848-8434-1F57B256AF2D}" srcOrd="1" destOrd="0" presId="urn:microsoft.com/office/officeart/2009/3/layout/HorizontalOrganizationChart"/>
    <dgm:cxn modelId="{2D91D248-C7FA-49EB-8892-876CEF7214EE}" type="presParOf" srcId="{86ED9C31-6AC8-F848-8434-1F57B256AF2D}" destId="{79AAC468-0EEA-7A4E-AB3F-3B7174F6CE52}" srcOrd="0" destOrd="0" presId="urn:microsoft.com/office/officeart/2009/3/layout/HorizontalOrganizationChart"/>
    <dgm:cxn modelId="{3E5B39AF-1611-42E1-9206-6DE6633C137B}" type="presParOf" srcId="{79AAC468-0EEA-7A4E-AB3F-3B7174F6CE52}" destId="{94982450-8BC3-164F-8E40-394DBFDAD773}" srcOrd="0" destOrd="0" presId="urn:microsoft.com/office/officeart/2009/3/layout/HorizontalOrganizationChart"/>
    <dgm:cxn modelId="{F6BED0D6-7983-4BD8-A8CB-A1F7FE5F47AE}" type="presParOf" srcId="{79AAC468-0EEA-7A4E-AB3F-3B7174F6CE52}" destId="{A1709E6B-5C8F-584C-B339-7CF3BF89D2F7}" srcOrd="1" destOrd="0" presId="urn:microsoft.com/office/officeart/2009/3/layout/HorizontalOrganizationChart"/>
    <dgm:cxn modelId="{1A064B00-79FA-4A6C-82A0-72FF8290797A}" type="presParOf" srcId="{86ED9C31-6AC8-F848-8434-1F57B256AF2D}" destId="{304A6056-105D-9B44-87F2-A73B3D161288}" srcOrd="1" destOrd="0" presId="urn:microsoft.com/office/officeart/2009/3/layout/HorizontalOrganizationChart"/>
    <dgm:cxn modelId="{CB2AB5A8-6EF9-4F33-8D3C-915DEAC1908A}" type="presParOf" srcId="{86ED9C31-6AC8-F848-8434-1F57B256AF2D}" destId="{324CFA11-CAE1-F448-8644-9FE013D5C48A}" srcOrd="2" destOrd="0" presId="urn:microsoft.com/office/officeart/2009/3/layout/HorizontalOrganizationChart"/>
    <dgm:cxn modelId="{F30E52F8-38D9-4AF9-8875-EDCCE69B2C61}" type="presParOf" srcId="{9EAF0650-0CB8-8B4B-87DB-65362F116C4C}" destId="{50471575-8E24-AF43-B87A-3A81CFC78DA5}" srcOrd="2" destOrd="0" presId="urn:microsoft.com/office/officeart/2009/3/layout/HorizontalOrganizationChart"/>
    <dgm:cxn modelId="{534D1289-1685-43B6-AF5D-2295B3122A13}" type="presParOf" srcId="{9EAF0650-0CB8-8B4B-87DB-65362F116C4C}" destId="{275F7B21-1315-B442-ACBF-9987ADD7844E}" srcOrd="3" destOrd="0" presId="urn:microsoft.com/office/officeart/2009/3/layout/HorizontalOrganizationChart"/>
    <dgm:cxn modelId="{39AC5B4D-4E76-456E-8F30-F620AA99B8CA}" type="presParOf" srcId="{275F7B21-1315-B442-ACBF-9987ADD7844E}" destId="{22712FFF-A033-3543-85CA-B6FEBEC9318A}" srcOrd="0" destOrd="0" presId="urn:microsoft.com/office/officeart/2009/3/layout/HorizontalOrganizationChart"/>
    <dgm:cxn modelId="{767AA359-CA47-4AC5-BE0C-16077E45EAE1}" type="presParOf" srcId="{22712FFF-A033-3543-85CA-B6FEBEC9318A}" destId="{A8A721D8-7888-A841-BA49-729A06A72E6D}" srcOrd="0" destOrd="0" presId="urn:microsoft.com/office/officeart/2009/3/layout/HorizontalOrganizationChart"/>
    <dgm:cxn modelId="{CD2D7242-83CF-4350-8617-097EC698519A}" type="presParOf" srcId="{22712FFF-A033-3543-85CA-B6FEBEC9318A}" destId="{3AA840BB-108D-E245-B375-F367D09AAB6E}" srcOrd="1" destOrd="0" presId="urn:microsoft.com/office/officeart/2009/3/layout/HorizontalOrganizationChart"/>
    <dgm:cxn modelId="{F7BC5041-5FD1-4042-8C18-2DA6D4040CB8}" type="presParOf" srcId="{275F7B21-1315-B442-ACBF-9987ADD7844E}" destId="{0DF22B49-B274-5440-AE90-2E18C367E8EA}" srcOrd="1" destOrd="0" presId="urn:microsoft.com/office/officeart/2009/3/layout/HorizontalOrganizationChart"/>
    <dgm:cxn modelId="{C57C1C16-24A4-4213-BA62-D24E1BBD384F}" type="presParOf" srcId="{275F7B21-1315-B442-ACBF-9987ADD7844E}" destId="{FDCD7F58-B4E1-7D4B-8447-7B6098096031}" srcOrd="2" destOrd="0" presId="urn:microsoft.com/office/officeart/2009/3/layout/HorizontalOrganizationChart"/>
    <dgm:cxn modelId="{1FC48388-A864-4AF0-8648-70AEA3A84F4C}" type="presParOf" srcId="{9EAF0650-0CB8-8B4B-87DB-65362F116C4C}" destId="{9E9D26C6-F6B2-4F46-8BE2-729D28C2D7C9}" srcOrd="4" destOrd="0" presId="urn:microsoft.com/office/officeart/2009/3/layout/HorizontalOrganizationChart"/>
    <dgm:cxn modelId="{2737142A-200A-4ADC-B14E-24E016E950F0}" type="presParOf" srcId="{9EAF0650-0CB8-8B4B-87DB-65362F116C4C}" destId="{F88800C9-CB3B-1E46-B502-310ED5B8E573}" srcOrd="5" destOrd="0" presId="urn:microsoft.com/office/officeart/2009/3/layout/HorizontalOrganizationChart"/>
    <dgm:cxn modelId="{65B093F7-28DC-44AB-89C9-93C70FDAF7CE}" type="presParOf" srcId="{F88800C9-CB3B-1E46-B502-310ED5B8E573}" destId="{E7EE7EB5-146C-AB43-839B-E64B467D5DFC}" srcOrd="0" destOrd="0" presId="urn:microsoft.com/office/officeart/2009/3/layout/HorizontalOrganizationChart"/>
    <dgm:cxn modelId="{56645D0B-C9C5-4A86-BBE9-F52382CE728D}" type="presParOf" srcId="{E7EE7EB5-146C-AB43-839B-E64B467D5DFC}" destId="{84D90A70-ACAE-E54A-8256-69A94E2363A8}" srcOrd="0" destOrd="0" presId="urn:microsoft.com/office/officeart/2009/3/layout/HorizontalOrganizationChart"/>
    <dgm:cxn modelId="{E3F3BF3E-77BC-4F4E-A597-1BACF45B9C39}" type="presParOf" srcId="{E7EE7EB5-146C-AB43-839B-E64B467D5DFC}" destId="{5EB4A607-CCA5-594A-B563-42AF7B5BD128}" srcOrd="1" destOrd="0" presId="urn:microsoft.com/office/officeart/2009/3/layout/HorizontalOrganizationChart"/>
    <dgm:cxn modelId="{AD1FA9A0-C698-42D1-89F4-D48AA404E908}" type="presParOf" srcId="{F88800C9-CB3B-1E46-B502-310ED5B8E573}" destId="{C659866F-F9C7-5040-BD66-88BD768F57C8}" srcOrd="1" destOrd="0" presId="urn:microsoft.com/office/officeart/2009/3/layout/HorizontalOrganizationChart"/>
    <dgm:cxn modelId="{89BDB231-C1A2-4304-97C7-1B58DB9DF6B6}" type="presParOf" srcId="{F88800C9-CB3B-1E46-B502-310ED5B8E573}" destId="{309BC811-82AC-E64F-BF8E-C757F9E43809}" srcOrd="2" destOrd="0" presId="urn:microsoft.com/office/officeart/2009/3/layout/HorizontalOrganizationChart"/>
    <dgm:cxn modelId="{AECF60C6-DB38-4FA2-8C96-B59F18BE4AFD}" type="presParOf" srcId="{9EAF0650-0CB8-8B4B-87DB-65362F116C4C}" destId="{52B3B7D2-1EDB-BE4F-B860-52875BCD2A4F}" srcOrd="6" destOrd="0" presId="urn:microsoft.com/office/officeart/2009/3/layout/HorizontalOrganizationChart"/>
    <dgm:cxn modelId="{BB478951-CF10-43BF-B7D0-A4CFAB4A1A83}" type="presParOf" srcId="{9EAF0650-0CB8-8B4B-87DB-65362F116C4C}" destId="{89CACBDB-10AB-8746-B66D-644720474BA0}" srcOrd="7" destOrd="0" presId="urn:microsoft.com/office/officeart/2009/3/layout/HorizontalOrganizationChart"/>
    <dgm:cxn modelId="{4DDAF258-1C58-4D24-A2E5-8FC4ADC85E42}" type="presParOf" srcId="{89CACBDB-10AB-8746-B66D-644720474BA0}" destId="{18A41935-E3C4-5D40-BD87-4BBE9A62A9C0}" srcOrd="0" destOrd="0" presId="urn:microsoft.com/office/officeart/2009/3/layout/HorizontalOrganizationChart"/>
    <dgm:cxn modelId="{EACD1449-9D02-40D7-8B33-40C8E3285D54}" type="presParOf" srcId="{18A41935-E3C4-5D40-BD87-4BBE9A62A9C0}" destId="{DEB5A91C-2ED1-0E40-BCE2-2A4B30A25D7B}" srcOrd="0" destOrd="0" presId="urn:microsoft.com/office/officeart/2009/3/layout/HorizontalOrganizationChart"/>
    <dgm:cxn modelId="{25631923-1F28-4E4B-9BF0-FC1D337CD17C}" type="presParOf" srcId="{18A41935-E3C4-5D40-BD87-4BBE9A62A9C0}" destId="{2EEA9C3F-BC34-674D-B0D8-0174A1390F3E}" srcOrd="1" destOrd="0" presId="urn:microsoft.com/office/officeart/2009/3/layout/HorizontalOrganizationChart"/>
    <dgm:cxn modelId="{1A055602-A03D-4B43-996C-B3C9BAC21A82}" type="presParOf" srcId="{89CACBDB-10AB-8746-B66D-644720474BA0}" destId="{9885640B-D9B3-9D47-8347-99B26B07B50F}" srcOrd="1" destOrd="0" presId="urn:microsoft.com/office/officeart/2009/3/layout/HorizontalOrganizationChart"/>
    <dgm:cxn modelId="{79D3FD52-7344-449C-9773-04C78E1B2E32}" type="presParOf" srcId="{89CACBDB-10AB-8746-B66D-644720474BA0}" destId="{8FF44311-C28A-764C-9190-E1CA9474B2E7}" srcOrd="2" destOrd="0" presId="urn:microsoft.com/office/officeart/2009/3/layout/HorizontalOrganizationChart"/>
    <dgm:cxn modelId="{01A8EB92-C506-4CFA-A556-A6317B46F128}" type="presParOf" srcId="{9EAF0650-0CB8-8B4B-87DB-65362F116C4C}" destId="{A91B7FD4-795E-A742-BEFE-F6CBF5AE6DB0}" srcOrd="8" destOrd="0" presId="urn:microsoft.com/office/officeart/2009/3/layout/HorizontalOrganizationChart"/>
    <dgm:cxn modelId="{DF590357-0C2B-46CF-90C1-FD7476513B0D}" type="presParOf" srcId="{9EAF0650-0CB8-8B4B-87DB-65362F116C4C}" destId="{A21589DA-19DA-6C46-BA8A-12841F799DD1}" srcOrd="9" destOrd="0" presId="urn:microsoft.com/office/officeart/2009/3/layout/HorizontalOrganizationChart"/>
    <dgm:cxn modelId="{0A8FBE49-C401-463E-9F97-CCB1FE8871FE}" type="presParOf" srcId="{A21589DA-19DA-6C46-BA8A-12841F799DD1}" destId="{A0F59255-38D0-2E45-829F-2FA6D5CC6E97}" srcOrd="0" destOrd="0" presId="urn:microsoft.com/office/officeart/2009/3/layout/HorizontalOrganizationChart"/>
    <dgm:cxn modelId="{A807153E-6518-451C-B134-B573BA592913}" type="presParOf" srcId="{A0F59255-38D0-2E45-829F-2FA6D5CC6E97}" destId="{95EE5251-13CB-754B-ACAB-FC0D03ED4A86}" srcOrd="0" destOrd="0" presId="urn:microsoft.com/office/officeart/2009/3/layout/HorizontalOrganizationChart"/>
    <dgm:cxn modelId="{D2B31F1E-4971-4FF0-B95A-5381CFDA27A7}" type="presParOf" srcId="{A0F59255-38D0-2E45-829F-2FA6D5CC6E97}" destId="{5A93BFA2-60C4-7B48-852A-A643249B2772}" srcOrd="1" destOrd="0" presId="urn:microsoft.com/office/officeart/2009/3/layout/HorizontalOrganizationChart"/>
    <dgm:cxn modelId="{F1DC7CB2-0FB9-4A3C-B441-9A552DCEE4E0}" type="presParOf" srcId="{A21589DA-19DA-6C46-BA8A-12841F799DD1}" destId="{F925A0E4-9BBA-9A4B-9869-7CB422CA6D24}" srcOrd="1" destOrd="0" presId="urn:microsoft.com/office/officeart/2009/3/layout/HorizontalOrganizationChart"/>
    <dgm:cxn modelId="{1ACEB422-DFDC-4A64-AC7B-3F316E7570DD}" type="presParOf" srcId="{A21589DA-19DA-6C46-BA8A-12841F799DD1}" destId="{4F26874C-76F0-AC47-B455-F06E12C662A1}" srcOrd="2" destOrd="0" presId="urn:microsoft.com/office/officeart/2009/3/layout/HorizontalOrganizationChart"/>
    <dgm:cxn modelId="{0C3E7799-70F3-4029-8471-5E7D5E72D249}" type="presParOf" srcId="{D72142D4-404E-2E42-8F36-916EAE072B2F}" destId="{CE41D8FD-0B6A-AE47-81F4-1DB309B238D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59B8D0-C019-48CC-8527-86401EF7AAEF}" type="doc">
      <dgm:prSet loTypeId="urn:microsoft.com/office/officeart/2009/3/layout/HorizontalOrganizationChart" loCatId="hierarchy" qsTypeId="urn:microsoft.com/office/officeart/2005/8/quickstyle/3d5" qsCatId="3D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74E5E7F0-423A-467A-A66E-BB3487184442}">
      <dgm:prSet phldrT="[Text]"/>
      <dgm:spPr/>
      <dgm:t>
        <a:bodyPr/>
        <a:lstStyle/>
        <a:p>
          <a:r>
            <a:rPr lang="id-ID" b="1" dirty="0" smtClean="0"/>
            <a:t>belanja tidak terduga</a:t>
          </a:r>
          <a:r>
            <a:rPr lang="id-ID" dirty="0" smtClean="0"/>
            <a:t>.</a:t>
          </a:r>
          <a:endParaRPr lang="en-US" dirty="0"/>
        </a:p>
      </dgm:t>
    </dgm:pt>
    <dgm:pt modelId="{90D2F589-DCF6-4BD9-B10F-DB3F4371152B}" type="parTrans" cxnId="{53E1CE0A-7948-42A3-B92D-C9B0A7E3D74F}">
      <dgm:prSet/>
      <dgm:spPr/>
      <dgm:t>
        <a:bodyPr/>
        <a:lstStyle/>
        <a:p>
          <a:endParaRPr lang="en-US"/>
        </a:p>
      </dgm:t>
    </dgm:pt>
    <dgm:pt modelId="{189E1479-FBE7-4D46-9ECC-647D810E1AA6}" type="sibTrans" cxnId="{53E1CE0A-7948-42A3-B92D-C9B0A7E3D74F}">
      <dgm:prSet/>
      <dgm:spPr/>
      <dgm:t>
        <a:bodyPr/>
        <a:lstStyle/>
        <a:p>
          <a:endParaRPr lang="en-US"/>
        </a:p>
      </dgm:t>
    </dgm:pt>
    <dgm:pt modelId="{8D24FDF5-37ED-4FB9-88AF-E68026DB04C4}" type="asst">
      <dgm:prSet phldrT="[Text]"/>
      <dgm:spPr/>
      <dgm:t>
        <a:bodyPr/>
        <a:lstStyle/>
        <a:p>
          <a:r>
            <a:rPr lang="id-ID" b="1" dirty="0" smtClean="0"/>
            <a:t>Keputusan Bupati/walikota.</a:t>
          </a:r>
          <a:endParaRPr lang="en-US" dirty="0"/>
        </a:p>
      </dgm:t>
    </dgm:pt>
    <dgm:pt modelId="{98905B33-33AB-473E-A2BF-0E05625A6FAD}" type="parTrans" cxnId="{6750EF60-5C40-4A27-9A3C-3AE0A43572B9}">
      <dgm:prSet/>
      <dgm:spPr/>
      <dgm:t>
        <a:bodyPr/>
        <a:lstStyle/>
        <a:p>
          <a:endParaRPr lang="en-US"/>
        </a:p>
      </dgm:t>
    </dgm:pt>
    <dgm:pt modelId="{D53890B9-4D64-48FD-9A03-76A8EDF694BD}" type="sibTrans" cxnId="{6750EF60-5C40-4A27-9A3C-3AE0A43572B9}">
      <dgm:prSet/>
      <dgm:spPr/>
      <dgm:t>
        <a:bodyPr/>
        <a:lstStyle/>
        <a:p>
          <a:endParaRPr lang="en-US"/>
        </a:p>
      </dgm:t>
    </dgm:pt>
    <dgm:pt modelId="{F6B65F41-2890-4ABD-9908-01CA75E03C8D}">
      <dgm:prSet phldrT="[Text]"/>
      <dgm:spPr/>
      <dgm:t>
        <a:bodyPr/>
        <a:lstStyle/>
        <a:p>
          <a:r>
            <a:rPr lang="id-ID" b="1" dirty="0" smtClean="0"/>
            <a:t>bencana alam</a:t>
          </a:r>
          <a:endParaRPr lang="en-US" dirty="0"/>
        </a:p>
      </dgm:t>
    </dgm:pt>
    <dgm:pt modelId="{ED811406-5C28-41F1-8445-5D231C7AE8D6}" type="parTrans" cxnId="{FB444B5F-FA8B-4302-80AE-A9EC4FA74447}">
      <dgm:prSet/>
      <dgm:spPr/>
      <dgm:t>
        <a:bodyPr/>
        <a:lstStyle/>
        <a:p>
          <a:endParaRPr lang="en-US"/>
        </a:p>
      </dgm:t>
    </dgm:pt>
    <dgm:pt modelId="{84A83634-2F9E-4A1B-BF88-F618E549C508}" type="sibTrans" cxnId="{FB444B5F-FA8B-4302-80AE-A9EC4FA74447}">
      <dgm:prSet/>
      <dgm:spPr/>
      <dgm:t>
        <a:bodyPr/>
        <a:lstStyle/>
        <a:p>
          <a:endParaRPr lang="en-US"/>
        </a:p>
      </dgm:t>
    </dgm:pt>
    <dgm:pt modelId="{6A6594F3-344B-4D19-9F76-9F9FFA1BE39B}">
      <dgm:prSet phldrT="[Text]"/>
      <dgm:spPr/>
      <dgm:t>
        <a:bodyPr/>
        <a:lstStyle/>
        <a:p>
          <a:r>
            <a:rPr lang="id-ID" b="1" dirty="0" smtClean="0"/>
            <a:t>sosial</a:t>
          </a:r>
          <a:endParaRPr lang="en-US" dirty="0"/>
        </a:p>
      </dgm:t>
    </dgm:pt>
    <dgm:pt modelId="{F64CA487-F623-467A-9C06-3614D0D4856A}" type="parTrans" cxnId="{742DEA7D-D295-4827-B03B-802993EE7E8A}">
      <dgm:prSet/>
      <dgm:spPr/>
      <dgm:t>
        <a:bodyPr/>
        <a:lstStyle/>
        <a:p>
          <a:endParaRPr lang="en-US"/>
        </a:p>
      </dgm:t>
    </dgm:pt>
    <dgm:pt modelId="{B5F4EDE1-1DE5-47E4-9D3E-74220903D34C}" type="sibTrans" cxnId="{742DEA7D-D295-4827-B03B-802993EE7E8A}">
      <dgm:prSet/>
      <dgm:spPr/>
      <dgm:t>
        <a:bodyPr/>
        <a:lstStyle/>
        <a:p>
          <a:endParaRPr lang="en-US"/>
        </a:p>
      </dgm:t>
    </dgm:pt>
    <dgm:pt modelId="{486A843A-95D0-41D9-BFD0-338052B4FEC4}">
      <dgm:prSet phldrT="[Text]"/>
      <dgm:spPr/>
      <dgm:t>
        <a:bodyPr/>
        <a:lstStyle/>
        <a:p>
          <a:r>
            <a:rPr lang="id-ID" b="1" dirty="0" smtClean="0"/>
            <a:t>kerusakan sarana dan prasarana</a:t>
          </a:r>
          <a:endParaRPr lang="en-US" dirty="0"/>
        </a:p>
      </dgm:t>
    </dgm:pt>
    <dgm:pt modelId="{54A69E8A-4019-485D-B43B-E5DEDD9924F5}" type="parTrans" cxnId="{81717CB8-8EB8-4EA6-AD19-BF8A6DA804C9}">
      <dgm:prSet/>
      <dgm:spPr/>
      <dgm:t>
        <a:bodyPr/>
        <a:lstStyle/>
        <a:p>
          <a:endParaRPr lang="en-US"/>
        </a:p>
      </dgm:t>
    </dgm:pt>
    <dgm:pt modelId="{C1389C2A-9D5A-4C7A-BEB6-57F9B858A03C}" type="sibTrans" cxnId="{81717CB8-8EB8-4EA6-AD19-BF8A6DA804C9}">
      <dgm:prSet/>
      <dgm:spPr/>
      <dgm:t>
        <a:bodyPr/>
        <a:lstStyle/>
        <a:p>
          <a:endParaRPr lang="en-US"/>
        </a:p>
      </dgm:t>
    </dgm:pt>
    <dgm:pt modelId="{FBEDBC10-FE0C-407B-9307-34F06BB6ED53}" type="pres">
      <dgm:prSet presAssocID="{7A59B8D0-C019-48CC-8527-86401EF7AAE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8D85E1C-B382-4640-8B8E-3D4781C4830A}" type="pres">
      <dgm:prSet presAssocID="{74E5E7F0-423A-467A-A66E-BB3487184442}" presName="hierRoot1" presStyleCnt="0">
        <dgm:presLayoutVars>
          <dgm:hierBranch val="init"/>
        </dgm:presLayoutVars>
      </dgm:prSet>
      <dgm:spPr/>
    </dgm:pt>
    <dgm:pt modelId="{940225DD-9CC4-41B5-8777-A178CF0D7F1F}" type="pres">
      <dgm:prSet presAssocID="{74E5E7F0-423A-467A-A66E-BB3487184442}" presName="rootComposite1" presStyleCnt="0"/>
      <dgm:spPr/>
    </dgm:pt>
    <dgm:pt modelId="{726A0C96-E1D4-4727-9631-9FF6C6103213}" type="pres">
      <dgm:prSet presAssocID="{74E5E7F0-423A-467A-A66E-BB348718444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63DDFC5-D606-4497-B6C7-55AFBF648B22}" type="pres">
      <dgm:prSet presAssocID="{74E5E7F0-423A-467A-A66E-BB348718444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43027F35-AE01-4239-A762-D7AB41873D64}" type="pres">
      <dgm:prSet presAssocID="{74E5E7F0-423A-467A-A66E-BB3487184442}" presName="hierChild2" presStyleCnt="0"/>
      <dgm:spPr/>
    </dgm:pt>
    <dgm:pt modelId="{27C42FFE-822E-461A-BAF4-4AC067B605B4}" type="pres">
      <dgm:prSet presAssocID="{ED811406-5C28-41F1-8445-5D231C7AE8D6}" presName="Name64" presStyleLbl="parChTrans1D2" presStyleIdx="0" presStyleCnt="4"/>
      <dgm:spPr/>
      <dgm:t>
        <a:bodyPr/>
        <a:lstStyle/>
        <a:p>
          <a:endParaRPr lang="en-US"/>
        </a:p>
      </dgm:t>
    </dgm:pt>
    <dgm:pt modelId="{DE23AAA8-0EC1-440A-AFCE-CC0875CFD276}" type="pres">
      <dgm:prSet presAssocID="{F6B65F41-2890-4ABD-9908-01CA75E03C8D}" presName="hierRoot2" presStyleCnt="0">
        <dgm:presLayoutVars>
          <dgm:hierBranch val="init"/>
        </dgm:presLayoutVars>
      </dgm:prSet>
      <dgm:spPr/>
    </dgm:pt>
    <dgm:pt modelId="{0717D3D3-3CAD-47E9-AB01-EFCF62C8CE39}" type="pres">
      <dgm:prSet presAssocID="{F6B65F41-2890-4ABD-9908-01CA75E03C8D}" presName="rootComposite" presStyleCnt="0"/>
      <dgm:spPr/>
    </dgm:pt>
    <dgm:pt modelId="{31FFC029-5709-455F-A624-EB421F922DC3}" type="pres">
      <dgm:prSet presAssocID="{F6B65F41-2890-4ABD-9908-01CA75E03C8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9DDAF6C-14F8-4809-B9B9-7BF046857233}" type="pres">
      <dgm:prSet presAssocID="{F6B65F41-2890-4ABD-9908-01CA75E03C8D}" presName="rootConnector" presStyleLbl="node2" presStyleIdx="0" presStyleCnt="3"/>
      <dgm:spPr/>
      <dgm:t>
        <a:bodyPr/>
        <a:lstStyle/>
        <a:p>
          <a:endParaRPr lang="en-US"/>
        </a:p>
      </dgm:t>
    </dgm:pt>
    <dgm:pt modelId="{EE603D57-BE9B-45D2-A8B9-A35B2C222AF9}" type="pres">
      <dgm:prSet presAssocID="{F6B65F41-2890-4ABD-9908-01CA75E03C8D}" presName="hierChild4" presStyleCnt="0"/>
      <dgm:spPr/>
    </dgm:pt>
    <dgm:pt modelId="{F52AF644-468E-45F4-87C1-7D14E0851C2A}" type="pres">
      <dgm:prSet presAssocID="{F6B65F41-2890-4ABD-9908-01CA75E03C8D}" presName="hierChild5" presStyleCnt="0"/>
      <dgm:spPr/>
    </dgm:pt>
    <dgm:pt modelId="{AC217D74-31B8-420A-B403-C1E17B387E39}" type="pres">
      <dgm:prSet presAssocID="{F64CA487-F623-467A-9C06-3614D0D4856A}" presName="Name64" presStyleLbl="parChTrans1D2" presStyleIdx="1" presStyleCnt="4"/>
      <dgm:spPr/>
      <dgm:t>
        <a:bodyPr/>
        <a:lstStyle/>
        <a:p>
          <a:endParaRPr lang="en-US"/>
        </a:p>
      </dgm:t>
    </dgm:pt>
    <dgm:pt modelId="{FEAF8B96-6A2D-4F83-A8B0-3FD8C2E6AB05}" type="pres">
      <dgm:prSet presAssocID="{6A6594F3-344B-4D19-9F76-9F9FFA1BE39B}" presName="hierRoot2" presStyleCnt="0">
        <dgm:presLayoutVars>
          <dgm:hierBranch val="init"/>
        </dgm:presLayoutVars>
      </dgm:prSet>
      <dgm:spPr/>
    </dgm:pt>
    <dgm:pt modelId="{76003A47-3377-4809-8352-0FBE0C6B745E}" type="pres">
      <dgm:prSet presAssocID="{6A6594F3-344B-4D19-9F76-9F9FFA1BE39B}" presName="rootComposite" presStyleCnt="0"/>
      <dgm:spPr/>
    </dgm:pt>
    <dgm:pt modelId="{23CE28ED-6E4A-43B3-95D1-9DF15266637C}" type="pres">
      <dgm:prSet presAssocID="{6A6594F3-344B-4D19-9F76-9F9FFA1BE39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50FE21-0987-4FE5-A0DD-7FFE0E422235}" type="pres">
      <dgm:prSet presAssocID="{6A6594F3-344B-4D19-9F76-9F9FFA1BE39B}" presName="rootConnector" presStyleLbl="node2" presStyleIdx="1" presStyleCnt="3"/>
      <dgm:spPr/>
      <dgm:t>
        <a:bodyPr/>
        <a:lstStyle/>
        <a:p>
          <a:endParaRPr lang="en-US"/>
        </a:p>
      </dgm:t>
    </dgm:pt>
    <dgm:pt modelId="{C535509F-0CFB-41C4-B2C9-B330992691E3}" type="pres">
      <dgm:prSet presAssocID="{6A6594F3-344B-4D19-9F76-9F9FFA1BE39B}" presName="hierChild4" presStyleCnt="0"/>
      <dgm:spPr/>
    </dgm:pt>
    <dgm:pt modelId="{F1F5BCCF-89D3-4B41-BA29-15BEB3C56E0F}" type="pres">
      <dgm:prSet presAssocID="{6A6594F3-344B-4D19-9F76-9F9FFA1BE39B}" presName="hierChild5" presStyleCnt="0"/>
      <dgm:spPr/>
    </dgm:pt>
    <dgm:pt modelId="{99D24DBF-674E-4650-9E1C-1FB73777293D}" type="pres">
      <dgm:prSet presAssocID="{54A69E8A-4019-485D-B43B-E5DEDD9924F5}" presName="Name64" presStyleLbl="parChTrans1D2" presStyleIdx="2" presStyleCnt="4"/>
      <dgm:spPr/>
      <dgm:t>
        <a:bodyPr/>
        <a:lstStyle/>
        <a:p>
          <a:endParaRPr lang="en-US"/>
        </a:p>
      </dgm:t>
    </dgm:pt>
    <dgm:pt modelId="{13FB1C91-7B4E-4AB1-9823-52D80DB6BB02}" type="pres">
      <dgm:prSet presAssocID="{486A843A-95D0-41D9-BFD0-338052B4FEC4}" presName="hierRoot2" presStyleCnt="0">
        <dgm:presLayoutVars>
          <dgm:hierBranch val="init"/>
        </dgm:presLayoutVars>
      </dgm:prSet>
      <dgm:spPr/>
    </dgm:pt>
    <dgm:pt modelId="{D372C209-C2B3-46DD-8D4B-7D5105DD00F2}" type="pres">
      <dgm:prSet presAssocID="{486A843A-95D0-41D9-BFD0-338052B4FEC4}" presName="rootComposite" presStyleCnt="0"/>
      <dgm:spPr/>
    </dgm:pt>
    <dgm:pt modelId="{1B592D09-AD76-404B-AD22-74C1457614FA}" type="pres">
      <dgm:prSet presAssocID="{486A843A-95D0-41D9-BFD0-338052B4FEC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6B5757E-5655-4C81-A84D-23E288F0D45F}" type="pres">
      <dgm:prSet presAssocID="{486A843A-95D0-41D9-BFD0-338052B4FEC4}" presName="rootConnector" presStyleLbl="node2" presStyleIdx="2" presStyleCnt="3"/>
      <dgm:spPr/>
      <dgm:t>
        <a:bodyPr/>
        <a:lstStyle/>
        <a:p>
          <a:endParaRPr lang="en-US"/>
        </a:p>
      </dgm:t>
    </dgm:pt>
    <dgm:pt modelId="{6AE6DED7-F5E4-43B8-94C8-D80D7FCB4670}" type="pres">
      <dgm:prSet presAssocID="{486A843A-95D0-41D9-BFD0-338052B4FEC4}" presName="hierChild4" presStyleCnt="0"/>
      <dgm:spPr/>
    </dgm:pt>
    <dgm:pt modelId="{58A0B194-EAE1-4425-B603-558692FDE5D8}" type="pres">
      <dgm:prSet presAssocID="{486A843A-95D0-41D9-BFD0-338052B4FEC4}" presName="hierChild5" presStyleCnt="0"/>
      <dgm:spPr/>
    </dgm:pt>
    <dgm:pt modelId="{670431B6-8A21-4AF8-93CF-4ACE3D041EE6}" type="pres">
      <dgm:prSet presAssocID="{74E5E7F0-423A-467A-A66E-BB3487184442}" presName="hierChild3" presStyleCnt="0"/>
      <dgm:spPr/>
    </dgm:pt>
    <dgm:pt modelId="{BC0841BB-EDD3-4A42-A7A9-9ADF1A7D6901}" type="pres">
      <dgm:prSet presAssocID="{98905B33-33AB-473E-A2BF-0E05625A6FAD}" presName="Name115" presStyleLbl="parChTrans1D2" presStyleIdx="3" presStyleCnt="4"/>
      <dgm:spPr/>
      <dgm:t>
        <a:bodyPr/>
        <a:lstStyle/>
        <a:p>
          <a:endParaRPr lang="en-US"/>
        </a:p>
      </dgm:t>
    </dgm:pt>
    <dgm:pt modelId="{8A7DE7AA-9EBC-483D-BB35-D4C505865CFE}" type="pres">
      <dgm:prSet presAssocID="{8D24FDF5-37ED-4FB9-88AF-E68026DB04C4}" presName="hierRoot3" presStyleCnt="0">
        <dgm:presLayoutVars>
          <dgm:hierBranch val="init"/>
        </dgm:presLayoutVars>
      </dgm:prSet>
      <dgm:spPr/>
    </dgm:pt>
    <dgm:pt modelId="{1427E5FF-4A2D-4889-A1E9-9C97AB9DA907}" type="pres">
      <dgm:prSet presAssocID="{8D24FDF5-37ED-4FB9-88AF-E68026DB04C4}" presName="rootComposite3" presStyleCnt="0"/>
      <dgm:spPr/>
    </dgm:pt>
    <dgm:pt modelId="{87175F6C-68F7-49CA-85BB-BE41C9C49730}" type="pres">
      <dgm:prSet presAssocID="{8D24FDF5-37ED-4FB9-88AF-E68026DB04C4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105D85-E697-4B51-8863-649C671E7C20}" type="pres">
      <dgm:prSet presAssocID="{8D24FDF5-37ED-4FB9-88AF-E68026DB04C4}" presName="rootConnector3" presStyleLbl="asst1" presStyleIdx="0" presStyleCnt="1"/>
      <dgm:spPr/>
      <dgm:t>
        <a:bodyPr/>
        <a:lstStyle/>
        <a:p>
          <a:endParaRPr lang="en-US"/>
        </a:p>
      </dgm:t>
    </dgm:pt>
    <dgm:pt modelId="{327355EC-B99D-4C70-A9F4-47828DF6368A}" type="pres">
      <dgm:prSet presAssocID="{8D24FDF5-37ED-4FB9-88AF-E68026DB04C4}" presName="hierChild6" presStyleCnt="0"/>
      <dgm:spPr/>
    </dgm:pt>
    <dgm:pt modelId="{9A5327A4-5F7B-47E3-A623-D29C9F9D34CB}" type="pres">
      <dgm:prSet presAssocID="{8D24FDF5-37ED-4FB9-88AF-E68026DB04C4}" presName="hierChild7" presStyleCnt="0"/>
      <dgm:spPr/>
    </dgm:pt>
  </dgm:ptLst>
  <dgm:cxnLst>
    <dgm:cxn modelId="{AD859F7E-0EB3-4F6F-A3B3-1F33C7A570B3}" type="presOf" srcId="{8D24FDF5-37ED-4FB9-88AF-E68026DB04C4}" destId="{D6105D85-E697-4B51-8863-649C671E7C20}" srcOrd="1" destOrd="0" presId="urn:microsoft.com/office/officeart/2009/3/layout/HorizontalOrganizationChart"/>
    <dgm:cxn modelId="{742DEA7D-D295-4827-B03B-802993EE7E8A}" srcId="{74E5E7F0-423A-467A-A66E-BB3487184442}" destId="{6A6594F3-344B-4D19-9F76-9F9FFA1BE39B}" srcOrd="2" destOrd="0" parTransId="{F64CA487-F623-467A-9C06-3614D0D4856A}" sibTransId="{B5F4EDE1-1DE5-47E4-9D3E-74220903D34C}"/>
    <dgm:cxn modelId="{B4F3BE38-7A90-4AB0-819A-A24D4B965544}" type="presOf" srcId="{486A843A-95D0-41D9-BFD0-338052B4FEC4}" destId="{1B592D09-AD76-404B-AD22-74C1457614FA}" srcOrd="0" destOrd="0" presId="urn:microsoft.com/office/officeart/2009/3/layout/HorizontalOrganizationChart"/>
    <dgm:cxn modelId="{53E1CE0A-7948-42A3-B92D-C9B0A7E3D74F}" srcId="{7A59B8D0-C019-48CC-8527-86401EF7AAEF}" destId="{74E5E7F0-423A-467A-A66E-BB3487184442}" srcOrd="0" destOrd="0" parTransId="{90D2F589-DCF6-4BD9-B10F-DB3F4371152B}" sibTransId="{189E1479-FBE7-4D46-9ECC-647D810E1AA6}"/>
    <dgm:cxn modelId="{4CFF4101-5761-44B3-A09F-9AE164DFE75C}" type="presOf" srcId="{6A6594F3-344B-4D19-9F76-9F9FFA1BE39B}" destId="{F150FE21-0987-4FE5-A0DD-7FFE0E422235}" srcOrd="1" destOrd="0" presId="urn:microsoft.com/office/officeart/2009/3/layout/HorizontalOrganizationChart"/>
    <dgm:cxn modelId="{A1771DE1-E55E-446D-B124-563C965B816E}" type="presOf" srcId="{486A843A-95D0-41D9-BFD0-338052B4FEC4}" destId="{86B5757E-5655-4C81-A84D-23E288F0D45F}" srcOrd="1" destOrd="0" presId="urn:microsoft.com/office/officeart/2009/3/layout/HorizontalOrganizationChart"/>
    <dgm:cxn modelId="{B7496DBF-7C82-465E-94C6-78EE098876AB}" type="presOf" srcId="{7A59B8D0-C019-48CC-8527-86401EF7AAEF}" destId="{FBEDBC10-FE0C-407B-9307-34F06BB6ED53}" srcOrd="0" destOrd="0" presId="urn:microsoft.com/office/officeart/2009/3/layout/HorizontalOrganizationChart"/>
    <dgm:cxn modelId="{FF8186AB-1F5C-4950-9BB7-4E43DD90FBE4}" type="presOf" srcId="{74E5E7F0-423A-467A-A66E-BB3487184442}" destId="{F63DDFC5-D606-4497-B6C7-55AFBF648B22}" srcOrd="1" destOrd="0" presId="urn:microsoft.com/office/officeart/2009/3/layout/HorizontalOrganizationChart"/>
    <dgm:cxn modelId="{2086A76A-423A-4856-9EC4-B8E3AE20961A}" type="presOf" srcId="{6A6594F3-344B-4D19-9F76-9F9FFA1BE39B}" destId="{23CE28ED-6E4A-43B3-95D1-9DF15266637C}" srcOrd="0" destOrd="0" presId="urn:microsoft.com/office/officeart/2009/3/layout/HorizontalOrganizationChart"/>
    <dgm:cxn modelId="{18C05A56-97E9-49A5-BC67-E6FD18E45637}" type="presOf" srcId="{8D24FDF5-37ED-4FB9-88AF-E68026DB04C4}" destId="{87175F6C-68F7-49CA-85BB-BE41C9C49730}" srcOrd="0" destOrd="0" presId="urn:microsoft.com/office/officeart/2009/3/layout/HorizontalOrganizationChart"/>
    <dgm:cxn modelId="{E315D8EC-7A8F-4EEE-8E63-D55AA31AFFD5}" type="presOf" srcId="{ED811406-5C28-41F1-8445-5D231C7AE8D6}" destId="{27C42FFE-822E-461A-BAF4-4AC067B605B4}" srcOrd="0" destOrd="0" presId="urn:microsoft.com/office/officeart/2009/3/layout/HorizontalOrganizationChart"/>
    <dgm:cxn modelId="{D02E177B-18EA-41A8-85C9-BD2B1430B876}" type="presOf" srcId="{98905B33-33AB-473E-A2BF-0E05625A6FAD}" destId="{BC0841BB-EDD3-4A42-A7A9-9ADF1A7D6901}" srcOrd="0" destOrd="0" presId="urn:microsoft.com/office/officeart/2009/3/layout/HorizontalOrganizationChart"/>
    <dgm:cxn modelId="{6993B30D-E6A6-4242-8B6C-9E8870712E97}" type="presOf" srcId="{F6B65F41-2890-4ABD-9908-01CA75E03C8D}" destId="{31FFC029-5709-455F-A624-EB421F922DC3}" srcOrd="0" destOrd="0" presId="urn:microsoft.com/office/officeart/2009/3/layout/HorizontalOrganizationChart"/>
    <dgm:cxn modelId="{6750EF60-5C40-4A27-9A3C-3AE0A43572B9}" srcId="{74E5E7F0-423A-467A-A66E-BB3487184442}" destId="{8D24FDF5-37ED-4FB9-88AF-E68026DB04C4}" srcOrd="0" destOrd="0" parTransId="{98905B33-33AB-473E-A2BF-0E05625A6FAD}" sibTransId="{D53890B9-4D64-48FD-9A03-76A8EDF694BD}"/>
    <dgm:cxn modelId="{FB444B5F-FA8B-4302-80AE-A9EC4FA74447}" srcId="{74E5E7F0-423A-467A-A66E-BB3487184442}" destId="{F6B65F41-2890-4ABD-9908-01CA75E03C8D}" srcOrd="1" destOrd="0" parTransId="{ED811406-5C28-41F1-8445-5D231C7AE8D6}" sibTransId="{84A83634-2F9E-4A1B-BF88-F618E549C508}"/>
    <dgm:cxn modelId="{FB7472C3-AF41-4CF9-8E25-004F69A620F8}" type="presOf" srcId="{54A69E8A-4019-485D-B43B-E5DEDD9924F5}" destId="{99D24DBF-674E-4650-9E1C-1FB73777293D}" srcOrd="0" destOrd="0" presId="urn:microsoft.com/office/officeart/2009/3/layout/HorizontalOrganizationChart"/>
    <dgm:cxn modelId="{185EBD33-99CA-4D16-94EB-5D9B1C835490}" type="presOf" srcId="{F6B65F41-2890-4ABD-9908-01CA75E03C8D}" destId="{09DDAF6C-14F8-4809-B9B9-7BF046857233}" srcOrd="1" destOrd="0" presId="urn:microsoft.com/office/officeart/2009/3/layout/HorizontalOrganizationChart"/>
    <dgm:cxn modelId="{81717CB8-8EB8-4EA6-AD19-BF8A6DA804C9}" srcId="{74E5E7F0-423A-467A-A66E-BB3487184442}" destId="{486A843A-95D0-41D9-BFD0-338052B4FEC4}" srcOrd="3" destOrd="0" parTransId="{54A69E8A-4019-485D-B43B-E5DEDD9924F5}" sibTransId="{C1389C2A-9D5A-4C7A-BEB6-57F9B858A03C}"/>
    <dgm:cxn modelId="{1DD57253-D629-46CB-BDC7-E6E5EB6AA410}" type="presOf" srcId="{F64CA487-F623-467A-9C06-3614D0D4856A}" destId="{AC217D74-31B8-420A-B403-C1E17B387E39}" srcOrd="0" destOrd="0" presId="urn:microsoft.com/office/officeart/2009/3/layout/HorizontalOrganizationChart"/>
    <dgm:cxn modelId="{B08190F7-9444-4E92-AEF0-17195328F060}" type="presOf" srcId="{74E5E7F0-423A-467A-A66E-BB3487184442}" destId="{726A0C96-E1D4-4727-9631-9FF6C6103213}" srcOrd="0" destOrd="0" presId="urn:microsoft.com/office/officeart/2009/3/layout/HorizontalOrganizationChart"/>
    <dgm:cxn modelId="{D7600DEA-7890-4BFA-9ECF-83A9FD32D80F}" type="presParOf" srcId="{FBEDBC10-FE0C-407B-9307-34F06BB6ED53}" destId="{18D85E1C-B382-4640-8B8E-3D4781C4830A}" srcOrd="0" destOrd="0" presId="urn:microsoft.com/office/officeart/2009/3/layout/HorizontalOrganizationChart"/>
    <dgm:cxn modelId="{EDC5510F-47D5-45DF-9226-8A874C943181}" type="presParOf" srcId="{18D85E1C-B382-4640-8B8E-3D4781C4830A}" destId="{940225DD-9CC4-41B5-8777-A178CF0D7F1F}" srcOrd="0" destOrd="0" presId="urn:microsoft.com/office/officeart/2009/3/layout/HorizontalOrganizationChart"/>
    <dgm:cxn modelId="{0F575FA4-D2D8-41D1-B558-786C84A898B9}" type="presParOf" srcId="{940225DD-9CC4-41B5-8777-A178CF0D7F1F}" destId="{726A0C96-E1D4-4727-9631-9FF6C6103213}" srcOrd="0" destOrd="0" presId="urn:microsoft.com/office/officeart/2009/3/layout/HorizontalOrganizationChart"/>
    <dgm:cxn modelId="{4FA6D766-1127-4D65-9AFE-716279C3456B}" type="presParOf" srcId="{940225DD-9CC4-41B5-8777-A178CF0D7F1F}" destId="{F63DDFC5-D606-4497-B6C7-55AFBF648B22}" srcOrd="1" destOrd="0" presId="urn:microsoft.com/office/officeart/2009/3/layout/HorizontalOrganizationChart"/>
    <dgm:cxn modelId="{2168FF1C-69D8-44BB-BC7D-A4CBC800A514}" type="presParOf" srcId="{18D85E1C-B382-4640-8B8E-3D4781C4830A}" destId="{43027F35-AE01-4239-A762-D7AB41873D64}" srcOrd="1" destOrd="0" presId="urn:microsoft.com/office/officeart/2009/3/layout/HorizontalOrganizationChart"/>
    <dgm:cxn modelId="{A6BE4DCE-6BF6-48DF-BC93-B88817687C24}" type="presParOf" srcId="{43027F35-AE01-4239-A762-D7AB41873D64}" destId="{27C42FFE-822E-461A-BAF4-4AC067B605B4}" srcOrd="0" destOrd="0" presId="urn:microsoft.com/office/officeart/2009/3/layout/HorizontalOrganizationChart"/>
    <dgm:cxn modelId="{B5E0354C-C101-43AA-9701-5C0EFA61960A}" type="presParOf" srcId="{43027F35-AE01-4239-A762-D7AB41873D64}" destId="{DE23AAA8-0EC1-440A-AFCE-CC0875CFD276}" srcOrd="1" destOrd="0" presId="urn:microsoft.com/office/officeart/2009/3/layout/HorizontalOrganizationChart"/>
    <dgm:cxn modelId="{F5EF9CBE-DF31-4EB2-AEDE-A7B709FF8E2C}" type="presParOf" srcId="{DE23AAA8-0EC1-440A-AFCE-CC0875CFD276}" destId="{0717D3D3-3CAD-47E9-AB01-EFCF62C8CE39}" srcOrd="0" destOrd="0" presId="urn:microsoft.com/office/officeart/2009/3/layout/HorizontalOrganizationChart"/>
    <dgm:cxn modelId="{437778BF-8DE9-4EA4-83D2-207CFE6B1744}" type="presParOf" srcId="{0717D3D3-3CAD-47E9-AB01-EFCF62C8CE39}" destId="{31FFC029-5709-455F-A624-EB421F922DC3}" srcOrd="0" destOrd="0" presId="urn:microsoft.com/office/officeart/2009/3/layout/HorizontalOrganizationChart"/>
    <dgm:cxn modelId="{EFB7C2EB-7AD8-4F68-98D0-4B2E65411C0B}" type="presParOf" srcId="{0717D3D3-3CAD-47E9-AB01-EFCF62C8CE39}" destId="{09DDAF6C-14F8-4809-B9B9-7BF046857233}" srcOrd="1" destOrd="0" presId="urn:microsoft.com/office/officeart/2009/3/layout/HorizontalOrganizationChart"/>
    <dgm:cxn modelId="{C8A24BF8-3CE6-43A3-B638-D78F0E4B27FC}" type="presParOf" srcId="{DE23AAA8-0EC1-440A-AFCE-CC0875CFD276}" destId="{EE603D57-BE9B-45D2-A8B9-A35B2C222AF9}" srcOrd="1" destOrd="0" presId="urn:microsoft.com/office/officeart/2009/3/layout/HorizontalOrganizationChart"/>
    <dgm:cxn modelId="{48CE13EE-ACBB-46D4-BA8F-14EB073A1CD1}" type="presParOf" srcId="{DE23AAA8-0EC1-440A-AFCE-CC0875CFD276}" destId="{F52AF644-468E-45F4-87C1-7D14E0851C2A}" srcOrd="2" destOrd="0" presId="urn:microsoft.com/office/officeart/2009/3/layout/HorizontalOrganizationChart"/>
    <dgm:cxn modelId="{11EB0ED7-8314-4A57-A720-AE4ED356C093}" type="presParOf" srcId="{43027F35-AE01-4239-A762-D7AB41873D64}" destId="{AC217D74-31B8-420A-B403-C1E17B387E39}" srcOrd="2" destOrd="0" presId="urn:microsoft.com/office/officeart/2009/3/layout/HorizontalOrganizationChart"/>
    <dgm:cxn modelId="{7EB85CBD-6B92-4D94-ACED-610ECF5EC913}" type="presParOf" srcId="{43027F35-AE01-4239-A762-D7AB41873D64}" destId="{FEAF8B96-6A2D-4F83-A8B0-3FD8C2E6AB05}" srcOrd="3" destOrd="0" presId="urn:microsoft.com/office/officeart/2009/3/layout/HorizontalOrganizationChart"/>
    <dgm:cxn modelId="{84309AF0-9EF6-4FA2-9B46-D49AF8EFE1E6}" type="presParOf" srcId="{FEAF8B96-6A2D-4F83-A8B0-3FD8C2E6AB05}" destId="{76003A47-3377-4809-8352-0FBE0C6B745E}" srcOrd="0" destOrd="0" presId="urn:microsoft.com/office/officeart/2009/3/layout/HorizontalOrganizationChart"/>
    <dgm:cxn modelId="{69B46AF3-1042-4332-898C-A542F8C554D2}" type="presParOf" srcId="{76003A47-3377-4809-8352-0FBE0C6B745E}" destId="{23CE28ED-6E4A-43B3-95D1-9DF15266637C}" srcOrd="0" destOrd="0" presId="urn:microsoft.com/office/officeart/2009/3/layout/HorizontalOrganizationChart"/>
    <dgm:cxn modelId="{5779AD8C-6528-409F-9476-CB73250B7DD9}" type="presParOf" srcId="{76003A47-3377-4809-8352-0FBE0C6B745E}" destId="{F150FE21-0987-4FE5-A0DD-7FFE0E422235}" srcOrd="1" destOrd="0" presId="urn:microsoft.com/office/officeart/2009/3/layout/HorizontalOrganizationChart"/>
    <dgm:cxn modelId="{54802849-C018-4768-AAD6-C2F02728CACA}" type="presParOf" srcId="{FEAF8B96-6A2D-4F83-A8B0-3FD8C2E6AB05}" destId="{C535509F-0CFB-41C4-B2C9-B330992691E3}" srcOrd="1" destOrd="0" presId="urn:microsoft.com/office/officeart/2009/3/layout/HorizontalOrganizationChart"/>
    <dgm:cxn modelId="{A14A6941-9F44-4582-A7B9-264BD1CFADEA}" type="presParOf" srcId="{FEAF8B96-6A2D-4F83-A8B0-3FD8C2E6AB05}" destId="{F1F5BCCF-89D3-4B41-BA29-15BEB3C56E0F}" srcOrd="2" destOrd="0" presId="urn:microsoft.com/office/officeart/2009/3/layout/HorizontalOrganizationChart"/>
    <dgm:cxn modelId="{AE0E7A54-793C-4C8F-8ACB-852A9F89C2CD}" type="presParOf" srcId="{43027F35-AE01-4239-A762-D7AB41873D64}" destId="{99D24DBF-674E-4650-9E1C-1FB73777293D}" srcOrd="4" destOrd="0" presId="urn:microsoft.com/office/officeart/2009/3/layout/HorizontalOrganizationChart"/>
    <dgm:cxn modelId="{13B2BF62-C1F7-402D-8017-9064E8036DF6}" type="presParOf" srcId="{43027F35-AE01-4239-A762-D7AB41873D64}" destId="{13FB1C91-7B4E-4AB1-9823-52D80DB6BB02}" srcOrd="5" destOrd="0" presId="urn:microsoft.com/office/officeart/2009/3/layout/HorizontalOrganizationChart"/>
    <dgm:cxn modelId="{BB7162BD-8344-4E74-9E2D-306297D84C0B}" type="presParOf" srcId="{13FB1C91-7B4E-4AB1-9823-52D80DB6BB02}" destId="{D372C209-C2B3-46DD-8D4B-7D5105DD00F2}" srcOrd="0" destOrd="0" presId="urn:microsoft.com/office/officeart/2009/3/layout/HorizontalOrganizationChart"/>
    <dgm:cxn modelId="{7727A246-9B32-4AD1-BC04-05EBDD23F4CD}" type="presParOf" srcId="{D372C209-C2B3-46DD-8D4B-7D5105DD00F2}" destId="{1B592D09-AD76-404B-AD22-74C1457614FA}" srcOrd="0" destOrd="0" presId="urn:microsoft.com/office/officeart/2009/3/layout/HorizontalOrganizationChart"/>
    <dgm:cxn modelId="{EE06FFD8-B9AB-4E99-A8C8-4FAD2FBADCBB}" type="presParOf" srcId="{D372C209-C2B3-46DD-8D4B-7D5105DD00F2}" destId="{86B5757E-5655-4C81-A84D-23E288F0D45F}" srcOrd="1" destOrd="0" presId="urn:microsoft.com/office/officeart/2009/3/layout/HorizontalOrganizationChart"/>
    <dgm:cxn modelId="{9FBF3A73-11FA-49B9-9B91-D4B871240DE4}" type="presParOf" srcId="{13FB1C91-7B4E-4AB1-9823-52D80DB6BB02}" destId="{6AE6DED7-F5E4-43B8-94C8-D80D7FCB4670}" srcOrd="1" destOrd="0" presId="urn:microsoft.com/office/officeart/2009/3/layout/HorizontalOrganizationChart"/>
    <dgm:cxn modelId="{BE3F75DF-F121-4A41-82BF-050340DD08F5}" type="presParOf" srcId="{13FB1C91-7B4E-4AB1-9823-52D80DB6BB02}" destId="{58A0B194-EAE1-4425-B603-558692FDE5D8}" srcOrd="2" destOrd="0" presId="urn:microsoft.com/office/officeart/2009/3/layout/HorizontalOrganizationChart"/>
    <dgm:cxn modelId="{215FEE70-65EA-4C37-BEAA-9DB72E02710B}" type="presParOf" srcId="{18D85E1C-B382-4640-8B8E-3D4781C4830A}" destId="{670431B6-8A21-4AF8-93CF-4ACE3D041EE6}" srcOrd="2" destOrd="0" presId="urn:microsoft.com/office/officeart/2009/3/layout/HorizontalOrganizationChart"/>
    <dgm:cxn modelId="{551ED4A6-D53E-4AFE-9362-2B57A7BB65F1}" type="presParOf" srcId="{670431B6-8A21-4AF8-93CF-4ACE3D041EE6}" destId="{BC0841BB-EDD3-4A42-A7A9-9ADF1A7D6901}" srcOrd="0" destOrd="0" presId="urn:microsoft.com/office/officeart/2009/3/layout/HorizontalOrganizationChart"/>
    <dgm:cxn modelId="{7F7EA7A9-8653-4B5B-AF55-BC172D21EF95}" type="presParOf" srcId="{670431B6-8A21-4AF8-93CF-4ACE3D041EE6}" destId="{8A7DE7AA-9EBC-483D-BB35-D4C505865CFE}" srcOrd="1" destOrd="0" presId="urn:microsoft.com/office/officeart/2009/3/layout/HorizontalOrganizationChart"/>
    <dgm:cxn modelId="{72AFBE61-D973-40D8-B868-26A166365F7F}" type="presParOf" srcId="{8A7DE7AA-9EBC-483D-BB35-D4C505865CFE}" destId="{1427E5FF-4A2D-4889-A1E9-9C97AB9DA907}" srcOrd="0" destOrd="0" presId="urn:microsoft.com/office/officeart/2009/3/layout/HorizontalOrganizationChart"/>
    <dgm:cxn modelId="{966E1D71-E8B1-4E97-AF5B-0C607857CE16}" type="presParOf" srcId="{1427E5FF-4A2D-4889-A1E9-9C97AB9DA907}" destId="{87175F6C-68F7-49CA-85BB-BE41C9C49730}" srcOrd="0" destOrd="0" presId="urn:microsoft.com/office/officeart/2009/3/layout/HorizontalOrganizationChart"/>
    <dgm:cxn modelId="{ED7B265E-36A6-4E46-9E13-BB07A5DF98A6}" type="presParOf" srcId="{1427E5FF-4A2D-4889-A1E9-9C97AB9DA907}" destId="{D6105D85-E697-4B51-8863-649C671E7C20}" srcOrd="1" destOrd="0" presId="urn:microsoft.com/office/officeart/2009/3/layout/HorizontalOrganizationChart"/>
    <dgm:cxn modelId="{B9FC893B-E4CB-40BC-839B-A4B393C08310}" type="presParOf" srcId="{8A7DE7AA-9EBC-483D-BB35-D4C505865CFE}" destId="{327355EC-B99D-4C70-A9F4-47828DF6368A}" srcOrd="1" destOrd="0" presId="urn:microsoft.com/office/officeart/2009/3/layout/HorizontalOrganizationChart"/>
    <dgm:cxn modelId="{E057C98D-3984-4741-ACB3-D1428120502B}" type="presParOf" srcId="{8A7DE7AA-9EBC-483D-BB35-D4C505865CFE}" destId="{9A5327A4-5F7B-47E3-A623-D29C9F9D34CB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BFCFC7-31D3-4789-9DAA-F4861E4E977A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7D101F9-F4BA-4FBD-B8D1-044089126BD0}">
      <dgm:prSet phldrT="[Text]"/>
      <dgm:spPr/>
      <dgm:t>
        <a:bodyPr/>
        <a:lstStyle/>
        <a:p>
          <a:r>
            <a:rPr lang="en-US" dirty="0" err="1" smtClean="0"/>
            <a:t>Pembiayaan</a:t>
          </a:r>
          <a:r>
            <a:rPr lang="en-US" dirty="0" smtClean="0"/>
            <a:t> </a:t>
          </a:r>
          <a:r>
            <a:rPr lang="en-US" dirty="0" err="1" smtClean="0"/>
            <a:t>Desa</a:t>
          </a:r>
          <a:endParaRPr lang="en-US" dirty="0"/>
        </a:p>
      </dgm:t>
    </dgm:pt>
    <dgm:pt modelId="{60384EBC-71C4-44A2-A3E4-E7BDE1D12EB5}" type="parTrans" cxnId="{05A275A9-4E9C-4F04-82EF-A874D11EEFED}">
      <dgm:prSet/>
      <dgm:spPr/>
      <dgm:t>
        <a:bodyPr/>
        <a:lstStyle/>
        <a:p>
          <a:endParaRPr lang="en-US"/>
        </a:p>
      </dgm:t>
    </dgm:pt>
    <dgm:pt modelId="{A79A4FB1-886C-4A8B-BC9A-7DA5EC7DD19B}" type="sibTrans" cxnId="{05A275A9-4E9C-4F04-82EF-A874D11EEFED}">
      <dgm:prSet/>
      <dgm:spPr/>
      <dgm:t>
        <a:bodyPr/>
        <a:lstStyle/>
        <a:p>
          <a:endParaRPr lang="en-US"/>
        </a:p>
      </dgm:t>
    </dgm:pt>
    <dgm:pt modelId="{6B2C8CBA-0FF6-455E-AB17-A357B4FA7A09}">
      <dgm:prSet phldrT="[Text]"/>
      <dgm:spPr/>
      <dgm:t>
        <a:bodyPr/>
        <a:lstStyle/>
        <a:p>
          <a:r>
            <a:rPr lang="en-US" dirty="0" err="1" smtClean="0"/>
            <a:t>Penerimaan</a:t>
          </a:r>
          <a:r>
            <a:rPr lang="en-US" dirty="0" smtClean="0"/>
            <a:t> </a:t>
          </a:r>
          <a:r>
            <a:rPr lang="en-US" dirty="0" err="1" smtClean="0"/>
            <a:t>Pembiayaan</a:t>
          </a:r>
          <a:endParaRPr lang="en-US" dirty="0"/>
        </a:p>
      </dgm:t>
    </dgm:pt>
    <dgm:pt modelId="{73B545B4-FDB7-4F5D-AC61-C1AE92FFEA63}" type="parTrans" cxnId="{5DE60923-3A53-44A6-8F45-D0BE1A033264}">
      <dgm:prSet/>
      <dgm:spPr/>
      <dgm:t>
        <a:bodyPr/>
        <a:lstStyle/>
        <a:p>
          <a:endParaRPr lang="en-US"/>
        </a:p>
      </dgm:t>
    </dgm:pt>
    <dgm:pt modelId="{0B34256F-8093-4302-B497-E88ECB75A899}" type="sibTrans" cxnId="{5DE60923-3A53-44A6-8F45-D0BE1A033264}">
      <dgm:prSet/>
      <dgm:spPr/>
      <dgm:t>
        <a:bodyPr/>
        <a:lstStyle/>
        <a:p>
          <a:endParaRPr lang="en-US"/>
        </a:p>
      </dgm:t>
    </dgm:pt>
    <dgm:pt modelId="{F964D10C-E157-49E2-A742-48E759CC361F}">
      <dgm:prSet phldrT="[Text]"/>
      <dgm:spPr/>
      <dgm:t>
        <a:bodyPr/>
        <a:lstStyle/>
        <a:p>
          <a:r>
            <a:rPr lang="en-US" dirty="0" smtClean="0"/>
            <a:t>Si</a:t>
          </a:r>
          <a:r>
            <a:rPr lang="id-ID" dirty="0" smtClean="0"/>
            <a:t>LPA</a:t>
          </a:r>
          <a:endParaRPr lang="en-US" dirty="0"/>
        </a:p>
      </dgm:t>
    </dgm:pt>
    <dgm:pt modelId="{F274F4B5-E83C-460E-B7FF-A192FA1F2345}" type="parTrans" cxnId="{F5A9D75E-C79F-474E-8AA5-F19E6B113696}">
      <dgm:prSet/>
      <dgm:spPr/>
      <dgm:t>
        <a:bodyPr/>
        <a:lstStyle/>
        <a:p>
          <a:endParaRPr lang="en-US"/>
        </a:p>
      </dgm:t>
    </dgm:pt>
    <dgm:pt modelId="{7821C4C9-7169-4990-B334-E480D910FC0A}" type="sibTrans" cxnId="{F5A9D75E-C79F-474E-8AA5-F19E6B113696}">
      <dgm:prSet/>
      <dgm:spPr/>
      <dgm:t>
        <a:bodyPr/>
        <a:lstStyle/>
        <a:p>
          <a:endParaRPr lang="en-US"/>
        </a:p>
      </dgm:t>
    </dgm:pt>
    <dgm:pt modelId="{1119779C-1C5A-4E3C-8B64-E40D8FA27327}">
      <dgm:prSet phldrT="[Text]"/>
      <dgm:spPr/>
      <dgm:t>
        <a:bodyPr/>
        <a:lstStyle/>
        <a:p>
          <a:r>
            <a:rPr lang="en-US" dirty="0" err="1" smtClean="0"/>
            <a:t>Pencairan</a:t>
          </a:r>
          <a:r>
            <a:rPr lang="en-US" dirty="0" smtClean="0"/>
            <a:t> Dana </a:t>
          </a:r>
          <a:r>
            <a:rPr lang="en-US" dirty="0" err="1" smtClean="0"/>
            <a:t>Cadangan</a:t>
          </a:r>
          <a:endParaRPr lang="en-US" dirty="0"/>
        </a:p>
      </dgm:t>
    </dgm:pt>
    <dgm:pt modelId="{0708C112-53BF-4841-9C56-27A1268F6B80}" type="parTrans" cxnId="{CF8BBE94-66CB-4620-8832-D56588453759}">
      <dgm:prSet/>
      <dgm:spPr/>
      <dgm:t>
        <a:bodyPr/>
        <a:lstStyle/>
        <a:p>
          <a:endParaRPr lang="en-US"/>
        </a:p>
      </dgm:t>
    </dgm:pt>
    <dgm:pt modelId="{1BEE1555-CDE8-4968-8F60-CE7E1398C827}" type="sibTrans" cxnId="{CF8BBE94-66CB-4620-8832-D56588453759}">
      <dgm:prSet/>
      <dgm:spPr/>
      <dgm:t>
        <a:bodyPr/>
        <a:lstStyle/>
        <a:p>
          <a:endParaRPr lang="en-US"/>
        </a:p>
      </dgm:t>
    </dgm:pt>
    <dgm:pt modelId="{B429E0F9-664B-4D9B-BC72-9EA4D1C46F24}">
      <dgm:prSet phldrT="[Text]"/>
      <dgm:spPr/>
      <dgm:t>
        <a:bodyPr/>
        <a:lstStyle/>
        <a:p>
          <a:r>
            <a:rPr lang="en-US" dirty="0" err="1" smtClean="0"/>
            <a:t>Pengeluaran</a:t>
          </a:r>
          <a:r>
            <a:rPr lang="en-US" dirty="0" smtClean="0"/>
            <a:t> </a:t>
          </a:r>
          <a:r>
            <a:rPr lang="en-US" dirty="0" err="1" smtClean="0"/>
            <a:t>Pembiayaan</a:t>
          </a:r>
          <a:endParaRPr lang="en-US" dirty="0"/>
        </a:p>
      </dgm:t>
    </dgm:pt>
    <dgm:pt modelId="{B8C36938-E4A0-4041-8CAD-54E1237F2C61}" type="parTrans" cxnId="{7CFFC23C-D5DA-4D4F-B78D-9F099BC62B42}">
      <dgm:prSet/>
      <dgm:spPr/>
      <dgm:t>
        <a:bodyPr/>
        <a:lstStyle/>
        <a:p>
          <a:endParaRPr lang="en-US"/>
        </a:p>
      </dgm:t>
    </dgm:pt>
    <dgm:pt modelId="{85DF5D11-E24C-445A-BF65-BD4C3EA1811C}" type="sibTrans" cxnId="{7CFFC23C-D5DA-4D4F-B78D-9F099BC62B42}">
      <dgm:prSet/>
      <dgm:spPr/>
      <dgm:t>
        <a:bodyPr/>
        <a:lstStyle/>
        <a:p>
          <a:endParaRPr lang="en-US"/>
        </a:p>
      </dgm:t>
    </dgm:pt>
    <dgm:pt modelId="{D83D87B0-9BC3-42E7-96F3-BF7F73EF9FD8}">
      <dgm:prSet phldrT="[Text]"/>
      <dgm:spPr/>
      <dgm:t>
        <a:bodyPr/>
        <a:lstStyle/>
        <a:p>
          <a:r>
            <a:rPr lang="en-US" b="0" dirty="0" err="1" smtClean="0"/>
            <a:t>Pembentukan</a:t>
          </a:r>
          <a:r>
            <a:rPr lang="en-US" b="0" dirty="0" smtClean="0"/>
            <a:t> Dana </a:t>
          </a:r>
          <a:r>
            <a:rPr lang="en-US" b="0" dirty="0" err="1" smtClean="0"/>
            <a:t>Cadangan</a:t>
          </a:r>
          <a:r>
            <a:rPr lang="id-ID" b="0" dirty="0" smtClean="0"/>
            <a:t> </a:t>
          </a:r>
          <a:endParaRPr lang="en-US" b="0" dirty="0"/>
        </a:p>
      </dgm:t>
    </dgm:pt>
    <dgm:pt modelId="{C7CB940A-9A51-458C-91C9-E3D222796400}" type="parTrans" cxnId="{E3D9098D-484C-4F8E-BDAA-C1E807593937}">
      <dgm:prSet/>
      <dgm:spPr/>
      <dgm:t>
        <a:bodyPr/>
        <a:lstStyle/>
        <a:p>
          <a:endParaRPr lang="en-US"/>
        </a:p>
      </dgm:t>
    </dgm:pt>
    <dgm:pt modelId="{95BE4C13-79EC-4D81-AB11-DF40BB869F3C}" type="sibTrans" cxnId="{E3D9098D-484C-4F8E-BDAA-C1E807593937}">
      <dgm:prSet/>
      <dgm:spPr/>
      <dgm:t>
        <a:bodyPr/>
        <a:lstStyle/>
        <a:p>
          <a:endParaRPr lang="en-US"/>
        </a:p>
      </dgm:t>
    </dgm:pt>
    <dgm:pt modelId="{0525B4EA-A655-43D6-9264-E82903B72DA7}">
      <dgm:prSet/>
      <dgm:spPr/>
      <dgm:t>
        <a:bodyPr/>
        <a:lstStyle/>
        <a:p>
          <a:r>
            <a:rPr lang="en-US" dirty="0" err="1" smtClean="0"/>
            <a:t>Hasil</a:t>
          </a:r>
          <a:r>
            <a:rPr lang="en-US" dirty="0" smtClean="0"/>
            <a:t> </a:t>
          </a:r>
          <a:r>
            <a:rPr lang="id-ID" dirty="0" smtClean="0"/>
            <a:t> penjualan kekayaan desa yang dipisahkan</a:t>
          </a:r>
          <a:endParaRPr lang="en-US" dirty="0"/>
        </a:p>
      </dgm:t>
    </dgm:pt>
    <dgm:pt modelId="{0D326E15-31FD-4490-9496-3B45BC0109E7}" type="parTrans" cxnId="{C97634EE-B3F1-41F6-B310-8F3A8219EC18}">
      <dgm:prSet/>
      <dgm:spPr/>
      <dgm:t>
        <a:bodyPr/>
        <a:lstStyle/>
        <a:p>
          <a:endParaRPr lang="en-US"/>
        </a:p>
      </dgm:t>
    </dgm:pt>
    <dgm:pt modelId="{00C82B9F-43DD-4D3C-BFFE-BDDE9D854FF0}" type="sibTrans" cxnId="{C97634EE-B3F1-41F6-B310-8F3A8219EC18}">
      <dgm:prSet/>
      <dgm:spPr/>
      <dgm:t>
        <a:bodyPr/>
        <a:lstStyle/>
        <a:p>
          <a:endParaRPr lang="en-US"/>
        </a:p>
      </dgm:t>
    </dgm:pt>
    <dgm:pt modelId="{6EFB48DD-A9B4-433B-A6EE-30C991BA784C}">
      <dgm:prSet/>
      <dgm:spPr/>
      <dgm:t>
        <a:bodyPr/>
        <a:lstStyle/>
        <a:p>
          <a:r>
            <a:rPr lang="en-US" b="0" dirty="0" err="1" smtClean="0"/>
            <a:t>Penyertaan</a:t>
          </a:r>
          <a:r>
            <a:rPr lang="en-US" b="0" dirty="0" smtClean="0"/>
            <a:t> Modal </a:t>
          </a:r>
          <a:r>
            <a:rPr lang="en-US" b="0" dirty="0" err="1" smtClean="0"/>
            <a:t>Desa</a:t>
          </a:r>
          <a:endParaRPr lang="en-US" b="0" dirty="0"/>
        </a:p>
      </dgm:t>
    </dgm:pt>
    <dgm:pt modelId="{6CFF0428-238E-4F5F-AABB-778F08C64643}" type="parTrans" cxnId="{77D43685-41B7-4D33-9207-613EFACD1724}">
      <dgm:prSet/>
      <dgm:spPr/>
      <dgm:t>
        <a:bodyPr/>
        <a:lstStyle/>
        <a:p>
          <a:endParaRPr lang="en-US"/>
        </a:p>
      </dgm:t>
    </dgm:pt>
    <dgm:pt modelId="{B8C5294B-9611-41B9-854B-1CC94E2F66B2}" type="sibTrans" cxnId="{77D43685-41B7-4D33-9207-613EFACD1724}">
      <dgm:prSet/>
      <dgm:spPr/>
      <dgm:t>
        <a:bodyPr/>
        <a:lstStyle/>
        <a:p>
          <a:endParaRPr lang="en-US"/>
        </a:p>
      </dgm:t>
    </dgm:pt>
    <dgm:pt modelId="{0D2D92FA-B538-4277-9B95-282E5F198DB7}" type="pres">
      <dgm:prSet presAssocID="{86BFCFC7-31D3-4789-9DAA-F4861E4E977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F622FF8D-C54A-4E9B-9B9B-2C540287865F}" type="pres">
      <dgm:prSet presAssocID="{47D101F9-F4BA-4FBD-B8D1-044089126BD0}" presName="hierRoot1" presStyleCnt="0"/>
      <dgm:spPr/>
    </dgm:pt>
    <dgm:pt modelId="{F9CBEF6F-6C17-46C8-9BE5-15C671E282AD}" type="pres">
      <dgm:prSet presAssocID="{47D101F9-F4BA-4FBD-B8D1-044089126BD0}" presName="composite" presStyleCnt="0"/>
      <dgm:spPr/>
    </dgm:pt>
    <dgm:pt modelId="{90EBA73E-A27C-4CA7-9C5A-59658F26739B}" type="pres">
      <dgm:prSet presAssocID="{47D101F9-F4BA-4FBD-B8D1-044089126BD0}" presName="background" presStyleLbl="node0" presStyleIdx="0" presStyleCnt="1"/>
      <dgm:spPr/>
    </dgm:pt>
    <dgm:pt modelId="{856F7CBE-6299-421A-9D34-ED20AC9CA830}" type="pres">
      <dgm:prSet presAssocID="{47D101F9-F4BA-4FBD-B8D1-044089126BD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4FB09E4-6F03-4F4C-8C50-3F4F3BE2CCBB}" type="pres">
      <dgm:prSet presAssocID="{47D101F9-F4BA-4FBD-B8D1-044089126BD0}" presName="hierChild2" presStyleCnt="0"/>
      <dgm:spPr/>
    </dgm:pt>
    <dgm:pt modelId="{127C6FB8-4DC7-432A-A41D-4D495692799D}" type="pres">
      <dgm:prSet presAssocID="{73B545B4-FDB7-4F5D-AC61-C1AE92FFEA63}" presName="Name10" presStyleLbl="parChTrans1D2" presStyleIdx="0" presStyleCnt="2"/>
      <dgm:spPr/>
      <dgm:t>
        <a:bodyPr/>
        <a:lstStyle/>
        <a:p>
          <a:endParaRPr lang="en-US"/>
        </a:p>
      </dgm:t>
    </dgm:pt>
    <dgm:pt modelId="{904BA48C-11CF-4129-9068-907313C7AFCC}" type="pres">
      <dgm:prSet presAssocID="{6B2C8CBA-0FF6-455E-AB17-A357B4FA7A09}" presName="hierRoot2" presStyleCnt="0"/>
      <dgm:spPr/>
    </dgm:pt>
    <dgm:pt modelId="{DA5FE934-1469-4DBB-A72F-80B4CF57150E}" type="pres">
      <dgm:prSet presAssocID="{6B2C8CBA-0FF6-455E-AB17-A357B4FA7A09}" presName="composite2" presStyleCnt="0"/>
      <dgm:spPr/>
    </dgm:pt>
    <dgm:pt modelId="{E93E87AB-E6F4-452F-8DBE-DA8AE2C5EC99}" type="pres">
      <dgm:prSet presAssocID="{6B2C8CBA-0FF6-455E-AB17-A357B4FA7A09}" presName="background2" presStyleLbl="node2" presStyleIdx="0" presStyleCnt="2"/>
      <dgm:spPr/>
    </dgm:pt>
    <dgm:pt modelId="{62A62D7F-276F-4BDC-A12E-90F51F0F520C}" type="pres">
      <dgm:prSet presAssocID="{6B2C8CBA-0FF6-455E-AB17-A357B4FA7A09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3CF706-375B-433E-B0C4-435B752DADCE}" type="pres">
      <dgm:prSet presAssocID="{6B2C8CBA-0FF6-455E-AB17-A357B4FA7A09}" presName="hierChild3" presStyleCnt="0"/>
      <dgm:spPr/>
    </dgm:pt>
    <dgm:pt modelId="{6EE18929-1EFF-423C-A9B3-32DE5C06B734}" type="pres">
      <dgm:prSet presAssocID="{F274F4B5-E83C-460E-B7FF-A192FA1F2345}" presName="Name17" presStyleLbl="parChTrans1D3" presStyleIdx="0" presStyleCnt="5"/>
      <dgm:spPr/>
      <dgm:t>
        <a:bodyPr/>
        <a:lstStyle/>
        <a:p>
          <a:endParaRPr lang="en-US"/>
        </a:p>
      </dgm:t>
    </dgm:pt>
    <dgm:pt modelId="{E20B5F48-291A-4234-87CC-4D2FB72538F6}" type="pres">
      <dgm:prSet presAssocID="{F964D10C-E157-49E2-A742-48E759CC361F}" presName="hierRoot3" presStyleCnt="0"/>
      <dgm:spPr/>
    </dgm:pt>
    <dgm:pt modelId="{33243F08-9067-4CBE-81A1-B46E1C697D11}" type="pres">
      <dgm:prSet presAssocID="{F964D10C-E157-49E2-A742-48E759CC361F}" presName="composite3" presStyleCnt="0"/>
      <dgm:spPr/>
    </dgm:pt>
    <dgm:pt modelId="{EA7BEDB3-E856-47DE-A5CB-FB11EABDB9AD}" type="pres">
      <dgm:prSet presAssocID="{F964D10C-E157-49E2-A742-48E759CC361F}" presName="background3" presStyleLbl="node3" presStyleIdx="0" presStyleCnt="5"/>
      <dgm:spPr/>
    </dgm:pt>
    <dgm:pt modelId="{BC934A50-9C59-48FA-A486-207FB057B0BB}" type="pres">
      <dgm:prSet presAssocID="{F964D10C-E157-49E2-A742-48E759CC361F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795C4B-57AB-4FC2-A6F2-A628C529DBA4}" type="pres">
      <dgm:prSet presAssocID="{F964D10C-E157-49E2-A742-48E759CC361F}" presName="hierChild4" presStyleCnt="0"/>
      <dgm:spPr/>
    </dgm:pt>
    <dgm:pt modelId="{727D2764-469C-42D1-8F37-637ED2E74278}" type="pres">
      <dgm:prSet presAssocID="{0708C112-53BF-4841-9C56-27A1268F6B80}" presName="Name17" presStyleLbl="parChTrans1D3" presStyleIdx="1" presStyleCnt="5"/>
      <dgm:spPr/>
      <dgm:t>
        <a:bodyPr/>
        <a:lstStyle/>
        <a:p>
          <a:endParaRPr lang="en-US"/>
        </a:p>
      </dgm:t>
    </dgm:pt>
    <dgm:pt modelId="{7F70513F-FF19-4713-B20C-71EC460F3826}" type="pres">
      <dgm:prSet presAssocID="{1119779C-1C5A-4E3C-8B64-E40D8FA27327}" presName="hierRoot3" presStyleCnt="0"/>
      <dgm:spPr/>
    </dgm:pt>
    <dgm:pt modelId="{A6791646-2722-4589-A9FB-806AC9E63B17}" type="pres">
      <dgm:prSet presAssocID="{1119779C-1C5A-4E3C-8B64-E40D8FA27327}" presName="composite3" presStyleCnt="0"/>
      <dgm:spPr/>
    </dgm:pt>
    <dgm:pt modelId="{66EE8310-C879-454E-A5BB-E2B932E9E4A2}" type="pres">
      <dgm:prSet presAssocID="{1119779C-1C5A-4E3C-8B64-E40D8FA27327}" presName="background3" presStyleLbl="node3" presStyleIdx="1" presStyleCnt="5"/>
      <dgm:spPr/>
    </dgm:pt>
    <dgm:pt modelId="{3CB966B5-1E46-4008-B871-6ECF4469ADA1}" type="pres">
      <dgm:prSet presAssocID="{1119779C-1C5A-4E3C-8B64-E40D8FA27327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9C6E8A-ADA2-4534-AB40-75F196B5BC62}" type="pres">
      <dgm:prSet presAssocID="{1119779C-1C5A-4E3C-8B64-E40D8FA27327}" presName="hierChild4" presStyleCnt="0"/>
      <dgm:spPr/>
    </dgm:pt>
    <dgm:pt modelId="{AF1F39B1-8C93-4216-8745-0AE5603BAD38}" type="pres">
      <dgm:prSet presAssocID="{0D326E15-31FD-4490-9496-3B45BC0109E7}" presName="Name17" presStyleLbl="parChTrans1D3" presStyleIdx="2" presStyleCnt="5"/>
      <dgm:spPr/>
      <dgm:t>
        <a:bodyPr/>
        <a:lstStyle/>
        <a:p>
          <a:endParaRPr lang="en-US"/>
        </a:p>
      </dgm:t>
    </dgm:pt>
    <dgm:pt modelId="{DC357CE4-8D6D-48E5-BB98-8960657E2873}" type="pres">
      <dgm:prSet presAssocID="{0525B4EA-A655-43D6-9264-E82903B72DA7}" presName="hierRoot3" presStyleCnt="0"/>
      <dgm:spPr/>
    </dgm:pt>
    <dgm:pt modelId="{82DFFB25-3604-475A-A97F-13FC67178887}" type="pres">
      <dgm:prSet presAssocID="{0525B4EA-A655-43D6-9264-E82903B72DA7}" presName="composite3" presStyleCnt="0"/>
      <dgm:spPr/>
    </dgm:pt>
    <dgm:pt modelId="{7642EAD1-0B0B-43B5-9310-0517E6A1C63E}" type="pres">
      <dgm:prSet presAssocID="{0525B4EA-A655-43D6-9264-E82903B72DA7}" presName="background3" presStyleLbl="node3" presStyleIdx="2" presStyleCnt="5"/>
      <dgm:spPr/>
    </dgm:pt>
    <dgm:pt modelId="{653947D6-BF18-4D51-87F3-82B3A47598DC}" type="pres">
      <dgm:prSet presAssocID="{0525B4EA-A655-43D6-9264-E82903B72DA7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1A36965-1A68-4FC7-BB6E-0E4D4F1DE135}" type="pres">
      <dgm:prSet presAssocID="{0525B4EA-A655-43D6-9264-E82903B72DA7}" presName="hierChild4" presStyleCnt="0"/>
      <dgm:spPr/>
    </dgm:pt>
    <dgm:pt modelId="{97238F4E-4977-45BC-A13A-D7E6A646439A}" type="pres">
      <dgm:prSet presAssocID="{B8C36938-E4A0-4041-8CAD-54E1237F2C61}" presName="Name10" presStyleLbl="parChTrans1D2" presStyleIdx="1" presStyleCnt="2"/>
      <dgm:spPr/>
      <dgm:t>
        <a:bodyPr/>
        <a:lstStyle/>
        <a:p>
          <a:endParaRPr lang="en-US"/>
        </a:p>
      </dgm:t>
    </dgm:pt>
    <dgm:pt modelId="{319B5A62-6BEA-4769-BDB8-AA10B8E5F8AA}" type="pres">
      <dgm:prSet presAssocID="{B429E0F9-664B-4D9B-BC72-9EA4D1C46F24}" presName="hierRoot2" presStyleCnt="0"/>
      <dgm:spPr/>
    </dgm:pt>
    <dgm:pt modelId="{6A844483-0460-4B1E-B6DC-1CD45334D65C}" type="pres">
      <dgm:prSet presAssocID="{B429E0F9-664B-4D9B-BC72-9EA4D1C46F24}" presName="composite2" presStyleCnt="0"/>
      <dgm:spPr/>
    </dgm:pt>
    <dgm:pt modelId="{FDDE3ADD-AB14-44BE-A21D-27F2836D4944}" type="pres">
      <dgm:prSet presAssocID="{B429E0F9-664B-4D9B-BC72-9EA4D1C46F24}" presName="background2" presStyleLbl="node2" presStyleIdx="1" presStyleCnt="2"/>
      <dgm:spPr/>
    </dgm:pt>
    <dgm:pt modelId="{85CCD918-E97B-453D-803A-D39BEDCCDD21}" type="pres">
      <dgm:prSet presAssocID="{B429E0F9-664B-4D9B-BC72-9EA4D1C46F2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8F4716-9E29-44BB-B49C-A835CEB5B1DC}" type="pres">
      <dgm:prSet presAssocID="{B429E0F9-664B-4D9B-BC72-9EA4D1C46F24}" presName="hierChild3" presStyleCnt="0"/>
      <dgm:spPr/>
    </dgm:pt>
    <dgm:pt modelId="{03231F8C-E75D-4FC9-AA0A-DD8271751B87}" type="pres">
      <dgm:prSet presAssocID="{C7CB940A-9A51-458C-91C9-E3D222796400}" presName="Name17" presStyleLbl="parChTrans1D3" presStyleIdx="3" presStyleCnt="5"/>
      <dgm:spPr/>
      <dgm:t>
        <a:bodyPr/>
        <a:lstStyle/>
        <a:p>
          <a:endParaRPr lang="en-US"/>
        </a:p>
      </dgm:t>
    </dgm:pt>
    <dgm:pt modelId="{290A9F46-F428-4222-9044-C6A639CD0E46}" type="pres">
      <dgm:prSet presAssocID="{D83D87B0-9BC3-42E7-96F3-BF7F73EF9FD8}" presName="hierRoot3" presStyleCnt="0"/>
      <dgm:spPr/>
    </dgm:pt>
    <dgm:pt modelId="{6956EF52-0CCB-44C5-9F9D-20B006183AE6}" type="pres">
      <dgm:prSet presAssocID="{D83D87B0-9BC3-42E7-96F3-BF7F73EF9FD8}" presName="composite3" presStyleCnt="0"/>
      <dgm:spPr/>
    </dgm:pt>
    <dgm:pt modelId="{20D94494-D2B1-4206-AE73-6664486BF324}" type="pres">
      <dgm:prSet presAssocID="{D83D87B0-9BC3-42E7-96F3-BF7F73EF9FD8}" presName="background3" presStyleLbl="node3" presStyleIdx="3" presStyleCnt="5"/>
      <dgm:spPr/>
    </dgm:pt>
    <dgm:pt modelId="{4472DE28-77C8-451E-8294-A00D7A8BAB9B}" type="pres">
      <dgm:prSet presAssocID="{D83D87B0-9BC3-42E7-96F3-BF7F73EF9FD8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74CAC01-E0B0-41BD-8F62-ABB8BD836121}" type="pres">
      <dgm:prSet presAssocID="{D83D87B0-9BC3-42E7-96F3-BF7F73EF9FD8}" presName="hierChild4" presStyleCnt="0"/>
      <dgm:spPr/>
    </dgm:pt>
    <dgm:pt modelId="{6CCA7A53-7EFC-4AC9-BC38-F8A9FB9BDC09}" type="pres">
      <dgm:prSet presAssocID="{6CFF0428-238E-4F5F-AABB-778F08C64643}" presName="Name17" presStyleLbl="parChTrans1D3" presStyleIdx="4" presStyleCnt="5"/>
      <dgm:spPr/>
      <dgm:t>
        <a:bodyPr/>
        <a:lstStyle/>
        <a:p>
          <a:endParaRPr lang="en-US"/>
        </a:p>
      </dgm:t>
    </dgm:pt>
    <dgm:pt modelId="{1398DC30-37FC-4B6F-A02D-EF2F0452FC02}" type="pres">
      <dgm:prSet presAssocID="{6EFB48DD-A9B4-433B-A6EE-30C991BA784C}" presName="hierRoot3" presStyleCnt="0"/>
      <dgm:spPr/>
    </dgm:pt>
    <dgm:pt modelId="{58957C85-C6E4-4085-A8E0-B2B325F6AF73}" type="pres">
      <dgm:prSet presAssocID="{6EFB48DD-A9B4-433B-A6EE-30C991BA784C}" presName="composite3" presStyleCnt="0"/>
      <dgm:spPr/>
    </dgm:pt>
    <dgm:pt modelId="{AAFBC306-A5FF-4E4B-B513-FEC038DC0AC1}" type="pres">
      <dgm:prSet presAssocID="{6EFB48DD-A9B4-433B-A6EE-30C991BA784C}" presName="background3" presStyleLbl="node3" presStyleIdx="4" presStyleCnt="5"/>
      <dgm:spPr/>
    </dgm:pt>
    <dgm:pt modelId="{543C72ED-0C05-4DF3-A3E2-7150A71B4E5C}" type="pres">
      <dgm:prSet presAssocID="{6EFB48DD-A9B4-433B-A6EE-30C991BA784C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386B50-71CE-4E82-8B85-016C2B46A3FC}" type="pres">
      <dgm:prSet presAssocID="{6EFB48DD-A9B4-433B-A6EE-30C991BA784C}" presName="hierChild4" presStyleCnt="0"/>
      <dgm:spPr/>
    </dgm:pt>
  </dgm:ptLst>
  <dgm:cxnLst>
    <dgm:cxn modelId="{7818721C-4CE1-48AA-A668-920EDB3BFE1B}" type="presOf" srcId="{B429E0F9-664B-4D9B-BC72-9EA4D1C46F24}" destId="{85CCD918-E97B-453D-803A-D39BEDCCDD21}" srcOrd="0" destOrd="0" presId="urn:microsoft.com/office/officeart/2005/8/layout/hierarchy1"/>
    <dgm:cxn modelId="{0E0E9507-1A5D-4552-9856-AF5ABEC7E22F}" type="presOf" srcId="{F274F4B5-E83C-460E-B7FF-A192FA1F2345}" destId="{6EE18929-1EFF-423C-A9B3-32DE5C06B734}" srcOrd="0" destOrd="0" presId="urn:microsoft.com/office/officeart/2005/8/layout/hierarchy1"/>
    <dgm:cxn modelId="{CDBDCFB7-CD08-41DF-A15F-FE7F14ED8423}" type="presOf" srcId="{73B545B4-FDB7-4F5D-AC61-C1AE92FFEA63}" destId="{127C6FB8-4DC7-432A-A41D-4D495692799D}" srcOrd="0" destOrd="0" presId="urn:microsoft.com/office/officeart/2005/8/layout/hierarchy1"/>
    <dgm:cxn modelId="{F5A9D75E-C79F-474E-8AA5-F19E6B113696}" srcId="{6B2C8CBA-0FF6-455E-AB17-A357B4FA7A09}" destId="{F964D10C-E157-49E2-A742-48E759CC361F}" srcOrd="0" destOrd="0" parTransId="{F274F4B5-E83C-460E-B7FF-A192FA1F2345}" sibTransId="{7821C4C9-7169-4990-B334-E480D910FC0A}"/>
    <dgm:cxn modelId="{5ABAF681-A03D-459C-8051-188DC442B3EE}" type="presOf" srcId="{B8C36938-E4A0-4041-8CAD-54E1237F2C61}" destId="{97238F4E-4977-45BC-A13A-D7E6A646439A}" srcOrd="0" destOrd="0" presId="urn:microsoft.com/office/officeart/2005/8/layout/hierarchy1"/>
    <dgm:cxn modelId="{179981BA-3FFA-4F27-B98D-114C458F9751}" type="presOf" srcId="{0525B4EA-A655-43D6-9264-E82903B72DA7}" destId="{653947D6-BF18-4D51-87F3-82B3A47598DC}" srcOrd="0" destOrd="0" presId="urn:microsoft.com/office/officeart/2005/8/layout/hierarchy1"/>
    <dgm:cxn modelId="{497DF9B4-C103-4D4F-B949-59743C961B9A}" type="presOf" srcId="{C7CB940A-9A51-458C-91C9-E3D222796400}" destId="{03231F8C-E75D-4FC9-AA0A-DD8271751B87}" srcOrd="0" destOrd="0" presId="urn:microsoft.com/office/officeart/2005/8/layout/hierarchy1"/>
    <dgm:cxn modelId="{B3D73F2A-54F3-4CDA-877B-2C5C8F4E9672}" type="presOf" srcId="{D83D87B0-9BC3-42E7-96F3-BF7F73EF9FD8}" destId="{4472DE28-77C8-451E-8294-A00D7A8BAB9B}" srcOrd="0" destOrd="0" presId="urn:microsoft.com/office/officeart/2005/8/layout/hierarchy1"/>
    <dgm:cxn modelId="{00A63E81-285A-4EA7-B7B3-AA80CD411D80}" type="presOf" srcId="{6EFB48DD-A9B4-433B-A6EE-30C991BA784C}" destId="{543C72ED-0C05-4DF3-A3E2-7150A71B4E5C}" srcOrd="0" destOrd="0" presId="urn:microsoft.com/office/officeart/2005/8/layout/hierarchy1"/>
    <dgm:cxn modelId="{EDA326B5-566E-49AE-8084-07665B49C5CE}" type="presOf" srcId="{F964D10C-E157-49E2-A742-48E759CC361F}" destId="{BC934A50-9C59-48FA-A486-207FB057B0BB}" srcOrd="0" destOrd="0" presId="urn:microsoft.com/office/officeart/2005/8/layout/hierarchy1"/>
    <dgm:cxn modelId="{05A275A9-4E9C-4F04-82EF-A874D11EEFED}" srcId="{86BFCFC7-31D3-4789-9DAA-F4861E4E977A}" destId="{47D101F9-F4BA-4FBD-B8D1-044089126BD0}" srcOrd="0" destOrd="0" parTransId="{60384EBC-71C4-44A2-A3E4-E7BDE1D12EB5}" sibTransId="{A79A4FB1-886C-4A8B-BC9A-7DA5EC7DD19B}"/>
    <dgm:cxn modelId="{77D43685-41B7-4D33-9207-613EFACD1724}" srcId="{B429E0F9-664B-4D9B-BC72-9EA4D1C46F24}" destId="{6EFB48DD-A9B4-433B-A6EE-30C991BA784C}" srcOrd="1" destOrd="0" parTransId="{6CFF0428-238E-4F5F-AABB-778F08C64643}" sibTransId="{B8C5294B-9611-41B9-854B-1CC94E2F66B2}"/>
    <dgm:cxn modelId="{AC92B986-C4DD-499C-9F3F-877578E702DD}" type="presOf" srcId="{47D101F9-F4BA-4FBD-B8D1-044089126BD0}" destId="{856F7CBE-6299-421A-9D34-ED20AC9CA830}" srcOrd="0" destOrd="0" presId="urn:microsoft.com/office/officeart/2005/8/layout/hierarchy1"/>
    <dgm:cxn modelId="{202DC1C3-1518-44A3-B15B-4645F5A1B4B8}" type="presOf" srcId="{6CFF0428-238E-4F5F-AABB-778F08C64643}" destId="{6CCA7A53-7EFC-4AC9-BC38-F8A9FB9BDC09}" srcOrd="0" destOrd="0" presId="urn:microsoft.com/office/officeart/2005/8/layout/hierarchy1"/>
    <dgm:cxn modelId="{7CFFC23C-D5DA-4D4F-B78D-9F099BC62B42}" srcId="{47D101F9-F4BA-4FBD-B8D1-044089126BD0}" destId="{B429E0F9-664B-4D9B-BC72-9EA4D1C46F24}" srcOrd="1" destOrd="0" parTransId="{B8C36938-E4A0-4041-8CAD-54E1237F2C61}" sibTransId="{85DF5D11-E24C-445A-BF65-BD4C3EA1811C}"/>
    <dgm:cxn modelId="{CF8BBE94-66CB-4620-8832-D56588453759}" srcId="{6B2C8CBA-0FF6-455E-AB17-A357B4FA7A09}" destId="{1119779C-1C5A-4E3C-8B64-E40D8FA27327}" srcOrd="1" destOrd="0" parTransId="{0708C112-53BF-4841-9C56-27A1268F6B80}" sibTransId="{1BEE1555-CDE8-4968-8F60-CE7E1398C827}"/>
    <dgm:cxn modelId="{C97634EE-B3F1-41F6-B310-8F3A8219EC18}" srcId="{6B2C8CBA-0FF6-455E-AB17-A357B4FA7A09}" destId="{0525B4EA-A655-43D6-9264-E82903B72DA7}" srcOrd="2" destOrd="0" parTransId="{0D326E15-31FD-4490-9496-3B45BC0109E7}" sibTransId="{00C82B9F-43DD-4D3C-BFFE-BDDE9D854FF0}"/>
    <dgm:cxn modelId="{E3D9098D-484C-4F8E-BDAA-C1E807593937}" srcId="{B429E0F9-664B-4D9B-BC72-9EA4D1C46F24}" destId="{D83D87B0-9BC3-42E7-96F3-BF7F73EF9FD8}" srcOrd="0" destOrd="0" parTransId="{C7CB940A-9A51-458C-91C9-E3D222796400}" sibTransId="{95BE4C13-79EC-4D81-AB11-DF40BB869F3C}"/>
    <dgm:cxn modelId="{9CDB1C11-0DE9-465B-B134-5778B13F50A2}" type="presOf" srcId="{86BFCFC7-31D3-4789-9DAA-F4861E4E977A}" destId="{0D2D92FA-B538-4277-9B95-282E5F198DB7}" srcOrd="0" destOrd="0" presId="urn:microsoft.com/office/officeart/2005/8/layout/hierarchy1"/>
    <dgm:cxn modelId="{82B1D39A-6B65-45C0-A71A-995D6372E7DA}" type="presOf" srcId="{0D326E15-31FD-4490-9496-3B45BC0109E7}" destId="{AF1F39B1-8C93-4216-8745-0AE5603BAD38}" srcOrd="0" destOrd="0" presId="urn:microsoft.com/office/officeart/2005/8/layout/hierarchy1"/>
    <dgm:cxn modelId="{5DE60923-3A53-44A6-8F45-D0BE1A033264}" srcId="{47D101F9-F4BA-4FBD-B8D1-044089126BD0}" destId="{6B2C8CBA-0FF6-455E-AB17-A357B4FA7A09}" srcOrd="0" destOrd="0" parTransId="{73B545B4-FDB7-4F5D-AC61-C1AE92FFEA63}" sibTransId="{0B34256F-8093-4302-B497-E88ECB75A899}"/>
    <dgm:cxn modelId="{AEEA41E1-AEFE-4A9F-AE49-9681B7804DD1}" type="presOf" srcId="{0708C112-53BF-4841-9C56-27A1268F6B80}" destId="{727D2764-469C-42D1-8F37-637ED2E74278}" srcOrd="0" destOrd="0" presId="urn:microsoft.com/office/officeart/2005/8/layout/hierarchy1"/>
    <dgm:cxn modelId="{D3907517-86C2-4C06-91FA-E1EAB2CD8949}" type="presOf" srcId="{6B2C8CBA-0FF6-455E-AB17-A357B4FA7A09}" destId="{62A62D7F-276F-4BDC-A12E-90F51F0F520C}" srcOrd="0" destOrd="0" presId="urn:microsoft.com/office/officeart/2005/8/layout/hierarchy1"/>
    <dgm:cxn modelId="{5AFEBC4F-88CC-4163-8864-665FD561B2B0}" type="presOf" srcId="{1119779C-1C5A-4E3C-8B64-E40D8FA27327}" destId="{3CB966B5-1E46-4008-B871-6ECF4469ADA1}" srcOrd="0" destOrd="0" presId="urn:microsoft.com/office/officeart/2005/8/layout/hierarchy1"/>
    <dgm:cxn modelId="{870B9C0F-6063-40FE-858C-BAC91535FD11}" type="presParOf" srcId="{0D2D92FA-B538-4277-9B95-282E5F198DB7}" destId="{F622FF8D-C54A-4E9B-9B9B-2C540287865F}" srcOrd="0" destOrd="0" presId="urn:microsoft.com/office/officeart/2005/8/layout/hierarchy1"/>
    <dgm:cxn modelId="{012A1AFF-F250-458D-A1E8-7BE616211BAA}" type="presParOf" srcId="{F622FF8D-C54A-4E9B-9B9B-2C540287865F}" destId="{F9CBEF6F-6C17-46C8-9BE5-15C671E282AD}" srcOrd="0" destOrd="0" presId="urn:microsoft.com/office/officeart/2005/8/layout/hierarchy1"/>
    <dgm:cxn modelId="{D5B8C6EA-3531-4E80-BAFA-A917ACE08C3C}" type="presParOf" srcId="{F9CBEF6F-6C17-46C8-9BE5-15C671E282AD}" destId="{90EBA73E-A27C-4CA7-9C5A-59658F26739B}" srcOrd="0" destOrd="0" presId="urn:microsoft.com/office/officeart/2005/8/layout/hierarchy1"/>
    <dgm:cxn modelId="{C9BAC0BC-7DB5-42C3-9499-341562018378}" type="presParOf" srcId="{F9CBEF6F-6C17-46C8-9BE5-15C671E282AD}" destId="{856F7CBE-6299-421A-9D34-ED20AC9CA830}" srcOrd="1" destOrd="0" presId="urn:microsoft.com/office/officeart/2005/8/layout/hierarchy1"/>
    <dgm:cxn modelId="{7A578717-7A4B-4250-9921-3E8119306A08}" type="presParOf" srcId="{F622FF8D-C54A-4E9B-9B9B-2C540287865F}" destId="{54FB09E4-6F03-4F4C-8C50-3F4F3BE2CCBB}" srcOrd="1" destOrd="0" presId="urn:microsoft.com/office/officeart/2005/8/layout/hierarchy1"/>
    <dgm:cxn modelId="{F9C2D875-1233-4D33-92F1-2935D85B4459}" type="presParOf" srcId="{54FB09E4-6F03-4F4C-8C50-3F4F3BE2CCBB}" destId="{127C6FB8-4DC7-432A-A41D-4D495692799D}" srcOrd="0" destOrd="0" presId="urn:microsoft.com/office/officeart/2005/8/layout/hierarchy1"/>
    <dgm:cxn modelId="{D8C360C8-4B64-43CD-8267-D62CD335E495}" type="presParOf" srcId="{54FB09E4-6F03-4F4C-8C50-3F4F3BE2CCBB}" destId="{904BA48C-11CF-4129-9068-907313C7AFCC}" srcOrd="1" destOrd="0" presId="urn:microsoft.com/office/officeart/2005/8/layout/hierarchy1"/>
    <dgm:cxn modelId="{9F434412-F0CD-491F-A7BB-C5BAD8D61FCE}" type="presParOf" srcId="{904BA48C-11CF-4129-9068-907313C7AFCC}" destId="{DA5FE934-1469-4DBB-A72F-80B4CF57150E}" srcOrd="0" destOrd="0" presId="urn:microsoft.com/office/officeart/2005/8/layout/hierarchy1"/>
    <dgm:cxn modelId="{F3AED6F9-5CDA-4D07-ADDF-6DCD4F53F831}" type="presParOf" srcId="{DA5FE934-1469-4DBB-A72F-80B4CF57150E}" destId="{E93E87AB-E6F4-452F-8DBE-DA8AE2C5EC99}" srcOrd="0" destOrd="0" presId="urn:microsoft.com/office/officeart/2005/8/layout/hierarchy1"/>
    <dgm:cxn modelId="{65EC095F-3C43-46B4-AB34-2040E209C1DD}" type="presParOf" srcId="{DA5FE934-1469-4DBB-A72F-80B4CF57150E}" destId="{62A62D7F-276F-4BDC-A12E-90F51F0F520C}" srcOrd="1" destOrd="0" presId="urn:microsoft.com/office/officeart/2005/8/layout/hierarchy1"/>
    <dgm:cxn modelId="{776C91CE-0A4A-4083-9204-23B6905BF1CC}" type="presParOf" srcId="{904BA48C-11CF-4129-9068-907313C7AFCC}" destId="{2F3CF706-375B-433E-B0C4-435B752DADCE}" srcOrd="1" destOrd="0" presId="urn:microsoft.com/office/officeart/2005/8/layout/hierarchy1"/>
    <dgm:cxn modelId="{4C9807ED-1D79-4A46-90F8-FBA0559A4002}" type="presParOf" srcId="{2F3CF706-375B-433E-B0C4-435B752DADCE}" destId="{6EE18929-1EFF-423C-A9B3-32DE5C06B734}" srcOrd="0" destOrd="0" presId="urn:microsoft.com/office/officeart/2005/8/layout/hierarchy1"/>
    <dgm:cxn modelId="{6C7EF90A-06FE-4FFE-9846-4B0CD50C0D63}" type="presParOf" srcId="{2F3CF706-375B-433E-B0C4-435B752DADCE}" destId="{E20B5F48-291A-4234-87CC-4D2FB72538F6}" srcOrd="1" destOrd="0" presId="urn:microsoft.com/office/officeart/2005/8/layout/hierarchy1"/>
    <dgm:cxn modelId="{ADC6D409-0E3D-4030-854A-A4B3A440BC80}" type="presParOf" srcId="{E20B5F48-291A-4234-87CC-4D2FB72538F6}" destId="{33243F08-9067-4CBE-81A1-B46E1C697D11}" srcOrd="0" destOrd="0" presId="urn:microsoft.com/office/officeart/2005/8/layout/hierarchy1"/>
    <dgm:cxn modelId="{15C018E3-C8D1-4155-BCFB-5D5BDD84F404}" type="presParOf" srcId="{33243F08-9067-4CBE-81A1-B46E1C697D11}" destId="{EA7BEDB3-E856-47DE-A5CB-FB11EABDB9AD}" srcOrd="0" destOrd="0" presId="urn:microsoft.com/office/officeart/2005/8/layout/hierarchy1"/>
    <dgm:cxn modelId="{16539251-E6FA-4108-8EE0-8327DC8920AE}" type="presParOf" srcId="{33243F08-9067-4CBE-81A1-B46E1C697D11}" destId="{BC934A50-9C59-48FA-A486-207FB057B0BB}" srcOrd="1" destOrd="0" presId="urn:microsoft.com/office/officeart/2005/8/layout/hierarchy1"/>
    <dgm:cxn modelId="{3C3F0B43-6DD4-43AA-A3DE-8CEE4AE19394}" type="presParOf" srcId="{E20B5F48-291A-4234-87CC-4D2FB72538F6}" destId="{74795C4B-57AB-4FC2-A6F2-A628C529DBA4}" srcOrd="1" destOrd="0" presId="urn:microsoft.com/office/officeart/2005/8/layout/hierarchy1"/>
    <dgm:cxn modelId="{C32C0D16-01E3-4C5D-B8FF-E5451E98536B}" type="presParOf" srcId="{2F3CF706-375B-433E-B0C4-435B752DADCE}" destId="{727D2764-469C-42D1-8F37-637ED2E74278}" srcOrd="2" destOrd="0" presId="urn:microsoft.com/office/officeart/2005/8/layout/hierarchy1"/>
    <dgm:cxn modelId="{38FDF8B9-E3AF-463D-BA0E-59E337AFC90F}" type="presParOf" srcId="{2F3CF706-375B-433E-B0C4-435B752DADCE}" destId="{7F70513F-FF19-4713-B20C-71EC460F3826}" srcOrd="3" destOrd="0" presId="urn:microsoft.com/office/officeart/2005/8/layout/hierarchy1"/>
    <dgm:cxn modelId="{91D373F9-AF80-4075-8BFE-9D7A02ADADED}" type="presParOf" srcId="{7F70513F-FF19-4713-B20C-71EC460F3826}" destId="{A6791646-2722-4589-A9FB-806AC9E63B17}" srcOrd="0" destOrd="0" presId="urn:microsoft.com/office/officeart/2005/8/layout/hierarchy1"/>
    <dgm:cxn modelId="{58078034-DCFB-4D52-BDBE-46BDAF610822}" type="presParOf" srcId="{A6791646-2722-4589-A9FB-806AC9E63B17}" destId="{66EE8310-C879-454E-A5BB-E2B932E9E4A2}" srcOrd="0" destOrd="0" presId="urn:microsoft.com/office/officeart/2005/8/layout/hierarchy1"/>
    <dgm:cxn modelId="{E88E9220-6681-4C08-A371-03EC187FAD4E}" type="presParOf" srcId="{A6791646-2722-4589-A9FB-806AC9E63B17}" destId="{3CB966B5-1E46-4008-B871-6ECF4469ADA1}" srcOrd="1" destOrd="0" presId="urn:microsoft.com/office/officeart/2005/8/layout/hierarchy1"/>
    <dgm:cxn modelId="{D1DDF45E-3604-4600-9246-16177F70E3DB}" type="presParOf" srcId="{7F70513F-FF19-4713-B20C-71EC460F3826}" destId="{A89C6E8A-ADA2-4534-AB40-75F196B5BC62}" srcOrd="1" destOrd="0" presId="urn:microsoft.com/office/officeart/2005/8/layout/hierarchy1"/>
    <dgm:cxn modelId="{6F356635-7B94-4AF4-82EA-7287671A567D}" type="presParOf" srcId="{2F3CF706-375B-433E-B0C4-435B752DADCE}" destId="{AF1F39B1-8C93-4216-8745-0AE5603BAD38}" srcOrd="4" destOrd="0" presId="urn:microsoft.com/office/officeart/2005/8/layout/hierarchy1"/>
    <dgm:cxn modelId="{E8803A40-1488-48A4-9663-C3F23351A5F1}" type="presParOf" srcId="{2F3CF706-375B-433E-B0C4-435B752DADCE}" destId="{DC357CE4-8D6D-48E5-BB98-8960657E2873}" srcOrd="5" destOrd="0" presId="urn:microsoft.com/office/officeart/2005/8/layout/hierarchy1"/>
    <dgm:cxn modelId="{9C5B121D-F380-4CDA-A40A-B4B77C555A85}" type="presParOf" srcId="{DC357CE4-8D6D-48E5-BB98-8960657E2873}" destId="{82DFFB25-3604-475A-A97F-13FC67178887}" srcOrd="0" destOrd="0" presId="urn:microsoft.com/office/officeart/2005/8/layout/hierarchy1"/>
    <dgm:cxn modelId="{0DA748F0-6778-40F0-B1B5-045CD523C52C}" type="presParOf" srcId="{82DFFB25-3604-475A-A97F-13FC67178887}" destId="{7642EAD1-0B0B-43B5-9310-0517E6A1C63E}" srcOrd="0" destOrd="0" presId="urn:microsoft.com/office/officeart/2005/8/layout/hierarchy1"/>
    <dgm:cxn modelId="{69A3115F-A053-489D-979E-BA0FE554BC80}" type="presParOf" srcId="{82DFFB25-3604-475A-A97F-13FC67178887}" destId="{653947D6-BF18-4D51-87F3-82B3A47598DC}" srcOrd="1" destOrd="0" presId="urn:microsoft.com/office/officeart/2005/8/layout/hierarchy1"/>
    <dgm:cxn modelId="{9BBB8775-5DEB-4981-ADD5-55279D9D6583}" type="presParOf" srcId="{DC357CE4-8D6D-48E5-BB98-8960657E2873}" destId="{B1A36965-1A68-4FC7-BB6E-0E4D4F1DE135}" srcOrd="1" destOrd="0" presId="urn:microsoft.com/office/officeart/2005/8/layout/hierarchy1"/>
    <dgm:cxn modelId="{08A641B3-2A1C-4D4F-B08E-6E4393AC2809}" type="presParOf" srcId="{54FB09E4-6F03-4F4C-8C50-3F4F3BE2CCBB}" destId="{97238F4E-4977-45BC-A13A-D7E6A646439A}" srcOrd="2" destOrd="0" presId="urn:microsoft.com/office/officeart/2005/8/layout/hierarchy1"/>
    <dgm:cxn modelId="{CDB891CA-756F-4243-BA9F-9CDB9BFDB51B}" type="presParOf" srcId="{54FB09E4-6F03-4F4C-8C50-3F4F3BE2CCBB}" destId="{319B5A62-6BEA-4769-BDB8-AA10B8E5F8AA}" srcOrd="3" destOrd="0" presId="urn:microsoft.com/office/officeart/2005/8/layout/hierarchy1"/>
    <dgm:cxn modelId="{D1297C4C-6945-4980-9E61-98533E7A0D36}" type="presParOf" srcId="{319B5A62-6BEA-4769-BDB8-AA10B8E5F8AA}" destId="{6A844483-0460-4B1E-B6DC-1CD45334D65C}" srcOrd="0" destOrd="0" presId="urn:microsoft.com/office/officeart/2005/8/layout/hierarchy1"/>
    <dgm:cxn modelId="{6FD7FDB3-D171-4D84-AC14-BF3ACBB43BF0}" type="presParOf" srcId="{6A844483-0460-4B1E-B6DC-1CD45334D65C}" destId="{FDDE3ADD-AB14-44BE-A21D-27F2836D4944}" srcOrd="0" destOrd="0" presId="urn:microsoft.com/office/officeart/2005/8/layout/hierarchy1"/>
    <dgm:cxn modelId="{6677A168-EC08-4E1C-82FD-7B18A5581FF2}" type="presParOf" srcId="{6A844483-0460-4B1E-B6DC-1CD45334D65C}" destId="{85CCD918-E97B-453D-803A-D39BEDCCDD21}" srcOrd="1" destOrd="0" presId="urn:microsoft.com/office/officeart/2005/8/layout/hierarchy1"/>
    <dgm:cxn modelId="{28648453-8474-493F-AFBC-6EC19DAC0FA8}" type="presParOf" srcId="{319B5A62-6BEA-4769-BDB8-AA10B8E5F8AA}" destId="{298F4716-9E29-44BB-B49C-A835CEB5B1DC}" srcOrd="1" destOrd="0" presId="urn:microsoft.com/office/officeart/2005/8/layout/hierarchy1"/>
    <dgm:cxn modelId="{1382C308-4345-447B-8EAD-2EE61E35CEF3}" type="presParOf" srcId="{298F4716-9E29-44BB-B49C-A835CEB5B1DC}" destId="{03231F8C-E75D-4FC9-AA0A-DD8271751B87}" srcOrd="0" destOrd="0" presId="urn:microsoft.com/office/officeart/2005/8/layout/hierarchy1"/>
    <dgm:cxn modelId="{E77BDBCC-4C86-4D49-BCF2-B4B99A650F9A}" type="presParOf" srcId="{298F4716-9E29-44BB-B49C-A835CEB5B1DC}" destId="{290A9F46-F428-4222-9044-C6A639CD0E46}" srcOrd="1" destOrd="0" presId="urn:microsoft.com/office/officeart/2005/8/layout/hierarchy1"/>
    <dgm:cxn modelId="{9202C4FE-4D54-43CC-AEFF-78729E5C3F6E}" type="presParOf" srcId="{290A9F46-F428-4222-9044-C6A639CD0E46}" destId="{6956EF52-0CCB-44C5-9F9D-20B006183AE6}" srcOrd="0" destOrd="0" presId="urn:microsoft.com/office/officeart/2005/8/layout/hierarchy1"/>
    <dgm:cxn modelId="{65533EA0-52E5-43C5-98BA-2F8D718E9EB5}" type="presParOf" srcId="{6956EF52-0CCB-44C5-9F9D-20B006183AE6}" destId="{20D94494-D2B1-4206-AE73-6664486BF324}" srcOrd="0" destOrd="0" presId="urn:microsoft.com/office/officeart/2005/8/layout/hierarchy1"/>
    <dgm:cxn modelId="{323CDC90-AA55-4CC6-90F5-00254073DA71}" type="presParOf" srcId="{6956EF52-0CCB-44C5-9F9D-20B006183AE6}" destId="{4472DE28-77C8-451E-8294-A00D7A8BAB9B}" srcOrd="1" destOrd="0" presId="urn:microsoft.com/office/officeart/2005/8/layout/hierarchy1"/>
    <dgm:cxn modelId="{B80E6B13-3CF1-43A3-8DEB-AB2A3003B720}" type="presParOf" srcId="{290A9F46-F428-4222-9044-C6A639CD0E46}" destId="{374CAC01-E0B0-41BD-8F62-ABB8BD836121}" srcOrd="1" destOrd="0" presId="urn:microsoft.com/office/officeart/2005/8/layout/hierarchy1"/>
    <dgm:cxn modelId="{6047B7D1-30C8-4A72-AF2F-5D59D375F489}" type="presParOf" srcId="{298F4716-9E29-44BB-B49C-A835CEB5B1DC}" destId="{6CCA7A53-7EFC-4AC9-BC38-F8A9FB9BDC09}" srcOrd="2" destOrd="0" presId="urn:microsoft.com/office/officeart/2005/8/layout/hierarchy1"/>
    <dgm:cxn modelId="{277C22B1-8225-4F95-8A46-A2003164D0B3}" type="presParOf" srcId="{298F4716-9E29-44BB-B49C-A835CEB5B1DC}" destId="{1398DC30-37FC-4B6F-A02D-EF2F0452FC02}" srcOrd="3" destOrd="0" presId="urn:microsoft.com/office/officeart/2005/8/layout/hierarchy1"/>
    <dgm:cxn modelId="{531931A7-30D1-4B33-A582-CA1A46F4FEC1}" type="presParOf" srcId="{1398DC30-37FC-4B6F-A02D-EF2F0452FC02}" destId="{58957C85-C6E4-4085-A8E0-B2B325F6AF73}" srcOrd="0" destOrd="0" presId="urn:microsoft.com/office/officeart/2005/8/layout/hierarchy1"/>
    <dgm:cxn modelId="{92401E80-8AAF-4D75-B474-A6DCDDBDB6C3}" type="presParOf" srcId="{58957C85-C6E4-4085-A8E0-B2B325F6AF73}" destId="{AAFBC306-A5FF-4E4B-B513-FEC038DC0AC1}" srcOrd="0" destOrd="0" presId="urn:microsoft.com/office/officeart/2005/8/layout/hierarchy1"/>
    <dgm:cxn modelId="{2A1AD149-8F73-4695-BFCF-5A1FFE112191}" type="presParOf" srcId="{58957C85-C6E4-4085-A8E0-B2B325F6AF73}" destId="{543C72ED-0C05-4DF3-A3E2-7150A71B4E5C}" srcOrd="1" destOrd="0" presId="urn:microsoft.com/office/officeart/2005/8/layout/hierarchy1"/>
    <dgm:cxn modelId="{54A79E55-771C-41BA-B384-77F4AE9915EE}" type="presParOf" srcId="{1398DC30-37FC-4B6F-A02D-EF2F0452FC02}" destId="{F0386B50-71CE-4E82-8B85-016C2B46A3F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0C5A1A4-0BCA-4680-A07F-3AAEEC88627B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85D586C4-5DA2-4088-9320-CD2D61812EC9}">
      <dgm:prSet phldrT="[Text]"/>
      <dgm:spPr/>
      <dgm:t>
        <a:bodyPr/>
        <a:lstStyle/>
        <a:p>
          <a:r>
            <a:rPr lang="id-ID" dirty="0" smtClean="0"/>
            <a:t>P</a:t>
          </a:r>
          <a:r>
            <a:rPr lang="en-US" dirty="0" err="1" smtClean="0"/>
            <a:t>enetapan</a:t>
          </a:r>
          <a:r>
            <a:rPr lang="en-US" dirty="0" smtClean="0"/>
            <a:t> </a:t>
          </a:r>
          <a:r>
            <a:rPr lang="en-US" dirty="0" err="1" smtClean="0"/>
            <a:t>tujuan</a:t>
          </a:r>
          <a:r>
            <a:rPr lang="en-US" dirty="0" smtClean="0"/>
            <a:t> </a:t>
          </a:r>
          <a:r>
            <a:rPr lang="en-US" dirty="0" err="1" smtClean="0"/>
            <a:t>pembentukan</a:t>
          </a:r>
          <a:r>
            <a:rPr lang="en-US" dirty="0" smtClean="0"/>
            <a:t> </a:t>
          </a:r>
          <a:r>
            <a:rPr lang="en-US" dirty="0" err="1" smtClean="0"/>
            <a:t>dana</a:t>
          </a:r>
          <a:r>
            <a:rPr lang="en-US" dirty="0" smtClean="0"/>
            <a:t> </a:t>
          </a:r>
          <a:r>
            <a:rPr lang="en-US" dirty="0" err="1" smtClean="0"/>
            <a:t>cadangan</a:t>
          </a:r>
          <a:endParaRPr lang="en-US" dirty="0"/>
        </a:p>
      </dgm:t>
    </dgm:pt>
    <dgm:pt modelId="{0E9BEBCC-3135-42E9-9E1F-EA4CD1D0AFF3}" type="parTrans" cxnId="{312593B5-C81D-4AA0-A493-0B152E5CE9F0}">
      <dgm:prSet/>
      <dgm:spPr/>
      <dgm:t>
        <a:bodyPr/>
        <a:lstStyle/>
        <a:p>
          <a:endParaRPr lang="en-US"/>
        </a:p>
      </dgm:t>
    </dgm:pt>
    <dgm:pt modelId="{EB6E80AF-7EAB-4068-B370-193637695F0B}" type="sibTrans" cxnId="{312593B5-C81D-4AA0-A493-0B152E5CE9F0}">
      <dgm:prSet/>
      <dgm:spPr/>
      <dgm:t>
        <a:bodyPr/>
        <a:lstStyle/>
        <a:p>
          <a:endParaRPr lang="en-US"/>
        </a:p>
      </dgm:t>
    </dgm:pt>
    <dgm:pt modelId="{56BC54E0-C2FE-4535-8107-696C749E7829}">
      <dgm:prSet phldrT="[Text]"/>
      <dgm:spPr/>
      <dgm:t>
        <a:bodyPr/>
        <a:lstStyle/>
        <a:p>
          <a:r>
            <a:rPr lang="id-ID" dirty="0" smtClean="0"/>
            <a:t>P</a:t>
          </a:r>
          <a:r>
            <a:rPr lang="en-US" dirty="0" err="1" smtClean="0"/>
            <a:t>rogram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kegiatan</a:t>
          </a:r>
          <a:r>
            <a:rPr lang="en-US" dirty="0" smtClean="0"/>
            <a:t> yang </a:t>
          </a:r>
          <a:r>
            <a:rPr lang="en-US" dirty="0" err="1" smtClean="0"/>
            <a:t>akan</a:t>
          </a:r>
          <a:r>
            <a:rPr lang="en-US" dirty="0" smtClean="0"/>
            <a:t> </a:t>
          </a:r>
          <a:r>
            <a:rPr lang="en-US" dirty="0" err="1" smtClean="0"/>
            <a:t>dibiayai</a:t>
          </a:r>
          <a:r>
            <a:rPr lang="en-US" dirty="0" smtClean="0"/>
            <a:t> </a:t>
          </a:r>
          <a:r>
            <a:rPr lang="en-US" dirty="0" err="1" smtClean="0"/>
            <a:t>dari</a:t>
          </a:r>
          <a:r>
            <a:rPr lang="en-US" dirty="0" smtClean="0"/>
            <a:t> </a:t>
          </a:r>
          <a:r>
            <a:rPr lang="id-ID" dirty="0" smtClean="0"/>
            <a:t> </a:t>
          </a:r>
          <a:r>
            <a:rPr lang="en-US" dirty="0" err="1" smtClean="0"/>
            <a:t>dana</a:t>
          </a:r>
          <a:r>
            <a:rPr lang="en-US" dirty="0" smtClean="0"/>
            <a:t> </a:t>
          </a:r>
          <a:r>
            <a:rPr lang="en-US" dirty="0" err="1" smtClean="0"/>
            <a:t>cadangan</a:t>
          </a:r>
          <a:endParaRPr lang="en-US" dirty="0"/>
        </a:p>
      </dgm:t>
    </dgm:pt>
    <dgm:pt modelId="{B982DB42-CAAC-413C-BB2F-EADF62D3E822}" type="parTrans" cxnId="{1A21E66F-0BCB-43E9-92CD-9F858DB354D1}">
      <dgm:prSet/>
      <dgm:spPr/>
      <dgm:t>
        <a:bodyPr/>
        <a:lstStyle/>
        <a:p>
          <a:endParaRPr lang="en-US"/>
        </a:p>
      </dgm:t>
    </dgm:pt>
    <dgm:pt modelId="{87909F5A-8F9F-40E7-B919-A75F7E39F101}" type="sibTrans" cxnId="{1A21E66F-0BCB-43E9-92CD-9F858DB354D1}">
      <dgm:prSet/>
      <dgm:spPr/>
      <dgm:t>
        <a:bodyPr/>
        <a:lstStyle/>
        <a:p>
          <a:endParaRPr lang="en-US"/>
        </a:p>
      </dgm:t>
    </dgm:pt>
    <dgm:pt modelId="{2D47FB62-F8AA-4497-AAF8-B5C250C4F86C}">
      <dgm:prSet phldrT="[Text]"/>
      <dgm:spPr/>
      <dgm:t>
        <a:bodyPr/>
        <a:lstStyle/>
        <a:p>
          <a:r>
            <a:rPr lang="id-ID" dirty="0" smtClean="0"/>
            <a:t>B</a:t>
          </a:r>
          <a:r>
            <a:rPr lang="en-US" dirty="0" err="1" smtClean="0"/>
            <a:t>esaran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rincian</a:t>
          </a:r>
          <a:r>
            <a:rPr lang="en-US" dirty="0" smtClean="0"/>
            <a:t> </a:t>
          </a:r>
          <a:r>
            <a:rPr lang="en-US" dirty="0" err="1" smtClean="0"/>
            <a:t>tahunan</a:t>
          </a:r>
          <a:r>
            <a:rPr lang="en-US" dirty="0" smtClean="0"/>
            <a:t> </a:t>
          </a:r>
          <a:r>
            <a:rPr lang="en-US" dirty="0" err="1" smtClean="0"/>
            <a:t>dana</a:t>
          </a:r>
          <a:r>
            <a:rPr lang="en-US" dirty="0" smtClean="0"/>
            <a:t> </a:t>
          </a:r>
          <a:r>
            <a:rPr lang="en-US" dirty="0" err="1" smtClean="0"/>
            <a:t>cadangan</a:t>
          </a:r>
          <a:r>
            <a:rPr lang="en-US" dirty="0" smtClean="0"/>
            <a:t> yang </a:t>
          </a:r>
          <a:r>
            <a:rPr lang="en-US" dirty="0" err="1" smtClean="0"/>
            <a:t>harus</a:t>
          </a:r>
          <a:r>
            <a:rPr lang="en-US" dirty="0" smtClean="0"/>
            <a:t> </a:t>
          </a:r>
          <a:r>
            <a:rPr lang="en-US" dirty="0" err="1" smtClean="0"/>
            <a:t>dianggarkan</a:t>
          </a:r>
          <a:endParaRPr lang="en-US" dirty="0"/>
        </a:p>
      </dgm:t>
    </dgm:pt>
    <dgm:pt modelId="{D06CDE80-7581-4605-86AE-208D426525EC}" type="parTrans" cxnId="{6109177B-FFA0-41D1-BE18-50279D4F47BD}">
      <dgm:prSet/>
      <dgm:spPr/>
      <dgm:t>
        <a:bodyPr/>
        <a:lstStyle/>
        <a:p>
          <a:endParaRPr lang="en-US"/>
        </a:p>
      </dgm:t>
    </dgm:pt>
    <dgm:pt modelId="{AED9DC10-8E16-428B-9B54-038BC0FD4170}" type="sibTrans" cxnId="{6109177B-FFA0-41D1-BE18-50279D4F47BD}">
      <dgm:prSet/>
      <dgm:spPr/>
      <dgm:t>
        <a:bodyPr/>
        <a:lstStyle/>
        <a:p>
          <a:endParaRPr lang="en-US"/>
        </a:p>
      </dgm:t>
    </dgm:pt>
    <dgm:pt modelId="{D15A6FEF-111F-4A29-B1A4-A2D92D27607E}">
      <dgm:prSet/>
      <dgm:spPr/>
      <dgm:t>
        <a:bodyPr/>
        <a:lstStyle/>
        <a:p>
          <a:r>
            <a:rPr lang="id-ID" dirty="0" smtClean="0"/>
            <a:t>S</a:t>
          </a:r>
          <a:r>
            <a:rPr lang="en-US" dirty="0" smtClean="0"/>
            <a:t>umber </a:t>
          </a:r>
          <a:r>
            <a:rPr lang="en-US" dirty="0" err="1" smtClean="0"/>
            <a:t>dana</a:t>
          </a:r>
          <a:r>
            <a:rPr lang="en-US" dirty="0" smtClean="0"/>
            <a:t> </a:t>
          </a:r>
          <a:r>
            <a:rPr lang="en-US" dirty="0" err="1" smtClean="0"/>
            <a:t>cadangan</a:t>
          </a:r>
          <a:endParaRPr lang="en-US" dirty="0"/>
        </a:p>
      </dgm:t>
    </dgm:pt>
    <dgm:pt modelId="{628B7684-B657-403A-AEEA-228BDCC5B970}" type="parTrans" cxnId="{68A865F7-7C54-465B-814F-1B1088AC72F6}">
      <dgm:prSet/>
      <dgm:spPr/>
      <dgm:t>
        <a:bodyPr/>
        <a:lstStyle/>
        <a:p>
          <a:endParaRPr lang="en-US"/>
        </a:p>
      </dgm:t>
    </dgm:pt>
    <dgm:pt modelId="{C68490B1-551D-473C-BD30-3C911E93D5EF}" type="sibTrans" cxnId="{68A865F7-7C54-465B-814F-1B1088AC72F6}">
      <dgm:prSet/>
      <dgm:spPr/>
      <dgm:t>
        <a:bodyPr/>
        <a:lstStyle/>
        <a:p>
          <a:endParaRPr lang="en-US"/>
        </a:p>
      </dgm:t>
    </dgm:pt>
    <dgm:pt modelId="{6E28DC7D-5C3B-4E88-8038-02F1E0EE04F2}">
      <dgm:prSet/>
      <dgm:spPr/>
      <dgm:t>
        <a:bodyPr/>
        <a:lstStyle/>
        <a:p>
          <a:r>
            <a:rPr lang="id-ID" dirty="0" smtClean="0"/>
            <a:t>T</a:t>
          </a:r>
          <a:r>
            <a:rPr lang="en-US" dirty="0" err="1" smtClean="0"/>
            <a:t>ahun</a:t>
          </a:r>
          <a:r>
            <a:rPr lang="en-US" dirty="0" smtClean="0"/>
            <a:t> </a:t>
          </a:r>
          <a:r>
            <a:rPr lang="en-US" dirty="0" err="1" smtClean="0"/>
            <a:t>anggaran</a:t>
          </a:r>
          <a:r>
            <a:rPr lang="en-US" dirty="0" smtClean="0"/>
            <a:t> </a:t>
          </a:r>
          <a:r>
            <a:rPr lang="en-US" dirty="0" err="1" smtClean="0"/>
            <a:t>pelaksanaan</a:t>
          </a:r>
          <a:r>
            <a:rPr lang="en-US" dirty="0" smtClean="0"/>
            <a:t> </a:t>
          </a:r>
          <a:r>
            <a:rPr lang="en-US" dirty="0" err="1" smtClean="0"/>
            <a:t>dana</a:t>
          </a:r>
          <a:r>
            <a:rPr lang="en-US" dirty="0" smtClean="0"/>
            <a:t> </a:t>
          </a:r>
          <a:r>
            <a:rPr lang="en-US" dirty="0" err="1" smtClean="0"/>
            <a:t>cadangan</a:t>
          </a:r>
          <a:endParaRPr lang="en-US" dirty="0"/>
        </a:p>
      </dgm:t>
    </dgm:pt>
    <dgm:pt modelId="{9E5F6F94-4659-4E04-8987-6E446AEB8BE9}" type="parTrans" cxnId="{E0EE0B4E-D198-426C-B440-B76B2F1BA993}">
      <dgm:prSet/>
      <dgm:spPr/>
      <dgm:t>
        <a:bodyPr/>
        <a:lstStyle/>
        <a:p>
          <a:endParaRPr lang="en-US"/>
        </a:p>
      </dgm:t>
    </dgm:pt>
    <dgm:pt modelId="{E9B7DC40-DAB4-48B4-965E-926E607D6403}" type="sibTrans" cxnId="{E0EE0B4E-D198-426C-B440-B76B2F1BA993}">
      <dgm:prSet/>
      <dgm:spPr/>
      <dgm:t>
        <a:bodyPr/>
        <a:lstStyle/>
        <a:p>
          <a:endParaRPr lang="en-US"/>
        </a:p>
      </dgm:t>
    </dgm:pt>
    <dgm:pt modelId="{47F1725A-21A9-466B-9E42-E1CF876E9C93}" type="pres">
      <dgm:prSet presAssocID="{D0C5A1A4-0BCA-4680-A07F-3AAEEC88627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59B26354-A481-4AC1-86DD-72685AA3FE07}" type="pres">
      <dgm:prSet presAssocID="{D0C5A1A4-0BCA-4680-A07F-3AAEEC88627B}" presName="Name1" presStyleCnt="0"/>
      <dgm:spPr/>
    </dgm:pt>
    <dgm:pt modelId="{B4D10521-F5F0-4C12-81D8-812504B81FCF}" type="pres">
      <dgm:prSet presAssocID="{D0C5A1A4-0BCA-4680-A07F-3AAEEC88627B}" presName="cycle" presStyleCnt="0"/>
      <dgm:spPr/>
    </dgm:pt>
    <dgm:pt modelId="{88C6BA00-1EE1-4191-857F-F57F00302569}" type="pres">
      <dgm:prSet presAssocID="{D0C5A1A4-0BCA-4680-A07F-3AAEEC88627B}" presName="srcNode" presStyleLbl="node1" presStyleIdx="0" presStyleCnt="5"/>
      <dgm:spPr/>
    </dgm:pt>
    <dgm:pt modelId="{CB1CEBDB-4990-41CA-91D5-3E42F6343501}" type="pres">
      <dgm:prSet presAssocID="{D0C5A1A4-0BCA-4680-A07F-3AAEEC88627B}" presName="conn" presStyleLbl="parChTrans1D2" presStyleIdx="0" presStyleCnt="1"/>
      <dgm:spPr/>
      <dgm:t>
        <a:bodyPr/>
        <a:lstStyle/>
        <a:p>
          <a:endParaRPr lang="en-US"/>
        </a:p>
      </dgm:t>
    </dgm:pt>
    <dgm:pt modelId="{3E7D5EB9-4D2E-4067-966D-8A0C7936341A}" type="pres">
      <dgm:prSet presAssocID="{D0C5A1A4-0BCA-4680-A07F-3AAEEC88627B}" presName="extraNode" presStyleLbl="node1" presStyleIdx="0" presStyleCnt="5"/>
      <dgm:spPr/>
    </dgm:pt>
    <dgm:pt modelId="{8FAC8A8A-B2CC-4CDA-B298-1A29DF2EBA97}" type="pres">
      <dgm:prSet presAssocID="{D0C5A1A4-0BCA-4680-A07F-3AAEEC88627B}" presName="dstNode" presStyleLbl="node1" presStyleIdx="0" presStyleCnt="5"/>
      <dgm:spPr/>
    </dgm:pt>
    <dgm:pt modelId="{2F4A2449-28AE-4244-B73F-9FDA770DDFDD}" type="pres">
      <dgm:prSet presAssocID="{85D586C4-5DA2-4088-9320-CD2D61812EC9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5EBF88-2785-4C13-8FF0-2D8A1320505D}" type="pres">
      <dgm:prSet presAssocID="{85D586C4-5DA2-4088-9320-CD2D61812EC9}" presName="accent_1" presStyleCnt="0"/>
      <dgm:spPr/>
    </dgm:pt>
    <dgm:pt modelId="{F972A2C4-3E79-4AC9-9354-BC51C4465F00}" type="pres">
      <dgm:prSet presAssocID="{85D586C4-5DA2-4088-9320-CD2D61812EC9}" presName="accentRepeatNode" presStyleLbl="solidFgAcc1" presStyleIdx="0" presStyleCnt="5"/>
      <dgm:spPr/>
    </dgm:pt>
    <dgm:pt modelId="{244DDAA2-82B1-483E-AD02-0A0A31C24A95}" type="pres">
      <dgm:prSet presAssocID="{56BC54E0-C2FE-4535-8107-696C749E7829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42CCBB-9D9D-4FE5-95BD-3A0CFFC6B802}" type="pres">
      <dgm:prSet presAssocID="{56BC54E0-C2FE-4535-8107-696C749E7829}" presName="accent_2" presStyleCnt="0"/>
      <dgm:spPr/>
    </dgm:pt>
    <dgm:pt modelId="{04AB8DCB-D9A6-4286-84BF-69926999BC5A}" type="pres">
      <dgm:prSet presAssocID="{56BC54E0-C2FE-4535-8107-696C749E7829}" presName="accentRepeatNode" presStyleLbl="solidFgAcc1" presStyleIdx="1" presStyleCnt="5"/>
      <dgm:spPr/>
    </dgm:pt>
    <dgm:pt modelId="{2498C53C-F128-4D96-ADA7-0E8E05F73A65}" type="pres">
      <dgm:prSet presAssocID="{2D47FB62-F8AA-4497-AAF8-B5C250C4F86C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AA6BDE-D584-4E88-9175-D322A194A2CD}" type="pres">
      <dgm:prSet presAssocID="{2D47FB62-F8AA-4497-AAF8-B5C250C4F86C}" presName="accent_3" presStyleCnt="0"/>
      <dgm:spPr/>
    </dgm:pt>
    <dgm:pt modelId="{10EDC9F7-FC19-4376-9102-1DECBF9978DF}" type="pres">
      <dgm:prSet presAssocID="{2D47FB62-F8AA-4497-AAF8-B5C250C4F86C}" presName="accentRepeatNode" presStyleLbl="solidFgAcc1" presStyleIdx="2" presStyleCnt="5"/>
      <dgm:spPr/>
    </dgm:pt>
    <dgm:pt modelId="{1A959BFD-956E-4715-AE25-75823BF4D7F9}" type="pres">
      <dgm:prSet presAssocID="{D15A6FEF-111F-4A29-B1A4-A2D92D27607E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036BAB-7349-4813-91E3-D7BD3745042C}" type="pres">
      <dgm:prSet presAssocID="{D15A6FEF-111F-4A29-B1A4-A2D92D27607E}" presName="accent_4" presStyleCnt="0"/>
      <dgm:spPr/>
    </dgm:pt>
    <dgm:pt modelId="{B97E1678-3890-4568-B113-B80635D864AA}" type="pres">
      <dgm:prSet presAssocID="{D15A6FEF-111F-4A29-B1A4-A2D92D27607E}" presName="accentRepeatNode" presStyleLbl="solidFgAcc1" presStyleIdx="3" presStyleCnt="5"/>
      <dgm:spPr/>
    </dgm:pt>
    <dgm:pt modelId="{478906F5-ED1D-49A1-A2D4-0A31AF6918B4}" type="pres">
      <dgm:prSet presAssocID="{6E28DC7D-5C3B-4E88-8038-02F1E0EE04F2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CCD5DF-0253-49FF-BF80-2C3092DB7278}" type="pres">
      <dgm:prSet presAssocID="{6E28DC7D-5C3B-4E88-8038-02F1E0EE04F2}" presName="accent_5" presStyleCnt="0"/>
      <dgm:spPr/>
    </dgm:pt>
    <dgm:pt modelId="{CAC8D4AE-3A56-4511-9E3B-67C863B7B17E}" type="pres">
      <dgm:prSet presAssocID="{6E28DC7D-5C3B-4E88-8038-02F1E0EE04F2}" presName="accentRepeatNode" presStyleLbl="solidFgAcc1" presStyleIdx="4" presStyleCnt="5"/>
      <dgm:spPr/>
    </dgm:pt>
  </dgm:ptLst>
  <dgm:cxnLst>
    <dgm:cxn modelId="{9F73AF5B-7777-4E98-90C3-DF528FA176F7}" type="presOf" srcId="{D0C5A1A4-0BCA-4680-A07F-3AAEEC88627B}" destId="{47F1725A-21A9-466B-9E42-E1CF876E9C93}" srcOrd="0" destOrd="0" presId="urn:microsoft.com/office/officeart/2008/layout/VerticalCurvedList"/>
    <dgm:cxn modelId="{1A21E66F-0BCB-43E9-92CD-9F858DB354D1}" srcId="{D0C5A1A4-0BCA-4680-A07F-3AAEEC88627B}" destId="{56BC54E0-C2FE-4535-8107-696C749E7829}" srcOrd="1" destOrd="0" parTransId="{B982DB42-CAAC-413C-BB2F-EADF62D3E822}" sibTransId="{87909F5A-8F9F-40E7-B919-A75F7E39F101}"/>
    <dgm:cxn modelId="{EDAAA6B2-3EAA-4F17-AD62-1912FED1929E}" type="presOf" srcId="{EB6E80AF-7EAB-4068-B370-193637695F0B}" destId="{CB1CEBDB-4990-41CA-91D5-3E42F6343501}" srcOrd="0" destOrd="0" presId="urn:microsoft.com/office/officeart/2008/layout/VerticalCurvedList"/>
    <dgm:cxn modelId="{3F302205-DF21-4742-B062-0F556A17B888}" type="presOf" srcId="{85D586C4-5DA2-4088-9320-CD2D61812EC9}" destId="{2F4A2449-28AE-4244-B73F-9FDA770DDFDD}" srcOrd="0" destOrd="0" presId="urn:microsoft.com/office/officeart/2008/layout/VerticalCurvedList"/>
    <dgm:cxn modelId="{68A865F7-7C54-465B-814F-1B1088AC72F6}" srcId="{D0C5A1A4-0BCA-4680-A07F-3AAEEC88627B}" destId="{D15A6FEF-111F-4A29-B1A4-A2D92D27607E}" srcOrd="3" destOrd="0" parTransId="{628B7684-B657-403A-AEEA-228BDCC5B970}" sibTransId="{C68490B1-551D-473C-BD30-3C911E93D5EF}"/>
    <dgm:cxn modelId="{14020965-F1BA-4A3C-926F-35E06E27A6F5}" type="presOf" srcId="{6E28DC7D-5C3B-4E88-8038-02F1E0EE04F2}" destId="{478906F5-ED1D-49A1-A2D4-0A31AF6918B4}" srcOrd="0" destOrd="0" presId="urn:microsoft.com/office/officeart/2008/layout/VerticalCurvedList"/>
    <dgm:cxn modelId="{C7A5580E-E1D2-41E8-A51F-9EA959CF8C8E}" type="presOf" srcId="{2D47FB62-F8AA-4497-AAF8-B5C250C4F86C}" destId="{2498C53C-F128-4D96-ADA7-0E8E05F73A65}" srcOrd="0" destOrd="0" presId="urn:microsoft.com/office/officeart/2008/layout/VerticalCurvedList"/>
    <dgm:cxn modelId="{6109177B-FFA0-41D1-BE18-50279D4F47BD}" srcId="{D0C5A1A4-0BCA-4680-A07F-3AAEEC88627B}" destId="{2D47FB62-F8AA-4497-AAF8-B5C250C4F86C}" srcOrd="2" destOrd="0" parTransId="{D06CDE80-7581-4605-86AE-208D426525EC}" sibTransId="{AED9DC10-8E16-428B-9B54-038BC0FD4170}"/>
    <dgm:cxn modelId="{3E835D62-F21A-4B4D-AE11-13861395C9CD}" type="presOf" srcId="{D15A6FEF-111F-4A29-B1A4-A2D92D27607E}" destId="{1A959BFD-956E-4715-AE25-75823BF4D7F9}" srcOrd="0" destOrd="0" presId="urn:microsoft.com/office/officeart/2008/layout/VerticalCurvedList"/>
    <dgm:cxn modelId="{312593B5-C81D-4AA0-A493-0B152E5CE9F0}" srcId="{D0C5A1A4-0BCA-4680-A07F-3AAEEC88627B}" destId="{85D586C4-5DA2-4088-9320-CD2D61812EC9}" srcOrd="0" destOrd="0" parTransId="{0E9BEBCC-3135-42E9-9E1F-EA4CD1D0AFF3}" sibTransId="{EB6E80AF-7EAB-4068-B370-193637695F0B}"/>
    <dgm:cxn modelId="{E0EE0B4E-D198-426C-B440-B76B2F1BA993}" srcId="{D0C5A1A4-0BCA-4680-A07F-3AAEEC88627B}" destId="{6E28DC7D-5C3B-4E88-8038-02F1E0EE04F2}" srcOrd="4" destOrd="0" parTransId="{9E5F6F94-4659-4E04-8987-6E446AEB8BE9}" sibTransId="{E9B7DC40-DAB4-48B4-965E-926E607D6403}"/>
    <dgm:cxn modelId="{C3C3A0C2-65D0-49C3-9097-A8F046E13B37}" type="presOf" srcId="{56BC54E0-C2FE-4535-8107-696C749E7829}" destId="{244DDAA2-82B1-483E-AD02-0A0A31C24A95}" srcOrd="0" destOrd="0" presId="urn:microsoft.com/office/officeart/2008/layout/VerticalCurvedList"/>
    <dgm:cxn modelId="{263A684C-014A-4043-843D-C97C60D5B4F3}" type="presParOf" srcId="{47F1725A-21A9-466B-9E42-E1CF876E9C93}" destId="{59B26354-A481-4AC1-86DD-72685AA3FE07}" srcOrd="0" destOrd="0" presId="urn:microsoft.com/office/officeart/2008/layout/VerticalCurvedList"/>
    <dgm:cxn modelId="{DB99CE19-1C5C-4016-ACD8-536E21EE1AC8}" type="presParOf" srcId="{59B26354-A481-4AC1-86DD-72685AA3FE07}" destId="{B4D10521-F5F0-4C12-81D8-812504B81FCF}" srcOrd="0" destOrd="0" presId="urn:microsoft.com/office/officeart/2008/layout/VerticalCurvedList"/>
    <dgm:cxn modelId="{55550B9F-70B8-4C5B-9D7B-4981403162A8}" type="presParOf" srcId="{B4D10521-F5F0-4C12-81D8-812504B81FCF}" destId="{88C6BA00-1EE1-4191-857F-F57F00302569}" srcOrd="0" destOrd="0" presId="urn:microsoft.com/office/officeart/2008/layout/VerticalCurvedList"/>
    <dgm:cxn modelId="{94DB9F8F-3744-4D8E-AAAC-82FF462D6B00}" type="presParOf" srcId="{B4D10521-F5F0-4C12-81D8-812504B81FCF}" destId="{CB1CEBDB-4990-41CA-91D5-3E42F6343501}" srcOrd="1" destOrd="0" presId="urn:microsoft.com/office/officeart/2008/layout/VerticalCurvedList"/>
    <dgm:cxn modelId="{5D0190DB-DE24-4C3D-9C58-EEA965BDFE31}" type="presParOf" srcId="{B4D10521-F5F0-4C12-81D8-812504B81FCF}" destId="{3E7D5EB9-4D2E-4067-966D-8A0C7936341A}" srcOrd="2" destOrd="0" presId="urn:microsoft.com/office/officeart/2008/layout/VerticalCurvedList"/>
    <dgm:cxn modelId="{1B306338-34E5-4B1A-B581-A56CAD41F33B}" type="presParOf" srcId="{B4D10521-F5F0-4C12-81D8-812504B81FCF}" destId="{8FAC8A8A-B2CC-4CDA-B298-1A29DF2EBA97}" srcOrd="3" destOrd="0" presId="urn:microsoft.com/office/officeart/2008/layout/VerticalCurvedList"/>
    <dgm:cxn modelId="{CAD8718F-D6EC-4B4A-93CD-57819EA7AC63}" type="presParOf" srcId="{59B26354-A481-4AC1-86DD-72685AA3FE07}" destId="{2F4A2449-28AE-4244-B73F-9FDA770DDFDD}" srcOrd="1" destOrd="0" presId="urn:microsoft.com/office/officeart/2008/layout/VerticalCurvedList"/>
    <dgm:cxn modelId="{1B24C8CA-FB46-4F52-84BB-0B365A5FCBD9}" type="presParOf" srcId="{59B26354-A481-4AC1-86DD-72685AA3FE07}" destId="{4A5EBF88-2785-4C13-8FF0-2D8A1320505D}" srcOrd="2" destOrd="0" presId="urn:microsoft.com/office/officeart/2008/layout/VerticalCurvedList"/>
    <dgm:cxn modelId="{634BD341-3D20-4575-A829-7EE171D086BB}" type="presParOf" srcId="{4A5EBF88-2785-4C13-8FF0-2D8A1320505D}" destId="{F972A2C4-3E79-4AC9-9354-BC51C4465F00}" srcOrd="0" destOrd="0" presId="urn:microsoft.com/office/officeart/2008/layout/VerticalCurvedList"/>
    <dgm:cxn modelId="{BC093200-6771-4092-B0AB-E9BB5CEC2A11}" type="presParOf" srcId="{59B26354-A481-4AC1-86DD-72685AA3FE07}" destId="{244DDAA2-82B1-483E-AD02-0A0A31C24A95}" srcOrd="3" destOrd="0" presId="urn:microsoft.com/office/officeart/2008/layout/VerticalCurvedList"/>
    <dgm:cxn modelId="{A9CCE68D-A9F8-4193-8BC4-570B4FF467B9}" type="presParOf" srcId="{59B26354-A481-4AC1-86DD-72685AA3FE07}" destId="{0542CCBB-9D9D-4FE5-95BD-3A0CFFC6B802}" srcOrd="4" destOrd="0" presId="urn:microsoft.com/office/officeart/2008/layout/VerticalCurvedList"/>
    <dgm:cxn modelId="{8089B918-D1CA-412F-82E7-F4E1534A741E}" type="presParOf" srcId="{0542CCBB-9D9D-4FE5-95BD-3A0CFFC6B802}" destId="{04AB8DCB-D9A6-4286-84BF-69926999BC5A}" srcOrd="0" destOrd="0" presId="urn:microsoft.com/office/officeart/2008/layout/VerticalCurvedList"/>
    <dgm:cxn modelId="{250B69F4-B9A1-49C3-9618-AD3FBE19C95A}" type="presParOf" srcId="{59B26354-A481-4AC1-86DD-72685AA3FE07}" destId="{2498C53C-F128-4D96-ADA7-0E8E05F73A65}" srcOrd="5" destOrd="0" presId="urn:microsoft.com/office/officeart/2008/layout/VerticalCurvedList"/>
    <dgm:cxn modelId="{C275C08A-D928-44F7-916E-73A42055A7CD}" type="presParOf" srcId="{59B26354-A481-4AC1-86DD-72685AA3FE07}" destId="{D7AA6BDE-D584-4E88-9175-D322A194A2CD}" srcOrd="6" destOrd="0" presId="urn:microsoft.com/office/officeart/2008/layout/VerticalCurvedList"/>
    <dgm:cxn modelId="{CA3554A8-86A6-421A-B463-5EBE1C3A35D8}" type="presParOf" srcId="{D7AA6BDE-D584-4E88-9175-D322A194A2CD}" destId="{10EDC9F7-FC19-4376-9102-1DECBF9978DF}" srcOrd="0" destOrd="0" presId="urn:microsoft.com/office/officeart/2008/layout/VerticalCurvedList"/>
    <dgm:cxn modelId="{8C9F2A7A-AB89-497A-8F0B-E56810490688}" type="presParOf" srcId="{59B26354-A481-4AC1-86DD-72685AA3FE07}" destId="{1A959BFD-956E-4715-AE25-75823BF4D7F9}" srcOrd="7" destOrd="0" presId="urn:microsoft.com/office/officeart/2008/layout/VerticalCurvedList"/>
    <dgm:cxn modelId="{80555D1A-7631-436C-BD2A-334211205762}" type="presParOf" srcId="{59B26354-A481-4AC1-86DD-72685AA3FE07}" destId="{76036BAB-7349-4813-91E3-D7BD3745042C}" srcOrd="8" destOrd="0" presId="urn:microsoft.com/office/officeart/2008/layout/VerticalCurvedList"/>
    <dgm:cxn modelId="{59CDACCC-E909-4782-8E80-8CFD311D6705}" type="presParOf" srcId="{76036BAB-7349-4813-91E3-D7BD3745042C}" destId="{B97E1678-3890-4568-B113-B80635D864AA}" srcOrd="0" destOrd="0" presId="urn:microsoft.com/office/officeart/2008/layout/VerticalCurvedList"/>
    <dgm:cxn modelId="{0976071A-9A68-4020-B03A-650AA9347EC5}" type="presParOf" srcId="{59B26354-A481-4AC1-86DD-72685AA3FE07}" destId="{478906F5-ED1D-49A1-A2D4-0A31AF6918B4}" srcOrd="9" destOrd="0" presId="urn:microsoft.com/office/officeart/2008/layout/VerticalCurvedList"/>
    <dgm:cxn modelId="{6D7BDEED-46F0-48DF-8080-13F62E8C9360}" type="presParOf" srcId="{59B26354-A481-4AC1-86DD-72685AA3FE07}" destId="{73CCD5DF-0253-49FF-BF80-2C3092DB7278}" srcOrd="10" destOrd="0" presId="urn:microsoft.com/office/officeart/2008/layout/VerticalCurvedList"/>
    <dgm:cxn modelId="{211A7373-BB9B-40E2-B224-E20C65044E9D}" type="presParOf" srcId="{73CCD5DF-0253-49FF-BF80-2C3092DB7278}" destId="{CAC8D4AE-3A56-4511-9E3B-67C863B7B17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70816F-BF92-454A-AF81-B5F1DDB79F27}" type="doc">
      <dgm:prSet loTypeId="urn:microsoft.com/office/officeart/2005/8/layout/arrow2" loCatId="process" qsTypeId="urn:microsoft.com/office/officeart/2005/8/quickstyle/simple1" qsCatId="simple" csTypeId="urn:microsoft.com/office/officeart/2005/8/colors/colorful5" csCatId="colorful" phldr="1"/>
      <dgm:spPr/>
    </dgm:pt>
    <dgm:pt modelId="{07F4518C-E31C-414A-81E2-5BACF6A7FC5B}">
      <dgm:prSet phldrT="[Text]"/>
      <dgm:spPr/>
      <dgm:t>
        <a:bodyPr/>
        <a:lstStyle/>
        <a:p>
          <a:r>
            <a:rPr lang="en-US" dirty="0" err="1" smtClean="0"/>
            <a:t>menyusun</a:t>
          </a:r>
          <a:r>
            <a:rPr lang="en-US" dirty="0" smtClean="0"/>
            <a:t> </a:t>
          </a:r>
          <a:r>
            <a:rPr lang="en-US" dirty="0" err="1" smtClean="0"/>
            <a:t>Rancangan</a:t>
          </a:r>
          <a:r>
            <a:rPr lang="en-US" dirty="0" smtClean="0"/>
            <a:t> </a:t>
          </a:r>
          <a:r>
            <a:rPr lang="en-US" dirty="0" err="1" smtClean="0"/>
            <a:t>Peraturan</a:t>
          </a:r>
          <a:r>
            <a:rPr lang="en-US" dirty="0" smtClean="0"/>
            <a:t> </a:t>
          </a:r>
          <a:r>
            <a:rPr lang="en-US" dirty="0" err="1" smtClean="0"/>
            <a:t>Desa</a:t>
          </a:r>
          <a:r>
            <a:rPr lang="en-US" dirty="0" smtClean="0"/>
            <a:t> </a:t>
          </a:r>
          <a:r>
            <a:rPr lang="en-US" dirty="0" err="1" smtClean="0"/>
            <a:t>tentang</a:t>
          </a:r>
          <a:r>
            <a:rPr lang="en-US" dirty="0" smtClean="0"/>
            <a:t>  </a:t>
          </a:r>
          <a:r>
            <a:rPr lang="en-US" dirty="0" err="1" smtClean="0"/>
            <a:t>APBDesa</a:t>
          </a:r>
          <a:endParaRPr lang="en-US" dirty="0"/>
        </a:p>
      </dgm:t>
    </dgm:pt>
    <dgm:pt modelId="{5A9BD695-6549-48A8-9B7A-D6A0B0B6E15A}" type="parTrans" cxnId="{F780E53A-A29B-4996-B341-28B06DB18BB4}">
      <dgm:prSet/>
      <dgm:spPr/>
      <dgm:t>
        <a:bodyPr/>
        <a:lstStyle/>
        <a:p>
          <a:endParaRPr lang="en-US"/>
        </a:p>
      </dgm:t>
    </dgm:pt>
    <dgm:pt modelId="{C30DC9EE-3DCC-49A2-93A0-0044BB31712F}" type="sibTrans" cxnId="{F780E53A-A29B-4996-B341-28B06DB18BB4}">
      <dgm:prSet/>
      <dgm:spPr/>
      <dgm:t>
        <a:bodyPr/>
        <a:lstStyle/>
        <a:p>
          <a:endParaRPr lang="en-US"/>
        </a:p>
      </dgm:t>
    </dgm:pt>
    <dgm:pt modelId="{318420DF-15E6-460C-A129-E2E7312C4DD0}">
      <dgm:prSet phldrT="[Text]"/>
      <dgm:spPr/>
      <dgm:t>
        <a:bodyPr/>
        <a:lstStyle/>
        <a:p>
          <a:r>
            <a:rPr lang="en-US" dirty="0" err="1" smtClean="0"/>
            <a:t>menyampaikan</a:t>
          </a:r>
          <a:r>
            <a:rPr lang="en-US" dirty="0" smtClean="0"/>
            <a:t> </a:t>
          </a:r>
          <a:r>
            <a:rPr lang="en-US" dirty="0" err="1" smtClean="0"/>
            <a:t>rancangan</a:t>
          </a:r>
          <a:r>
            <a:rPr lang="en-US" dirty="0" smtClean="0"/>
            <a:t> </a:t>
          </a:r>
          <a:r>
            <a:rPr lang="en-US" dirty="0" err="1" smtClean="0"/>
            <a:t>Peraturan</a:t>
          </a:r>
          <a:r>
            <a:rPr lang="en-US" dirty="0" smtClean="0"/>
            <a:t> </a:t>
          </a:r>
          <a:r>
            <a:rPr lang="en-US" dirty="0" err="1" smtClean="0"/>
            <a:t>Desa</a:t>
          </a:r>
          <a:r>
            <a:rPr lang="en-US" dirty="0" smtClean="0"/>
            <a:t> </a:t>
          </a:r>
          <a:r>
            <a:rPr lang="en-US" dirty="0" err="1" smtClean="0"/>
            <a:t>tentang</a:t>
          </a:r>
          <a:r>
            <a:rPr lang="en-US" dirty="0" smtClean="0"/>
            <a:t> </a:t>
          </a:r>
          <a:r>
            <a:rPr lang="en-US" dirty="0" err="1" smtClean="0"/>
            <a:t>APBDesa</a:t>
          </a:r>
          <a:r>
            <a:rPr lang="en-US" dirty="0" smtClean="0"/>
            <a:t> </a:t>
          </a:r>
          <a:r>
            <a:rPr lang="en-US" dirty="0" err="1" smtClean="0"/>
            <a:t>kepada</a:t>
          </a:r>
          <a:r>
            <a:rPr lang="en-US" dirty="0" smtClean="0"/>
            <a:t> </a:t>
          </a:r>
          <a:r>
            <a:rPr lang="en-US" dirty="0" err="1" smtClean="0"/>
            <a:t>Kepala</a:t>
          </a:r>
          <a:r>
            <a:rPr lang="en-US" dirty="0" smtClean="0"/>
            <a:t> </a:t>
          </a:r>
          <a:r>
            <a:rPr lang="en-US" dirty="0" err="1" smtClean="0"/>
            <a:t>Desa</a:t>
          </a:r>
          <a:endParaRPr lang="en-US" dirty="0"/>
        </a:p>
      </dgm:t>
    </dgm:pt>
    <dgm:pt modelId="{1639CB32-2AD8-4EF3-87D2-C1B1A11C4D54}" type="parTrans" cxnId="{25CA39FE-80A3-49FF-87B0-A26727FC71ED}">
      <dgm:prSet/>
      <dgm:spPr/>
      <dgm:t>
        <a:bodyPr/>
        <a:lstStyle/>
        <a:p>
          <a:endParaRPr lang="en-US"/>
        </a:p>
      </dgm:t>
    </dgm:pt>
    <dgm:pt modelId="{D37B3E9A-91AD-43F1-B7FA-90013FFDA3E8}" type="sibTrans" cxnId="{25CA39FE-80A3-49FF-87B0-A26727FC71ED}">
      <dgm:prSet/>
      <dgm:spPr/>
      <dgm:t>
        <a:bodyPr/>
        <a:lstStyle/>
        <a:p>
          <a:endParaRPr lang="en-US"/>
        </a:p>
      </dgm:t>
    </dgm:pt>
    <dgm:pt modelId="{630845D6-386D-492E-87D3-09496E75C69B}">
      <dgm:prSet phldrT="[Text]"/>
      <dgm:spPr/>
      <dgm:t>
        <a:bodyPr/>
        <a:lstStyle/>
        <a:p>
          <a:r>
            <a:rPr lang="en-US" dirty="0" err="1" smtClean="0"/>
            <a:t>Rancangan</a:t>
          </a:r>
          <a:r>
            <a:rPr lang="en-US" dirty="0" smtClean="0"/>
            <a:t> </a:t>
          </a:r>
          <a:r>
            <a:rPr lang="en-US" dirty="0" err="1" smtClean="0"/>
            <a:t>peraturan</a:t>
          </a:r>
          <a:r>
            <a:rPr lang="en-US" dirty="0" smtClean="0"/>
            <a:t> </a:t>
          </a:r>
          <a:r>
            <a:rPr lang="en-US" dirty="0" err="1" smtClean="0"/>
            <a:t>Desa</a:t>
          </a:r>
          <a:r>
            <a:rPr lang="en-US" dirty="0" smtClean="0"/>
            <a:t> </a:t>
          </a:r>
          <a:r>
            <a:rPr lang="en-US" dirty="0" err="1" smtClean="0"/>
            <a:t>tentang</a:t>
          </a:r>
          <a:r>
            <a:rPr lang="en-US" dirty="0" smtClean="0"/>
            <a:t> </a:t>
          </a:r>
          <a:r>
            <a:rPr lang="en-US" dirty="0" err="1" smtClean="0"/>
            <a:t>APBDesa</a:t>
          </a:r>
          <a:r>
            <a:rPr lang="en-US" dirty="0" smtClean="0"/>
            <a:t> </a:t>
          </a:r>
          <a:r>
            <a:rPr lang="en-US" dirty="0" err="1" smtClean="0"/>
            <a:t>disampaikan</a:t>
          </a:r>
          <a:r>
            <a:rPr lang="en-US" dirty="0" smtClean="0"/>
            <a:t> </a:t>
          </a:r>
          <a:endParaRPr lang="en-US" dirty="0"/>
        </a:p>
      </dgm:t>
    </dgm:pt>
    <dgm:pt modelId="{879356FF-5B32-4497-9DC1-7F013269E8C9}" type="parTrans" cxnId="{7F6C8684-0601-4D5F-9E38-B6139D58CBE9}">
      <dgm:prSet/>
      <dgm:spPr/>
      <dgm:t>
        <a:bodyPr/>
        <a:lstStyle/>
        <a:p>
          <a:endParaRPr lang="en-US"/>
        </a:p>
      </dgm:t>
    </dgm:pt>
    <dgm:pt modelId="{5E444B1C-DCDC-4C9F-9803-31FDDFA4CB0C}" type="sibTrans" cxnId="{7F6C8684-0601-4D5F-9E38-B6139D58CBE9}">
      <dgm:prSet/>
      <dgm:spPr/>
      <dgm:t>
        <a:bodyPr/>
        <a:lstStyle/>
        <a:p>
          <a:endParaRPr lang="en-US"/>
        </a:p>
      </dgm:t>
    </dgm:pt>
    <dgm:pt modelId="{6C7440FC-440A-4BCE-B48D-BB622A62282B}">
      <dgm:prSet/>
      <dgm:spPr/>
      <dgm:t>
        <a:bodyPr/>
        <a:lstStyle/>
        <a:p>
          <a:r>
            <a:rPr lang="id-ID" dirty="0" smtClean="0"/>
            <a:t>Rancangan Peraturan Desa tentang APBDesa disepakati bersama paling lambat bulan Oktober  tahun berjalan</a:t>
          </a:r>
          <a:endParaRPr lang="en-US" dirty="0"/>
        </a:p>
      </dgm:t>
    </dgm:pt>
    <dgm:pt modelId="{8729BAC1-ABA8-4BA7-AA79-3729D4F8E228}" type="parTrans" cxnId="{63058EBB-B586-4456-BCFA-6662B511B892}">
      <dgm:prSet/>
      <dgm:spPr/>
      <dgm:t>
        <a:bodyPr/>
        <a:lstStyle/>
        <a:p>
          <a:endParaRPr lang="en-US"/>
        </a:p>
      </dgm:t>
    </dgm:pt>
    <dgm:pt modelId="{9646DD76-DAE9-4E41-87E9-A74B10953B55}" type="sibTrans" cxnId="{63058EBB-B586-4456-BCFA-6662B511B892}">
      <dgm:prSet/>
      <dgm:spPr/>
      <dgm:t>
        <a:bodyPr/>
        <a:lstStyle/>
        <a:p>
          <a:endParaRPr lang="en-US"/>
        </a:p>
      </dgm:t>
    </dgm:pt>
    <dgm:pt modelId="{6D5CCBF3-77FA-4AF4-82DF-CC84A41DD8FF}" type="pres">
      <dgm:prSet presAssocID="{3970816F-BF92-454A-AF81-B5F1DDB79F27}" presName="arrowDiagram" presStyleCnt="0">
        <dgm:presLayoutVars>
          <dgm:chMax val="5"/>
          <dgm:dir/>
          <dgm:resizeHandles val="exact"/>
        </dgm:presLayoutVars>
      </dgm:prSet>
      <dgm:spPr/>
    </dgm:pt>
    <dgm:pt modelId="{FABC2B0B-E5D2-4D0A-8443-696BE1EF67AB}" type="pres">
      <dgm:prSet presAssocID="{3970816F-BF92-454A-AF81-B5F1DDB79F27}" presName="arrow" presStyleLbl="bgShp" presStyleIdx="0" presStyleCnt="1"/>
      <dgm:spPr/>
    </dgm:pt>
    <dgm:pt modelId="{FA0E28D3-8029-4ADF-A477-4987EC49E5C9}" type="pres">
      <dgm:prSet presAssocID="{3970816F-BF92-454A-AF81-B5F1DDB79F27}" presName="arrowDiagram4" presStyleCnt="0"/>
      <dgm:spPr/>
    </dgm:pt>
    <dgm:pt modelId="{7D1244AB-42B6-4E9C-B7F6-20BA695D1C14}" type="pres">
      <dgm:prSet presAssocID="{07F4518C-E31C-414A-81E2-5BACF6A7FC5B}" presName="bullet4a" presStyleLbl="node1" presStyleIdx="0" presStyleCnt="4"/>
      <dgm:spPr/>
    </dgm:pt>
    <dgm:pt modelId="{24CAA2F0-C909-4BEF-9791-56185A5CA65A}" type="pres">
      <dgm:prSet presAssocID="{07F4518C-E31C-414A-81E2-5BACF6A7FC5B}" presName="textBox4a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010219-AD05-4566-A2BC-C85036616CE4}" type="pres">
      <dgm:prSet presAssocID="{318420DF-15E6-460C-A129-E2E7312C4DD0}" presName="bullet4b" presStyleLbl="node1" presStyleIdx="1" presStyleCnt="4"/>
      <dgm:spPr/>
    </dgm:pt>
    <dgm:pt modelId="{4D3B4D6F-3982-44C2-8424-B931DB798819}" type="pres">
      <dgm:prSet presAssocID="{318420DF-15E6-460C-A129-E2E7312C4DD0}" presName="textBox4b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7AE280-8C58-4736-AA13-47913EC847AA}" type="pres">
      <dgm:prSet presAssocID="{630845D6-386D-492E-87D3-09496E75C69B}" presName="bullet4c" presStyleLbl="node1" presStyleIdx="2" presStyleCnt="4"/>
      <dgm:spPr/>
    </dgm:pt>
    <dgm:pt modelId="{FA4711BB-8F90-4762-A159-C2CC8B7C5BFB}" type="pres">
      <dgm:prSet presAssocID="{630845D6-386D-492E-87D3-09496E75C69B}" presName="textBox4c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8D3984-CC10-457C-AB26-0137240D8B43}" type="pres">
      <dgm:prSet presAssocID="{6C7440FC-440A-4BCE-B48D-BB622A62282B}" presName="bullet4d" presStyleLbl="node1" presStyleIdx="3" presStyleCnt="4"/>
      <dgm:spPr/>
    </dgm:pt>
    <dgm:pt modelId="{EA57ED15-3F0E-4A7A-9455-0574F04AA2C1}" type="pres">
      <dgm:prSet presAssocID="{6C7440FC-440A-4BCE-B48D-BB622A62282B}" presName="textBox4d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2C00DE-E9D0-4F47-AC49-C05EA83A9290}" type="presOf" srcId="{6C7440FC-440A-4BCE-B48D-BB622A62282B}" destId="{EA57ED15-3F0E-4A7A-9455-0574F04AA2C1}" srcOrd="0" destOrd="0" presId="urn:microsoft.com/office/officeart/2005/8/layout/arrow2"/>
    <dgm:cxn modelId="{7F6C8684-0601-4D5F-9E38-B6139D58CBE9}" srcId="{3970816F-BF92-454A-AF81-B5F1DDB79F27}" destId="{630845D6-386D-492E-87D3-09496E75C69B}" srcOrd="2" destOrd="0" parTransId="{879356FF-5B32-4497-9DC1-7F013269E8C9}" sibTransId="{5E444B1C-DCDC-4C9F-9803-31FDDFA4CB0C}"/>
    <dgm:cxn modelId="{F780E53A-A29B-4996-B341-28B06DB18BB4}" srcId="{3970816F-BF92-454A-AF81-B5F1DDB79F27}" destId="{07F4518C-E31C-414A-81E2-5BACF6A7FC5B}" srcOrd="0" destOrd="0" parTransId="{5A9BD695-6549-48A8-9B7A-D6A0B0B6E15A}" sibTransId="{C30DC9EE-3DCC-49A2-93A0-0044BB31712F}"/>
    <dgm:cxn modelId="{397FC3EE-C50E-4D88-9B37-F049E34788E6}" type="presOf" srcId="{318420DF-15E6-460C-A129-E2E7312C4DD0}" destId="{4D3B4D6F-3982-44C2-8424-B931DB798819}" srcOrd="0" destOrd="0" presId="urn:microsoft.com/office/officeart/2005/8/layout/arrow2"/>
    <dgm:cxn modelId="{63058EBB-B586-4456-BCFA-6662B511B892}" srcId="{3970816F-BF92-454A-AF81-B5F1DDB79F27}" destId="{6C7440FC-440A-4BCE-B48D-BB622A62282B}" srcOrd="3" destOrd="0" parTransId="{8729BAC1-ABA8-4BA7-AA79-3729D4F8E228}" sibTransId="{9646DD76-DAE9-4E41-87E9-A74B10953B55}"/>
    <dgm:cxn modelId="{25CA39FE-80A3-49FF-87B0-A26727FC71ED}" srcId="{3970816F-BF92-454A-AF81-B5F1DDB79F27}" destId="{318420DF-15E6-460C-A129-E2E7312C4DD0}" srcOrd="1" destOrd="0" parTransId="{1639CB32-2AD8-4EF3-87D2-C1B1A11C4D54}" sibTransId="{D37B3E9A-91AD-43F1-B7FA-90013FFDA3E8}"/>
    <dgm:cxn modelId="{3C992DEF-2D82-42FB-B1C3-2DDAD988140B}" type="presOf" srcId="{3970816F-BF92-454A-AF81-B5F1DDB79F27}" destId="{6D5CCBF3-77FA-4AF4-82DF-CC84A41DD8FF}" srcOrd="0" destOrd="0" presId="urn:microsoft.com/office/officeart/2005/8/layout/arrow2"/>
    <dgm:cxn modelId="{100C7DE7-0681-4D23-8CE6-928BCC6F13EB}" type="presOf" srcId="{07F4518C-E31C-414A-81E2-5BACF6A7FC5B}" destId="{24CAA2F0-C909-4BEF-9791-56185A5CA65A}" srcOrd="0" destOrd="0" presId="urn:microsoft.com/office/officeart/2005/8/layout/arrow2"/>
    <dgm:cxn modelId="{1F40D2A2-333A-4117-B4BF-1D3C928FF9F8}" type="presOf" srcId="{630845D6-386D-492E-87D3-09496E75C69B}" destId="{FA4711BB-8F90-4762-A159-C2CC8B7C5BFB}" srcOrd="0" destOrd="0" presId="urn:microsoft.com/office/officeart/2005/8/layout/arrow2"/>
    <dgm:cxn modelId="{713AEA09-E4E0-4A0C-8536-DF8AEC8CC658}" type="presParOf" srcId="{6D5CCBF3-77FA-4AF4-82DF-CC84A41DD8FF}" destId="{FABC2B0B-E5D2-4D0A-8443-696BE1EF67AB}" srcOrd="0" destOrd="0" presId="urn:microsoft.com/office/officeart/2005/8/layout/arrow2"/>
    <dgm:cxn modelId="{39B76074-D8E0-4B86-9164-63092994188A}" type="presParOf" srcId="{6D5CCBF3-77FA-4AF4-82DF-CC84A41DD8FF}" destId="{FA0E28D3-8029-4ADF-A477-4987EC49E5C9}" srcOrd="1" destOrd="0" presId="urn:microsoft.com/office/officeart/2005/8/layout/arrow2"/>
    <dgm:cxn modelId="{02157385-337E-41CE-9C6B-BC877F505A39}" type="presParOf" srcId="{FA0E28D3-8029-4ADF-A477-4987EC49E5C9}" destId="{7D1244AB-42B6-4E9C-B7F6-20BA695D1C14}" srcOrd="0" destOrd="0" presId="urn:microsoft.com/office/officeart/2005/8/layout/arrow2"/>
    <dgm:cxn modelId="{ACF2A068-C236-4D60-8A10-85C47EC41019}" type="presParOf" srcId="{FA0E28D3-8029-4ADF-A477-4987EC49E5C9}" destId="{24CAA2F0-C909-4BEF-9791-56185A5CA65A}" srcOrd="1" destOrd="0" presId="urn:microsoft.com/office/officeart/2005/8/layout/arrow2"/>
    <dgm:cxn modelId="{6C3514A0-DBF4-4C64-9DB2-9814D09149AE}" type="presParOf" srcId="{FA0E28D3-8029-4ADF-A477-4987EC49E5C9}" destId="{4C010219-AD05-4566-A2BC-C85036616CE4}" srcOrd="2" destOrd="0" presId="urn:microsoft.com/office/officeart/2005/8/layout/arrow2"/>
    <dgm:cxn modelId="{5991D653-0072-44C9-BE77-B36312252690}" type="presParOf" srcId="{FA0E28D3-8029-4ADF-A477-4987EC49E5C9}" destId="{4D3B4D6F-3982-44C2-8424-B931DB798819}" srcOrd="3" destOrd="0" presId="urn:microsoft.com/office/officeart/2005/8/layout/arrow2"/>
    <dgm:cxn modelId="{9B2ABCCA-0E53-428D-8D78-4EB031343B07}" type="presParOf" srcId="{FA0E28D3-8029-4ADF-A477-4987EC49E5C9}" destId="{B47AE280-8C58-4736-AA13-47913EC847AA}" srcOrd="4" destOrd="0" presId="urn:microsoft.com/office/officeart/2005/8/layout/arrow2"/>
    <dgm:cxn modelId="{E34D7BCF-32CC-4EE3-8BB8-EB6E94A428E8}" type="presParOf" srcId="{FA0E28D3-8029-4ADF-A477-4987EC49E5C9}" destId="{FA4711BB-8F90-4762-A159-C2CC8B7C5BFB}" srcOrd="5" destOrd="0" presId="urn:microsoft.com/office/officeart/2005/8/layout/arrow2"/>
    <dgm:cxn modelId="{8C566F63-E027-4B5A-A2E6-3D2C81E80E2A}" type="presParOf" srcId="{FA0E28D3-8029-4ADF-A477-4987EC49E5C9}" destId="{BB8D3984-CC10-457C-AB26-0137240D8B43}" srcOrd="6" destOrd="0" presId="urn:microsoft.com/office/officeart/2005/8/layout/arrow2"/>
    <dgm:cxn modelId="{87EECF9F-9751-4427-8844-8A76333D2F20}" type="presParOf" srcId="{FA0E28D3-8029-4ADF-A477-4987EC49E5C9}" destId="{EA57ED15-3F0E-4A7A-9455-0574F04AA2C1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8F0FC9A-48EB-449F-BDC9-292EDCCECCBC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D856DAC-C398-4EA0-90D3-28DD4A8731AA}">
      <dgm:prSet phldrT="[Text]"/>
      <dgm:spPr/>
      <dgm:t>
        <a:bodyPr/>
        <a:lstStyle/>
        <a:p>
          <a:r>
            <a:rPr lang="en-US" dirty="0" err="1" smtClean="0"/>
            <a:t>Perubahan</a:t>
          </a:r>
          <a:r>
            <a:rPr lang="en-US" dirty="0" smtClean="0"/>
            <a:t> </a:t>
          </a:r>
          <a:r>
            <a:rPr lang="id-ID" dirty="0" smtClean="0"/>
            <a:t>Peraturan Desa tentang </a:t>
          </a:r>
          <a:r>
            <a:rPr lang="en-US" dirty="0" err="1" smtClean="0"/>
            <a:t>dapat</a:t>
          </a:r>
          <a:r>
            <a:rPr lang="en-US" dirty="0" smtClean="0"/>
            <a:t> </a:t>
          </a:r>
          <a:r>
            <a:rPr lang="en-US" dirty="0" err="1" smtClean="0"/>
            <a:t>dilakukan</a:t>
          </a:r>
          <a:r>
            <a:rPr lang="en-US" dirty="0" smtClean="0"/>
            <a:t> </a:t>
          </a:r>
          <a:r>
            <a:rPr lang="en-US" dirty="0" err="1" smtClean="0"/>
            <a:t>apabila</a:t>
          </a:r>
          <a:r>
            <a:rPr lang="en-US" dirty="0" smtClean="0"/>
            <a:t> </a:t>
          </a:r>
          <a:r>
            <a:rPr lang="en-US" dirty="0" err="1" smtClean="0"/>
            <a:t>terjadi</a:t>
          </a:r>
          <a:endParaRPr lang="en-US" dirty="0"/>
        </a:p>
      </dgm:t>
    </dgm:pt>
    <dgm:pt modelId="{710129FC-4876-4D7E-812C-2BA5C95E938C}" type="parTrans" cxnId="{45AB3122-6CE9-4AE9-BF58-AE1077532704}">
      <dgm:prSet/>
      <dgm:spPr/>
      <dgm:t>
        <a:bodyPr/>
        <a:lstStyle/>
        <a:p>
          <a:endParaRPr lang="en-US"/>
        </a:p>
      </dgm:t>
    </dgm:pt>
    <dgm:pt modelId="{B9198366-265C-44E0-84D7-C043994D5A37}" type="sibTrans" cxnId="{45AB3122-6CE9-4AE9-BF58-AE1077532704}">
      <dgm:prSet/>
      <dgm:spPr/>
      <dgm:t>
        <a:bodyPr/>
        <a:lstStyle/>
        <a:p>
          <a:endParaRPr lang="en-US"/>
        </a:p>
      </dgm:t>
    </dgm:pt>
    <dgm:pt modelId="{6ADCF38B-0422-4EBC-9B88-33D047D26D28}">
      <dgm:prSet phldrT="[Text]"/>
      <dgm:spPr/>
      <dgm:t>
        <a:bodyPr/>
        <a:lstStyle/>
        <a:p>
          <a:r>
            <a:rPr lang="en-US" dirty="0" err="1" smtClean="0"/>
            <a:t>Perubahan</a:t>
          </a:r>
          <a:r>
            <a:rPr lang="en-US" dirty="0" smtClean="0"/>
            <a:t> </a:t>
          </a:r>
          <a:r>
            <a:rPr lang="en-US" dirty="0" err="1" smtClean="0"/>
            <a:t>APBDesa</a:t>
          </a:r>
          <a:r>
            <a:rPr lang="en-US" dirty="0" smtClean="0"/>
            <a:t> </a:t>
          </a:r>
          <a:r>
            <a:rPr lang="en-US" dirty="0" err="1" smtClean="0"/>
            <a:t>hanya</a:t>
          </a:r>
          <a:r>
            <a:rPr lang="en-US" dirty="0" smtClean="0"/>
            <a:t> </a:t>
          </a:r>
          <a:r>
            <a:rPr lang="en-US" dirty="0" err="1" smtClean="0"/>
            <a:t>dapat</a:t>
          </a:r>
          <a:r>
            <a:rPr lang="en-US" dirty="0" smtClean="0"/>
            <a:t> </a:t>
          </a:r>
          <a:r>
            <a:rPr lang="en-US" dirty="0" err="1" smtClean="0"/>
            <a:t>dilakukan</a:t>
          </a:r>
          <a:r>
            <a:rPr lang="en-US" dirty="0" smtClean="0"/>
            <a:t> 1 (</a:t>
          </a:r>
          <a:r>
            <a:rPr lang="en-US" dirty="0" err="1" smtClean="0"/>
            <a:t>satu</a:t>
          </a:r>
          <a:r>
            <a:rPr lang="en-US" dirty="0" smtClean="0"/>
            <a:t>) kali </a:t>
          </a:r>
          <a:r>
            <a:rPr lang="en-US" dirty="0" err="1" smtClean="0"/>
            <a:t>dalam</a:t>
          </a:r>
          <a:r>
            <a:rPr lang="en-US" dirty="0" smtClean="0"/>
            <a:t> 1 (</a:t>
          </a:r>
          <a:r>
            <a:rPr lang="en-US" dirty="0" err="1" smtClean="0"/>
            <a:t>satu</a:t>
          </a:r>
          <a:r>
            <a:rPr lang="en-US" dirty="0" smtClean="0"/>
            <a:t>) </a:t>
          </a:r>
          <a:r>
            <a:rPr lang="en-US" dirty="0" err="1" smtClean="0"/>
            <a:t>tahun</a:t>
          </a:r>
          <a:r>
            <a:rPr lang="en-US" dirty="0" smtClean="0"/>
            <a:t> </a:t>
          </a:r>
          <a:r>
            <a:rPr lang="en-US" dirty="0" err="1" smtClean="0"/>
            <a:t>anggaran</a:t>
          </a:r>
          <a:endParaRPr lang="en-US" dirty="0"/>
        </a:p>
      </dgm:t>
    </dgm:pt>
    <dgm:pt modelId="{3FC99C86-4EDF-4F89-9F18-8924BB7628E1}" type="parTrans" cxnId="{5AD990DC-F8D3-4C42-81FB-2E2CA0235990}">
      <dgm:prSet/>
      <dgm:spPr/>
      <dgm:t>
        <a:bodyPr/>
        <a:lstStyle/>
        <a:p>
          <a:endParaRPr lang="en-US"/>
        </a:p>
      </dgm:t>
    </dgm:pt>
    <dgm:pt modelId="{1E1B87C7-C3E5-4F31-8C26-EE3D332B7007}" type="sibTrans" cxnId="{5AD990DC-F8D3-4C42-81FB-2E2CA0235990}">
      <dgm:prSet/>
      <dgm:spPr/>
      <dgm:t>
        <a:bodyPr/>
        <a:lstStyle/>
        <a:p>
          <a:endParaRPr lang="en-US"/>
        </a:p>
      </dgm:t>
    </dgm:pt>
    <dgm:pt modelId="{4C2AAC84-89C4-413C-BEAF-69917A674B9A}">
      <dgm:prSet phldrT="[Text]"/>
      <dgm:spPr/>
      <dgm:t>
        <a:bodyPr/>
        <a:lstStyle/>
        <a:p>
          <a:r>
            <a:rPr lang="en-US" dirty="0" smtClean="0"/>
            <a:t>Tata </a:t>
          </a:r>
          <a:r>
            <a:rPr lang="en-US" dirty="0" err="1" smtClean="0"/>
            <a:t>cara</a:t>
          </a:r>
          <a:r>
            <a:rPr lang="en-US" dirty="0" smtClean="0"/>
            <a:t> </a:t>
          </a:r>
          <a:r>
            <a:rPr lang="en-US" dirty="0" err="1" smtClean="0"/>
            <a:t>pengajuan</a:t>
          </a:r>
          <a:r>
            <a:rPr lang="en-US" dirty="0" smtClean="0"/>
            <a:t> </a:t>
          </a:r>
          <a:r>
            <a:rPr lang="en-US" dirty="0" err="1" smtClean="0"/>
            <a:t>perubahan</a:t>
          </a:r>
          <a:r>
            <a:rPr lang="en-US" dirty="0" smtClean="0"/>
            <a:t> </a:t>
          </a:r>
          <a:r>
            <a:rPr lang="en-US" dirty="0" err="1" smtClean="0"/>
            <a:t>APBDesa</a:t>
          </a:r>
          <a:r>
            <a:rPr lang="en-US" dirty="0" smtClean="0"/>
            <a:t> </a:t>
          </a:r>
          <a:r>
            <a:rPr lang="en-US" dirty="0" err="1" smtClean="0"/>
            <a:t>adalah</a:t>
          </a:r>
          <a:r>
            <a:rPr lang="en-US" dirty="0" smtClean="0"/>
            <a:t> </a:t>
          </a:r>
          <a:r>
            <a:rPr lang="en-US" dirty="0" err="1" smtClean="0"/>
            <a:t>sama</a:t>
          </a:r>
          <a:r>
            <a:rPr lang="en-US" dirty="0" smtClean="0"/>
            <a:t> </a:t>
          </a:r>
          <a:r>
            <a:rPr lang="en-US" dirty="0" err="1" smtClean="0"/>
            <a:t>dengan</a:t>
          </a:r>
          <a:r>
            <a:rPr lang="en-US" dirty="0" smtClean="0"/>
            <a:t> </a:t>
          </a:r>
          <a:r>
            <a:rPr lang="en-US" dirty="0" err="1" smtClean="0"/>
            <a:t>tata</a:t>
          </a:r>
          <a:r>
            <a:rPr lang="en-US" dirty="0" smtClean="0"/>
            <a:t> </a:t>
          </a:r>
          <a:r>
            <a:rPr lang="en-US" dirty="0" err="1" smtClean="0"/>
            <a:t>cara</a:t>
          </a:r>
          <a:r>
            <a:rPr lang="en-US" dirty="0" smtClean="0"/>
            <a:t> </a:t>
          </a:r>
          <a:r>
            <a:rPr lang="en-US" dirty="0" err="1" smtClean="0"/>
            <a:t>penetapan</a:t>
          </a:r>
          <a:r>
            <a:rPr lang="en-US" dirty="0" smtClean="0"/>
            <a:t> </a:t>
          </a:r>
          <a:r>
            <a:rPr lang="en-US" dirty="0" err="1" smtClean="0"/>
            <a:t>APBDesa</a:t>
          </a:r>
          <a:endParaRPr lang="en-US" dirty="0"/>
        </a:p>
      </dgm:t>
    </dgm:pt>
    <dgm:pt modelId="{D0B138D3-AD62-4B51-81D6-C8D65FD035AE}" type="parTrans" cxnId="{2AEB9123-0165-4C76-B8B3-66D26B9D2406}">
      <dgm:prSet/>
      <dgm:spPr/>
      <dgm:t>
        <a:bodyPr/>
        <a:lstStyle/>
        <a:p>
          <a:endParaRPr lang="en-US"/>
        </a:p>
      </dgm:t>
    </dgm:pt>
    <dgm:pt modelId="{207E2D85-7045-41D2-8AE6-9AC984F92D09}" type="sibTrans" cxnId="{2AEB9123-0165-4C76-B8B3-66D26B9D2406}">
      <dgm:prSet/>
      <dgm:spPr/>
      <dgm:t>
        <a:bodyPr/>
        <a:lstStyle/>
        <a:p>
          <a:endParaRPr lang="en-US"/>
        </a:p>
      </dgm:t>
    </dgm:pt>
    <dgm:pt modelId="{F27CA495-870C-4862-977C-C5D2362DACC9}">
      <dgm:prSet/>
      <dgm:spPr/>
      <dgm:t>
        <a:bodyPr/>
        <a:lstStyle/>
        <a:p>
          <a:r>
            <a:rPr lang="en-US" dirty="0" smtClean="0"/>
            <a:t>P</a:t>
          </a:r>
          <a:r>
            <a:rPr lang="id-ID" dirty="0" smtClean="0"/>
            <a:t>erubahan</a:t>
          </a:r>
          <a:r>
            <a:rPr lang="it-IT" dirty="0" smtClean="0"/>
            <a:t> diatur dengan Peraturan Kepala Desa </a:t>
          </a:r>
          <a:r>
            <a:rPr lang="id-ID" dirty="0" smtClean="0"/>
            <a:t>tentang perubahan APBDesa</a:t>
          </a:r>
          <a:endParaRPr lang="en-US" dirty="0"/>
        </a:p>
      </dgm:t>
    </dgm:pt>
    <dgm:pt modelId="{82955FBB-5886-4307-A645-E631A411B184}" type="parTrans" cxnId="{CBE5A549-D632-4630-9E82-97DDF7A4F61E}">
      <dgm:prSet/>
      <dgm:spPr/>
      <dgm:t>
        <a:bodyPr/>
        <a:lstStyle/>
        <a:p>
          <a:endParaRPr lang="en-US"/>
        </a:p>
      </dgm:t>
    </dgm:pt>
    <dgm:pt modelId="{B6359359-70F8-4415-9EF6-9F8EB51AFF2F}" type="sibTrans" cxnId="{CBE5A549-D632-4630-9E82-97DDF7A4F61E}">
      <dgm:prSet/>
      <dgm:spPr/>
      <dgm:t>
        <a:bodyPr/>
        <a:lstStyle/>
        <a:p>
          <a:endParaRPr lang="en-US"/>
        </a:p>
      </dgm:t>
    </dgm:pt>
    <dgm:pt modelId="{7E90B6B8-A452-47B3-9056-9831361CC7E9}">
      <dgm:prSet/>
      <dgm:spPr/>
      <dgm:t>
        <a:bodyPr/>
        <a:lstStyle/>
        <a:p>
          <a:r>
            <a:rPr lang="id-ID" dirty="0" smtClean="0"/>
            <a:t>Perubahan APBDesa </a:t>
          </a:r>
          <a:r>
            <a:rPr lang="it-IT" dirty="0" smtClean="0"/>
            <a:t>diinformasikan kepada BPD</a:t>
          </a:r>
          <a:endParaRPr lang="en-US" dirty="0"/>
        </a:p>
      </dgm:t>
    </dgm:pt>
    <dgm:pt modelId="{BF10EACB-4983-4B50-B4A7-A5FCDC1FA72F}" type="parTrans" cxnId="{F14481B8-C2C5-4878-8791-80014AAE336F}">
      <dgm:prSet/>
      <dgm:spPr/>
      <dgm:t>
        <a:bodyPr/>
        <a:lstStyle/>
        <a:p>
          <a:endParaRPr lang="en-US"/>
        </a:p>
      </dgm:t>
    </dgm:pt>
    <dgm:pt modelId="{88445A80-664A-4749-B449-608D1C12DFBB}" type="sibTrans" cxnId="{F14481B8-C2C5-4878-8791-80014AAE336F}">
      <dgm:prSet/>
      <dgm:spPr/>
      <dgm:t>
        <a:bodyPr/>
        <a:lstStyle/>
        <a:p>
          <a:endParaRPr lang="en-US"/>
        </a:p>
      </dgm:t>
    </dgm:pt>
    <dgm:pt modelId="{8451A56E-C5A1-4715-8205-CB167F182BA8}" type="pres">
      <dgm:prSet presAssocID="{E8F0FC9A-48EB-449F-BDC9-292EDCCECCBC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20462A-1903-4989-BD54-14E9DE1F3C79}" type="pres">
      <dgm:prSet presAssocID="{E8F0FC9A-48EB-449F-BDC9-292EDCCECCBC}" presName="dummyMaxCanvas" presStyleCnt="0">
        <dgm:presLayoutVars/>
      </dgm:prSet>
      <dgm:spPr/>
    </dgm:pt>
    <dgm:pt modelId="{463BDDB6-3695-40C5-A704-566955CE2207}" type="pres">
      <dgm:prSet presAssocID="{E8F0FC9A-48EB-449F-BDC9-292EDCCECCBC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36E9A7-62B2-4163-9160-0393304B481B}" type="pres">
      <dgm:prSet presAssocID="{E8F0FC9A-48EB-449F-BDC9-292EDCCECCBC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5D0AFC-8EF7-4BD6-80C0-7E81FF7D098A}" type="pres">
      <dgm:prSet presAssocID="{E8F0FC9A-48EB-449F-BDC9-292EDCCECCBC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774389-653D-420D-8A6D-188A2D905731}" type="pres">
      <dgm:prSet presAssocID="{E8F0FC9A-48EB-449F-BDC9-292EDCCECCBC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EF275A-82F8-4AEC-B481-053F3A3719C0}" type="pres">
      <dgm:prSet presAssocID="{E8F0FC9A-48EB-449F-BDC9-292EDCCECCBC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DF32E7-9B12-4021-A0A7-8557E6B7033F}" type="pres">
      <dgm:prSet presAssocID="{E8F0FC9A-48EB-449F-BDC9-292EDCCECCBC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F7440C-9B17-4C52-828D-D275788D1267}" type="pres">
      <dgm:prSet presAssocID="{E8F0FC9A-48EB-449F-BDC9-292EDCCECCBC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EFE28-4980-40F2-8EE4-89B1B1C3F3E1}" type="pres">
      <dgm:prSet presAssocID="{E8F0FC9A-48EB-449F-BDC9-292EDCCECCBC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74CBE8-C444-4696-8C2B-0B8C34EEEBEF}" type="pres">
      <dgm:prSet presAssocID="{E8F0FC9A-48EB-449F-BDC9-292EDCCECCBC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7A63DD-10E6-4993-B3E0-28B136B8CB3A}" type="pres">
      <dgm:prSet presAssocID="{E8F0FC9A-48EB-449F-BDC9-292EDCCECCBC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5B2B35-D90C-4559-A2E0-79B69C97D9F1}" type="pres">
      <dgm:prSet presAssocID="{E8F0FC9A-48EB-449F-BDC9-292EDCCECCBC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FC95B6-A7CE-4A45-99FE-8EA3673CED83}" type="pres">
      <dgm:prSet presAssocID="{E8F0FC9A-48EB-449F-BDC9-292EDCCECCBC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0C9749-068E-4112-8E5C-7C71EC150B8A}" type="pres">
      <dgm:prSet presAssocID="{E8F0FC9A-48EB-449F-BDC9-292EDCCECCBC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3258ED-DC7E-47EA-A236-949D187ECCD3}" type="pres">
      <dgm:prSet presAssocID="{E8F0FC9A-48EB-449F-BDC9-292EDCCECCBC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5D7C83-639C-4423-BBD7-AFC3A29482B5}" type="presOf" srcId="{F27CA495-870C-4862-977C-C5D2362DACC9}" destId="{D70C9749-068E-4112-8E5C-7C71EC150B8A}" srcOrd="1" destOrd="0" presId="urn:microsoft.com/office/officeart/2005/8/layout/vProcess5"/>
    <dgm:cxn modelId="{6F3A2EBF-338B-4E58-85BE-D8133E5782DB}" type="presOf" srcId="{7E90B6B8-A452-47B3-9056-9831361CC7E9}" destId="{08EF275A-82F8-4AEC-B481-053F3A3719C0}" srcOrd="0" destOrd="0" presId="urn:microsoft.com/office/officeart/2005/8/layout/vProcess5"/>
    <dgm:cxn modelId="{FC4DA18D-1FD5-4AF9-8460-D6C4594AB85C}" type="presOf" srcId="{4C2AAC84-89C4-413C-BEAF-69917A674B9A}" destId="{ECFC95B6-A7CE-4A45-99FE-8EA3673CED83}" srcOrd="1" destOrd="0" presId="urn:microsoft.com/office/officeart/2005/8/layout/vProcess5"/>
    <dgm:cxn modelId="{7F1BCC1E-E1B8-4A4A-A545-267D336AD616}" type="presOf" srcId="{6ADCF38B-0422-4EBC-9B88-33D047D26D28}" destId="{4836E9A7-62B2-4163-9160-0393304B481B}" srcOrd="0" destOrd="0" presId="urn:microsoft.com/office/officeart/2005/8/layout/vProcess5"/>
    <dgm:cxn modelId="{2AEB9123-0165-4C76-B8B3-66D26B9D2406}" srcId="{E8F0FC9A-48EB-449F-BDC9-292EDCCECCBC}" destId="{4C2AAC84-89C4-413C-BEAF-69917A674B9A}" srcOrd="2" destOrd="0" parTransId="{D0B138D3-AD62-4B51-81D6-C8D65FD035AE}" sibTransId="{207E2D85-7045-41D2-8AE6-9AC984F92D09}"/>
    <dgm:cxn modelId="{5987542F-46EA-402D-AC3E-540EE6C4A812}" type="presOf" srcId="{FD856DAC-C398-4EA0-90D3-28DD4A8731AA}" destId="{463BDDB6-3695-40C5-A704-566955CE2207}" srcOrd="0" destOrd="0" presId="urn:microsoft.com/office/officeart/2005/8/layout/vProcess5"/>
    <dgm:cxn modelId="{9789BDBB-8EFD-4E1F-94EF-6C4EC9AF44BA}" type="presOf" srcId="{6ADCF38B-0422-4EBC-9B88-33D047D26D28}" destId="{745B2B35-D90C-4559-A2E0-79B69C97D9F1}" srcOrd="1" destOrd="0" presId="urn:microsoft.com/office/officeart/2005/8/layout/vProcess5"/>
    <dgm:cxn modelId="{1C13D6A2-03E4-4F2D-8941-E1CF6FE0A202}" type="presOf" srcId="{4C2AAC84-89C4-413C-BEAF-69917A674B9A}" destId="{FF5D0AFC-8EF7-4BD6-80C0-7E81FF7D098A}" srcOrd="0" destOrd="0" presId="urn:microsoft.com/office/officeart/2005/8/layout/vProcess5"/>
    <dgm:cxn modelId="{44282402-4AFB-4C54-B3B0-534CDA435EDA}" type="presOf" srcId="{1E1B87C7-C3E5-4F31-8C26-EE3D332B7007}" destId="{AAF7440C-9B17-4C52-828D-D275788D1267}" srcOrd="0" destOrd="0" presId="urn:microsoft.com/office/officeart/2005/8/layout/vProcess5"/>
    <dgm:cxn modelId="{27860743-AF38-484C-A760-C5D40DC64E96}" type="presOf" srcId="{E8F0FC9A-48EB-449F-BDC9-292EDCCECCBC}" destId="{8451A56E-C5A1-4715-8205-CB167F182BA8}" srcOrd="0" destOrd="0" presId="urn:microsoft.com/office/officeart/2005/8/layout/vProcess5"/>
    <dgm:cxn modelId="{7B8AB8B1-5463-454B-8773-6741F94F160E}" type="presOf" srcId="{B9198366-265C-44E0-84D7-C043994D5A37}" destId="{AEDF32E7-9B12-4021-A0A7-8557E6B7033F}" srcOrd="0" destOrd="0" presId="urn:microsoft.com/office/officeart/2005/8/layout/vProcess5"/>
    <dgm:cxn modelId="{2D9FEE07-E72C-424E-903F-C7632A283862}" type="presOf" srcId="{207E2D85-7045-41D2-8AE6-9AC984F92D09}" destId="{12FEFE28-4980-40F2-8EE4-89B1B1C3F3E1}" srcOrd="0" destOrd="0" presId="urn:microsoft.com/office/officeart/2005/8/layout/vProcess5"/>
    <dgm:cxn modelId="{CBE5A549-D632-4630-9E82-97DDF7A4F61E}" srcId="{E8F0FC9A-48EB-449F-BDC9-292EDCCECCBC}" destId="{F27CA495-870C-4862-977C-C5D2362DACC9}" srcOrd="3" destOrd="0" parTransId="{82955FBB-5886-4307-A645-E631A411B184}" sibTransId="{B6359359-70F8-4415-9EF6-9F8EB51AFF2F}"/>
    <dgm:cxn modelId="{45AB3122-6CE9-4AE9-BF58-AE1077532704}" srcId="{E8F0FC9A-48EB-449F-BDC9-292EDCCECCBC}" destId="{FD856DAC-C398-4EA0-90D3-28DD4A8731AA}" srcOrd="0" destOrd="0" parTransId="{710129FC-4876-4D7E-812C-2BA5C95E938C}" sibTransId="{B9198366-265C-44E0-84D7-C043994D5A37}"/>
    <dgm:cxn modelId="{4C68555A-2C65-406B-AA5A-1FAB10B43E3F}" type="presOf" srcId="{F27CA495-870C-4862-977C-C5D2362DACC9}" destId="{D5774389-653D-420D-8A6D-188A2D905731}" srcOrd="0" destOrd="0" presId="urn:microsoft.com/office/officeart/2005/8/layout/vProcess5"/>
    <dgm:cxn modelId="{F911C748-1BEA-40B6-8A55-3B145BCF8CAE}" type="presOf" srcId="{7E90B6B8-A452-47B3-9056-9831361CC7E9}" destId="{FD3258ED-DC7E-47EA-A236-949D187ECCD3}" srcOrd="1" destOrd="0" presId="urn:microsoft.com/office/officeart/2005/8/layout/vProcess5"/>
    <dgm:cxn modelId="{C0127810-3819-46EC-904B-85AAC6811D93}" type="presOf" srcId="{B6359359-70F8-4415-9EF6-9F8EB51AFF2F}" destId="{7674CBE8-C444-4696-8C2B-0B8C34EEEBEF}" srcOrd="0" destOrd="0" presId="urn:microsoft.com/office/officeart/2005/8/layout/vProcess5"/>
    <dgm:cxn modelId="{F14481B8-C2C5-4878-8791-80014AAE336F}" srcId="{E8F0FC9A-48EB-449F-BDC9-292EDCCECCBC}" destId="{7E90B6B8-A452-47B3-9056-9831361CC7E9}" srcOrd="4" destOrd="0" parTransId="{BF10EACB-4983-4B50-B4A7-A5FCDC1FA72F}" sibTransId="{88445A80-664A-4749-B449-608D1C12DFBB}"/>
    <dgm:cxn modelId="{1A6A414F-6B45-4018-86CB-FBD6ED2698D6}" type="presOf" srcId="{FD856DAC-C398-4EA0-90D3-28DD4A8731AA}" destId="{1E7A63DD-10E6-4993-B3E0-28B136B8CB3A}" srcOrd="1" destOrd="0" presId="urn:microsoft.com/office/officeart/2005/8/layout/vProcess5"/>
    <dgm:cxn modelId="{5AD990DC-F8D3-4C42-81FB-2E2CA0235990}" srcId="{E8F0FC9A-48EB-449F-BDC9-292EDCCECCBC}" destId="{6ADCF38B-0422-4EBC-9B88-33D047D26D28}" srcOrd="1" destOrd="0" parTransId="{3FC99C86-4EDF-4F89-9F18-8924BB7628E1}" sibTransId="{1E1B87C7-C3E5-4F31-8C26-EE3D332B7007}"/>
    <dgm:cxn modelId="{52006C4B-8616-471C-B12C-8F54B7047346}" type="presParOf" srcId="{8451A56E-C5A1-4715-8205-CB167F182BA8}" destId="{5520462A-1903-4989-BD54-14E9DE1F3C79}" srcOrd="0" destOrd="0" presId="urn:microsoft.com/office/officeart/2005/8/layout/vProcess5"/>
    <dgm:cxn modelId="{1F54BA9C-3387-42FC-AF78-8A867FBE2290}" type="presParOf" srcId="{8451A56E-C5A1-4715-8205-CB167F182BA8}" destId="{463BDDB6-3695-40C5-A704-566955CE2207}" srcOrd="1" destOrd="0" presId="urn:microsoft.com/office/officeart/2005/8/layout/vProcess5"/>
    <dgm:cxn modelId="{292C12AB-B8DD-48C5-85C9-FA376AAE2B32}" type="presParOf" srcId="{8451A56E-C5A1-4715-8205-CB167F182BA8}" destId="{4836E9A7-62B2-4163-9160-0393304B481B}" srcOrd="2" destOrd="0" presId="urn:microsoft.com/office/officeart/2005/8/layout/vProcess5"/>
    <dgm:cxn modelId="{F06E3991-5248-446B-B1CE-6ACE013BA852}" type="presParOf" srcId="{8451A56E-C5A1-4715-8205-CB167F182BA8}" destId="{FF5D0AFC-8EF7-4BD6-80C0-7E81FF7D098A}" srcOrd="3" destOrd="0" presId="urn:microsoft.com/office/officeart/2005/8/layout/vProcess5"/>
    <dgm:cxn modelId="{71D56872-22DE-4FF0-8134-C2CC97A6AA92}" type="presParOf" srcId="{8451A56E-C5A1-4715-8205-CB167F182BA8}" destId="{D5774389-653D-420D-8A6D-188A2D905731}" srcOrd="4" destOrd="0" presId="urn:microsoft.com/office/officeart/2005/8/layout/vProcess5"/>
    <dgm:cxn modelId="{0B56785D-E8DE-4BC7-A3E7-FD16ECFCDE80}" type="presParOf" srcId="{8451A56E-C5A1-4715-8205-CB167F182BA8}" destId="{08EF275A-82F8-4AEC-B481-053F3A3719C0}" srcOrd="5" destOrd="0" presId="urn:microsoft.com/office/officeart/2005/8/layout/vProcess5"/>
    <dgm:cxn modelId="{1BF373D7-FE1C-416C-B4AF-6593E613C089}" type="presParOf" srcId="{8451A56E-C5A1-4715-8205-CB167F182BA8}" destId="{AEDF32E7-9B12-4021-A0A7-8557E6B7033F}" srcOrd="6" destOrd="0" presId="urn:microsoft.com/office/officeart/2005/8/layout/vProcess5"/>
    <dgm:cxn modelId="{F1829D3B-17C2-43E2-AC5D-7076DECBC57D}" type="presParOf" srcId="{8451A56E-C5A1-4715-8205-CB167F182BA8}" destId="{AAF7440C-9B17-4C52-828D-D275788D1267}" srcOrd="7" destOrd="0" presId="urn:microsoft.com/office/officeart/2005/8/layout/vProcess5"/>
    <dgm:cxn modelId="{F2B76BE5-2ED5-4DFA-9C72-E22F8F8B8A4A}" type="presParOf" srcId="{8451A56E-C5A1-4715-8205-CB167F182BA8}" destId="{12FEFE28-4980-40F2-8EE4-89B1B1C3F3E1}" srcOrd="8" destOrd="0" presId="urn:microsoft.com/office/officeart/2005/8/layout/vProcess5"/>
    <dgm:cxn modelId="{D44B337C-6EEB-4490-9346-A1F9F96FEA29}" type="presParOf" srcId="{8451A56E-C5A1-4715-8205-CB167F182BA8}" destId="{7674CBE8-C444-4696-8C2B-0B8C34EEEBEF}" srcOrd="9" destOrd="0" presId="urn:microsoft.com/office/officeart/2005/8/layout/vProcess5"/>
    <dgm:cxn modelId="{E71C4EE3-F8D2-48C4-BC29-ECB84BDB4802}" type="presParOf" srcId="{8451A56E-C5A1-4715-8205-CB167F182BA8}" destId="{1E7A63DD-10E6-4993-B3E0-28B136B8CB3A}" srcOrd="10" destOrd="0" presId="urn:microsoft.com/office/officeart/2005/8/layout/vProcess5"/>
    <dgm:cxn modelId="{EDBC703C-6155-4C60-A5A3-92A74F3F2281}" type="presParOf" srcId="{8451A56E-C5A1-4715-8205-CB167F182BA8}" destId="{745B2B35-D90C-4559-A2E0-79B69C97D9F1}" srcOrd="11" destOrd="0" presId="urn:microsoft.com/office/officeart/2005/8/layout/vProcess5"/>
    <dgm:cxn modelId="{54D022EE-C269-4EE1-9E3D-264F964196FB}" type="presParOf" srcId="{8451A56E-C5A1-4715-8205-CB167F182BA8}" destId="{ECFC95B6-A7CE-4A45-99FE-8EA3673CED83}" srcOrd="12" destOrd="0" presId="urn:microsoft.com/office/officeart/2005/8/layout/vProcess5"/>
    <dgm:cxn modelId="{50A46253-335E-48E7-AA13-6705B5634B50}" type="presParOf" srcId="{8451A56E-C5A1-4715-8205-CB167F182BA8}" destId="{D70C9749-068E-4112-8E5C-7C71EC150B8A}" srcOrd="13" destOrd="0" presId="urn:microsoft.com/office/officeart/2005/8/layout/vProcess5"/>
    <dgm:cxn modelId="{E6E05643-4422-43F3-BC3E-3E149BB4A4D1}" type="presParOf" srcId="{8451A56E-C5A1-4715-8205-CB167F182BA8}" destId="{FD3258ED-DC7E-47EA-A236-949D187ECCD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E2B249-F796-4A01-A94E-454E145184B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ABD89E8-98EB-4F08-AA1E-F737DF3DC81E}">
      <dgm:prSet phldrT="[Text]"/>
      <dgm:spPr/>
      <dgm:t>
        <a:bodyPr/>
        <a:lstStyle/>
        <a:p>
          <a:r>
            <a:rPr lang="id-ID" b="0" dirty="0" smtClean="0"/>
            <a:t>penerimaan dan pengeluaran desa</a:t>
          </a:r>
          <a:r>
            <a:rPr lang="en-US" b="0" dirty="0" smtClean="0"/>
            <a:t> </a:t>
          </a:r>
          <a:r>
            <a:rPr lang="en-US" b="0" dirty="0" err="1" smtClean="0"/>
            <a:t>dilaksanakan</a:t>
          </a:r>
          <a:r>
            <a:rPr lang="en-US" b="0" dirty="0" smtClean="0"/>
            <a:t> </a:t>
          </a:r>
          <a:r>
            <a:rPr lang="en-US" b="0" dirty="0" err="1" smtClean="0"/>
            <a:t>melalui</a:t>
          </a:r>
          <a:r>
            <a:rPr lang="en-US" b="0" dirty="0" smtClean="0"/>
            <a:t> </a:t>
          </a:r>
          <a:r>
            <a:rPr lang="en-US" b="0" dirty="0" err="1" smtClean="0"/>
            <a:t>rekening</a:t>
          </a:r>
          <a:r>
            <a:rPr lang="en-US" b="0" dirty="0" smtClean="0"/>
            <a:t> </a:t>
          </a:r>
          <a:r>
            <a:rPr lang="en-US" b="0" dirty="0" err="1" smtClean="0"/>
            <a:t>kas</a:t>
          </a:r>
          <a:r>
            <a:rPr lang="en-US" b="0" dirty="0" smtClean="0"/>
            <a:t> </a:t>
          </a:r>
          <a:r>
            <a:rPr lang="en-US" b="0" dirty="0" err="1" smtClean="0"/>
            <a:t>desa</a:t>
          </a:r>
          <a:r>
            <a:rPr lang="id-ID" b="0" dirty="0" smtClean="0"/>
            <a:t> (RKD). </a:t>
          </a:r>
          <a:endParaRPr lang="en-US" b="0" dirty="0"/>
        </a:p>
      </dgm:t>
    </dgm:pt>
    <dgm:pt modelId="{3BB6FB1A-8F55-40BF-809E-2E0BDEF86ADB}" type="parTrans" cxnId="{2D7FD1C8-3494-44C5-8002-1FABE69DE047}">
      <dgm:prSet/>
      <dgm:spPr/>
      <dgm:t>
        <a:bodyPr/>
        <a:lstStyle/>
        <a:p>
          <a:endParaRPr lang="en-US"/>
        </a:p>
      </dgm:t>
    </dgm:pt>
    <dgm:pt modelId="{ABEA65CD-823F-4554-8FE5-FA7E45A8F249}" type="sibTrans" cxnId="{2D7FD1C8-3494-44C5-8002-1FABE69DE047}">
      <dgm:prSet/>
      <dgm:spPr/>
      <dgm:t>
        <a:bodyPr/>
        <a:lstStyle/>
        <a:p>
          <a:endParaRPr lang="en-US"/>
        </a:p>
      </dgm:t>
    </dgm:pt>
    <dgm:pt modelId="{C39BAB4B-C26F-4387-888A-1D0FC6AEEBBB}">
      <dgm:prSet phldrT="[Text]"/>
      <dgm:spPr/>
      <dgm:t>
        <a:bodyPr/>
        <a:lstStyle/>
        <a:p>
          <a:r>
            <a:rPr lang="en-US" dirty="0" err="1" smtClean="0"/>
            <a:t>Khusus</a:t>
          </a:r>
          <a:r>
            <a:rPr lang="en-US" dirty="0" smtClean="0"/>
            <a:t> </a:t>
          </a:r>
          <a:r>
            <a:rPr lang="en-US" dirty="0" err="1" smtClean="0"/>
            <a:t>bagi</a:t>
          </a:r>
          <a:r>
            <a:rPr lang="en-US" dirty="0" smtClean="0"/>
            <a:t> </a:t>
          </a:r>
          <a:r>
            <a:rPr lang="en-US" dirty="0" err="1" smtClean="0"/>
            <a:t>desa</a:t>
          </a:r>
          <a:r>
            <a:rPr lang="en-US" dirty="0" smtClean="0"/>
            <a:t> yang </a:t>
          </a:r>
          <a:r>
            <a:rPr lang="en-US" dirty="0" err="1" smtClean="0"/>
            <a:t>belum</a:t>
          </a:r>
          <a:r>
            <a:rPr lang="en-US" dirty="0" smtClean="0"/>
            <a:t> </a:t>
          </a:r>
          <a:r>
            <a:rPr lang="en-US" dirty="0" err="1" smtClean="0"/>
            <a:t>memiliki</a:t>
          </a:r>
          <a:r>
            <a:rPr lang="en-US" dirty="0" smtClean="0"/>
            <a:t> </a:t>
          </a:r>
          <a:r>
            <a:rPr lang="en-US" dirty="0" err="1" smtClean="0"/>
            <a:t>pelayanan</a:t>
          </a:r>
          <a:r>
            <a:rPr lang="en-US" dirty="0" smtClean="0"/>
            <a:t> </a:t>
          </a:r>
          <a:r>
            <a:rPr lang="en-US" dirty="0" err="1" smtClean="0"/>
            <a:t>perbankan</a:t>
          </a:r>
          <a:r>
            <a:rPr lang="en-US" dirty="0" smtClean="0"/>
            <a:t> di </a:t>
          </a:r>
          <a:r>
            <a:rPr lang="en-US" dirty="0" err="1" smtClean="0"/>
            <a:t>wilayahnya</a:t>
          </a:r>
          <a:r>
            <a:rPr lang="en-US" dirty="0" smtClean="0"/>
            <a:t> </a:t>
          </a:r>
          <a:r>
            <a:rPr lang="en-US" dirty="0" err="1" smtClean="0"/>
            <a:t>maka</a:t>
          </a:r>
          <a:r>
            <a:rPr lang="en-US" dirty="0" smtClean="0"/>
            <a:t> </a:t>
          </a:r>
          <a:r>
            <a:rPr lang="en-US" dirty="0" err="1" smtClean="0"/>
            <a:t>pengaturannya</a:t>
          </a:r>
          <a:r>
            <a:rPr lang="en-US" dirty="0" smtClean="0"/>
            <a:t> </a:t>
          </a:r>
          <a:r>
            <a:rPr lang="en-US" dirty="0" err="1" smtClean="0"/>
            <a:t>ditetapkan</a:t>
          </a:r>
          <a:r>
            <a:rPr lang="en-US" dirty="0" smtClean="0"/>
            <a:t> </a:t>
          </a:r>
          <a:r>
            <a:rPr lang="en-US" dirty="0" err="1" smtClean="0"/>
            <a:t>oleh</a:t>
          </a:r>
          <a:r>
            <a:rPr lang="en-US" dirty="0" smtClean="0"/>
            <a:t> </a:t>
          </a:r>
          <a:r>
            <a:rPr lang="en-US" dirty="0" err="1" smtClean="0"/>
            <a:t>Pemerintah</a:t>
          </a:r>
          <a:r>
            <a:rPr lang="en-US" dirty="0" smtClean="0"/>
            <a:t> </a:t>
          </a:r>
          <a:r>
            <a:rPr lang="id-ID" dirty="0" smtClean="0"/>
            <a:t>Kabupaten/Kota</a:t>
          </a:r>
          <a:endParaRPr lang="en-US" dirty="0"/>
        </a:p>
      </dgm:t>
    </dgm:pt>
    <dgm:pt modelId="{0DB27FDA-7A79-4987-B9CA-EF1A624F8008}" type="parTrans" cxnId="{65CB7ACF-6BCA-42B0-A5F1-4E1142B1CF97}">
      <dgm:prSet/>
      <dgm:spPr/>
      <dgm:t>
        <a:bodyPr/>
        <a:lstStyle/>
        <a:p>
          <a:endParaRPr lang="en-US"/>
        </a:p>
      </dgm:t>
    </dgm:pt>
    <dgm:pt modelId="{5E21A6CB-1428-45EA-B778-A416755A5747}" type="sibTrans" cxnId="{65CB7ACF-6BCA-42B0-A5F1-4E1142B1CF97}">
      <dgm:prSet/>
      <dgm:spPr/>
      <dgm:t>
        <a:bodyPr/>
        <a:lstStyle/>
        <a:p>
          <a:endParaRPr lang="en-US"/>
        </a:p>
      </dgm:t>
    </dgm:pt>
    <dgm:pt modelId="{B94CC5CD-7378-4262-A05D-5B70FDE1E4F3}">
      <dgm:prSet phldrT="[Text]"/>
      <dgm:spPr/>
      <dgm:t>
        <a:bodyPr/>
        <a:lstStyle/>
        <a:p>
          <a:r>
            <a:rPr lang="id-ID" smtClean="0"/>
            <a:t>penerimaan dan pengeluaran</a:t>
          </a:r>
          <a:r>
            <a:rPr lang="en-US" smtClean="0"/>
            <a:t> desa harus didukung oleh bukti yang lengkap dan sah</a:t>
          </a:r>
          <a:endParaRPr lang="en-US" dirty="0"/>
        </a:p>
      </dgm:t>
    </dgm:pt>
    <dgm:pt modelId="{0242C95C-81EA-4C14-825A-DBBCFBBE5BCD}" type="parTrans" cxnId="{EB68EC9F-B391-4727-9354-294AD7C46F8F}">
      <dgm:prSet/>
      <dgm:spPr/>
      <dgm:t>
        <a:bodyPr/>
        <a:lstStyle/>
        <a:p>
          <a:endParaRPr lang="en-US"/>
        </a:p>
      </dgm:t>
    </dgm:pt>
    <dgm:pt modelId="{A7FD969C-D0A3-40A4-A206-BC30C61CBBA5}" type="sibTrans" cxnId="{EB68EC9F-B391-4727-9354-294AD7C46F8F}">
      <dgm:prSet/>
      <dgm:spPr/>
      <dgm:t>
        <a:bodyPr/>
        <a:lstStyle/>
        <a:p>
          <a:endParaRPr lang="en-US"/>
        </a:p>
      </dgm:t>
    </dgm:pt>
    <dgm:pt modelId="{BA38D663-B0EF-4102-8B09-1BA7B0979D27}" type="pres">
      <dgm:prSet presAssocID="{BAE2B249-F796-4A01-A94E-454E145184BC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1E7A061F-88BD-4A98-B922-C65C853B132C}" type="pres">
      <dgm:prSet presAssocID="{6ABD89E8-98EB-4F08-AA1E-F737DF3DC81E}" presName="chaos" presStyleCnt="0"/>
      <dgm:spPr/>
    </dgm:pt>
    <dgm:pt modelId="{23E3BCB4-57B8-47F9-BCE8-C643F8DD606D}" type="pres">
      <dgm:prSet presAssocID="{6ABD89E8-98EB-4F08-AA1E-F737DF3DC81E}" presName="parTx1" presStyleLbl="revTx" presStyleIdx="0" presStyleCnt="2"/>
      <dgm:spPr/>
      <dgm:t>
        <a:bodyPr/>
        <a:lstStyle/>
        <a:p>
          <a:endParaRPr lang="en-US"/>
        </a:p>
      </dgm:t>
    </dgm:pt>
    <dgm:pt modelId="{EF01D0CF-B63B-4B17-821F-BA1164D97663}" type="pres">
      <dgm:prSet presAssocID="{6ABD89E8-98EB-4F08-AA1E-F737DF3DC81E}" presName="desTx1" presStyleLbl="revTx" presStyleIdx="1" presStyleCnt="2" custScaleX="149555" custLinFactNeighborX="73189" custLinFactNeighborY="-51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AEDFCE-00AA-400B-AF40-0E9022DB3A66}" type="pres">
      <dgm:prSet presAssocID="{6ABD89E8-98EB-4F08-AA1E-F737DF3DC81E}" presName="c1" presStyleLbl="node1" presStyleIdx="0" presStyleCnt="19"/>
      <dgm:spPr/>
    </dgm:pt>
    <dgm:pt modelId="{3E12B77F-5487-49B1-8040-B4A41BC10185}" type="pres">
      <dgm:prSet presAssocID="{6ABD89E8-98EB-4F08-AA1E-F737DF3DC81E}" presName="c2" presStyleLbl="node1" presStyleIdx="1" presStyleCnt="19"/>
      <dgm:spPr/>
    </dgm:pt>
    <dgm:pt modelId="{25A7EDE9-9627-4E73-AEFB-E55716FC3A61}" type="pres">
      <dgm:prSet presAssocID="{6ABD89E8-98EB-4F08-AA1E-F737DF3DC81E}" presName="c3" presStyleLbl="node1" presStyleIdx="2" presStyleCnt="19"/>
      <dgm:spPr/>
    </dgm:pt>
    <dgm:pt modelId="{4F1BED61-6352-4358-83D8-2E78EFEA9511}" type="pres">
      <dgm:prSet presAssocID="{6ABD89E8-98EB-4F08-AA1E-F737DF3DC81E}" presName="c4" presStyleLbl="node1" presStyleIdx="3" presStyleCnt="19"/>
      <dgm:spPr/>
    </dgm:pt>
    <dgm:pt modelId="{388EE9D3-1CC1-48A6-AB14-80B3DBF9AF3A}" type="pres">
      <dgm:prSet presAssocID="{6ABD89E8-98EB-4F08-AA1E-F737DF3DC81E}" presName="c5" presStyleLbl="node1" presStyleIdx="4" presStyleCnt="19"/>
      <dgm:spPr/>
    </dgm:pt>
    <dgm:pt modelId="{969C6CDD-5A62-4841-9E53-B52C6D93511E}" type="pres">
      <dgm:prSet presAssocID="{6ABD89E8-98EB-4F08-AA1E-F737DF3DC81E}" presName="c6" presStyleLbl="node1" presStyleIdx="5" presStyleCnt="19"/>
      <dgm:spPr/>
    </dgm:pt>
    <dgm:pt modelId="{45FB542C-1DE2-40AA-A528-B70DDFF039E7}" type="pres">
      <dgm:prSet presAssocID="{6ABD89E8-98EB-4F08-AA1E-F737DF3DC81E}" presName="c7" presStyleLbl="node1" presStyleIdx="6" presStyleCnt="19"/>
      <dgm:spPr/>
    </dgm:pt>
    <dgm:pt modelId="{2B6BA00B-558B-4153-8D68-9E4CFD132989}" type="pres">
      <dgm:prSet presAssocID="{6ABD89E8-98EB-4F08-AA1E-F737DF3DC81E}" presName="c8" presStyleLbl="node1" presStyleIdx="7" presStyleCnt="19"/>
      <dgm:spPr/>
    </dgm:pt>
    <dgm:pt modelId="{DEBC8191-7824-4AFA-8B77-88418520B8A0}" type="pres">
      <dgm:prSet presAssocID="{6ABD89E8-98EB-4F08-AA1E-F737DF3DC81E}" presName="c9" presStyleLbl="node1" presStyleIdx="8" presStyleCnt="19"/>
      <dgm:spPr/>
    </dgm:pt>
    <dgm:pt modelId="{D1394E50-A751-4E5A-A287-5428FC001A51}" type="pres">
      <dgm:prSet presAssocID="{6ABD89E8-98EB-4F08-AA1E-F737DF3DC81E}" presName="c10" presStyleLbl="node1" presStyleIdx="9" presStyleCnt="19"/>
      <dgm:spPr/>
    </dgm:pt>
    <dgm:pt modelId="{95C91C5A-D2DD-4870-AAF8-FA5A5DF399DE}" type="pres">
      <dgm:prSet presAssocID="{6ABD89E8-98EB-4F08-AA1E-F737DF3DC81E}" presName="c11" presStyleLbl="node1" presStyleIdx="10" presStyleCnt="19"/>
      <dgm:spPr/>
    </dgm:pt>
    <dgm:pt modelId="{60528049-BFEC-4A5B-A0B0-AA2F1E525EFB}" type="pres">
      <dgm:prSet presAssocID="{6ABD89E8-98EB-4F08-AA1E-F737DF3DC81E}" presName="c12" presStyleLbl="node1" presStyleIdx="11" presStyleCnt="19"/>
      <dgm:spPr/>
    </dgm:pt>
    <dgm:pt modelId="{B9C9B85A-4F1F-485A-B10B-9A5E934BBEC3}" type="pres">
      <dgm:prSet presAssocID="{6ABD89E8-98EB-4F08-AA1E-F737DF3DC81E}" presName="c13" presStyleLbl="node1" presStyleIdx="12" presStyleCnt="19"/>
      <dgm:spPr/>
    </dgm:pt>
    <dgm:pt modelId="{709E1813-EA8C-483B-ADB6-FAF75A7F993E}" type="pres">
      <dgm:prSet presAssocID="{6ABD89E8-98EB-4F08-AA1E-F737DF3DC81E}" presName="c14" presStyleLbl="node1" presStyleIdx="13" presStyleCnt="19"/>
      <dgm:spPr/>
    </dgm:pt>
    <dgm:pt modelId="{FA7B2D9C-303A-4071-B690-86C7B0FF8AD3}" type="pres">
      <dgm:prSet presAssocID="{6ABD89E8-98EB-4F08-AA1E-F737DF3DC81E}" presName="c15" presStyleLbl="node1" presStyleIdx="14" presStyleCnt="19"/>
      <dgm:spPr/>
    </dgm:pt>
    <dgm:pt modelId="{EA84618F-B57D-41C4-BC9D-F6D37AD2651F}" type="pres">
      <dgm:prSet presAssocID="{6ABD89E8-98EB-4F08-AA1E-F737DF3DC81E}" presName="c16" presStyleLbl="node1" presStyleIdx="15" presStyleCnt="19"/>
      <dgm:spPr/>
    </dgm:pt>
    <dgm:pt modelId="{99630FD5-B2D6-4049-BAF7-BF3AFCC14E6A}" type="pres">
      <dgm:prSet presAssocID="{6ABD89E8-98EB-4F08-AA1E-F737DF3DC81E}" presName="c17" presStyleLbl="node1" presStyleIdx="16" presStyleCnt="19"/>
      <dgm:spPr/>
    </dgm:pt>
    <dgm:pt modelId="{60FCBA95-A33E-4DE2-8738-379FA32E5342}" type="pres">
      <dgm:prSet presAssocID="{6ABD89E8-98EB-4F08-AA1E-F737DF3DC81E}" presName="c18" presStyleLbl="node1" presStyleIdx="17" presStyleCnt="19"/>
      <dgm:spPr/>
    </dgm:pt>
    <dgm:pt modelId="{9D969B44-6ED6-44F5-89E5-63C429648834}" type="pres">
      <dgm:prSet presAssocID="{ABEA65CD-823F-4554-8FE5-FA7E45A8F249}" presName="chevronComposite1" presStyleCnt="0"/>
      <dgm:spPr/>
    </dgm:pt>
    <dgm:pt modelId="{EFFD20B0-9451-495B-B953-5CC84ECB74C7}" type="pres">
      <dgm:prSet presAssocID="{ABEA65CD-823F-4554-8FE5-FA7E45A8F249}" presName="chevron1" presStyleLbl="sibTrans2D1" presStyleIdx="0" presStyleCnt="2"/>
      <dgm:spPr/>
    </dgm:pt>
    <dgm:pt modelId="{D9B0E87E-BAA5-4E26-A956-DE44FAFF12B3}" type="pres">
      <dgm:prSet presAssocID="{ABEA65CD-823F-4554-8FE5-FA7E45A8F249}" presName="spChevron1" presStyleCnt="0"/>
      <dgm:spPr/>
    </dgm:pt>
    <dgm:pt modelId="{2DFB3FB4-5F71-4F54-9BB3-49458B49EE8D}" type="pres">
      <dgm:prSet presAssocID="{ABEA65CD-823F-4554-8FE5-FA7E45A8F249}" presName="overlap" presStyleCnt="0"/>
      <dgm:spPr/>
    </dgm:pt>
    <dgm:pt modelId="{26F8AC73-9924-4A2C-B22E-6503AC5B9CC4}" type="pres">
      <dgm:prSet presAssocID="{ABEA65CD-823F-4554-8FE5-FA7E45A8F249}" presName="chevronComposite2" presStyleCnt="0"/>
      <dgm:spPr/>
    </dgm:pt>
    <dgm:pt modelId="{2F0301B7-6A19-4E27-9191-C0A5BFC67F00}" type="pres">
      <dgm:prSet presAssocID="{ABEA65CD-823F-4554-8FE5-FA7E45A8F249}" presName="chevron2" presStyleLbl="sibTrans2D1" presStyleIdx="1" presStyleCnt="2"/>
      <dgm:spPr/>
    </dgm:pt>
    <dgm:pt modelId="{A343C09C-17CD-4277-979D-12E9CFB1F323}" type="pres">
      <dgm:prSet presAssocID="{ABEA65CD-823F-4554-8FE5-FA7E45A8F249}" presName="spChevron2" presStyleCnt="0"/>
      <dgm:spPr/>
    </dgm:pt>
    <dgm:pt modelId="{8A812F01-A069-4CCA-8433-CF62E59F1F27}" type="pres">
      <dgm:prSet presAssocID="{B94CC5CD-7378-4262-A05D-5B70FDE1E4F3}" presName="last" presStyleCnt="0"/>
      <dgm:spPr/>
    </dgm:pt>
    <dgm:pt modelId="{B493C1B1-7FE4-4EB7-9516-42CD5062630E}" type="pres">
      <dgm:prSet presAssocID="{B94CC5CD-7378-4262-A05D-5B70FDE1E4F3}" presName="circleTx" presStyleLbl="node1" presStyleIdx="18" presStyleCnt="19"/>
      <dgm:spPr/>
      <dgm:t>
        <a:bodyPr/>
        <a:lstStyle/>
        <a:p>
          <a:endParaRPr lang="en-US"/>
        </a:p>
      </dgm:t>
    </dgm:pt>
    <dgm:pt modelId="{31F9C284-E284-42F1-AF3C-1282A0263284}" type="pres">
      <dgm:prSet presAssocID="{B94CC5CD-7378-4262-A05D-5B70FDE1E4F3}" presName="spN" presStyleCnt="0"/>
      <dgm:spPr/>
    </dgm:pt>
  </dgm:ptLst>
  <dgm:cxnLst>
    <dgm:cxn modelId="{0D2BF787-D6D6-4164-A93A-E95230A53BE8}" type="presOf" srcId="{BAE2B249-F796-4A01-A94E-454E145184BC}" destId="{BA38D663-B0EF-4102-8B09-1BA7B0979D27}" srcOrd="0" destOrd="0" presId="urn:microsoft.com/office/officeart/2009/3/layout/RandomtoResultProcess"/>
    <dgm:cxn modelId="{65CB7ACF-6BCA-42B0-A5F1-4E1142B1CF97}" srcId="{6ABD89E8-98EB-4F08-AA1E-F737DF3DC81E}" destId="{C39BAB4B-C26F-4387-888A-1D0FC6AEEBBB}" srcOrd="0" destOrd="0" parTransId="{0DB27FDA-7A79-4987-B9CA-EF1A624F8008}" sibTransId="{5E21A6CB-1428-45EA-B778-A416755A5747}"/>
    <dgm:cxn modelId="{2D7FD1C8-3494-44C5-8002-1FABE69DE047}" srcId="{BAE2B249-F796-4A01-A94E-454E145184BC}" destId="{6ABD89E8-98EB-4F08-AA1E-F737DF3DC81E}" srcOrd="0" destOrd="0" parTransId="{3BB6FB1A-8F55-40BF-809E-2E0BDEF86ADB}" sibTransId="{ABEA65CD-823F-4554-8FE5-FA7E45A8F249}"/>
    <dgm:cxn modelId="{41613D38-C003-4522-8D01-C3B786A358F1}" type="presOf" srcId="{C39BAB4B-C26F-4387-888A-1D0FC6AEEBBB}" destId="{EF01D0CF-B63B-4B17-821F-BA1164D97663}" srcOrd="0" destOrd="0" presId="urn:microsoft.com/office/officeart/2009/3/layout/RandomtoResultProcess"/>
    <dgm:cxn modelId="{845B15EF-F268-469B-9230-0405FB39813E}" type="presOf" srcId="{B94CC5CD-7378-4262-A05D-5B70FDE1E4F3}" destId="{B493C1B1-7FE4-4EB7-9516-42CD5062630E}" srcOrd="0" destOrd="0" presId="urn:microsoft.com/office/officeart/2009/3/layout/RandomtoResultProcess"/>
    <dgm:cxn modelId="{EB68EC9F-B391-4727-9354-294AD7C46F8F}" srcId="{BAE2B249-F796-4A01-A94E-454E145184BC}" destId="{B94CC5CD-7378-4262-A05D-5B70FDE1E4F3}" srcOrd="1" destOrd="0" parTransId="{0242C95C-81EA-4C14-825A-DBBCFBBE5BCD}" sibTransId="{A7FD969C-D0A3-40A4-A206-BC30C61CBBA5}"/>
    <dgm:cxn modelId="{8BCDA463-278E-4742-B1F6-2429401C063D}" type="presOf" srcId="{6ABD89E8-98EB-4F08-AA1E-F737DF3DC81E}" destId="{23E3BCB4-57B8-47F9-BCE8-C643F8DD606D}" srcOrd="0" destOrd="0" presId="urn:microsoft.com/office/officeart/2009/3/layout/RandomtoResultProcess"/>
    <dgm:cxn modelId="{80D2B40F-6330-4D3D-8397-DBD73B6C4861}" type="presParOf" srcId="{BA38D663-B0EF-4102-8B09-1BA7B0979D27}" destId="{1E7A061F-88BD-4A98-B922-C65C853B132C}" srcOrd="0" destOrd="0" presId="urn:microsoft.com/office/officeart/2009/3/layout/RandomtoResultProcess"/>
    <dgm:cxn modelId="{C59D564E-0109-47F0-8A10-5DF41AC5A671}" type="presParOf" srcId="{1E7A061F-88BD-4A98-B922-C65C853B132C}" destId="{23E3BCB4-57B8-47F9-BCE8-C643F8DD606D}" srcOrd="0" destOrd="0" presId="urn:microsoft.com/office/officeart/2009/3/layout/RandomtoResultProcess"/>
    <dgm:cxn modelId="{612AE7F0-BD76-4666-9DCB-BABF6174B303}" type="presParOf" srcId="{1E7A061F-88BD-4A98-B922-C65C853B132C}" destId="{EF01D0CF-B63B-4B17-821F-BA1164D97663}" srcOrd="1" destOrd="0" presId="urn:microsoft.com/office/officeart/2009/3/layout/RandomtoResultProcess"/>
    <dgm:cxn modelId="{F0534821-396D-46C4-972A-0A74EB217280}" type="presParOf" srcId="{1E7A061F-88BD-4A98-B922-C65C853B132C}" destId="{1EAEDFCE-00AA-400B-AF40-0E9022DB3A66}" srcOrd="2" destOrd="0" presId="urn:microsoft.com/office/officeart/2009/3/layout/RandomtoResultProcess"/>
    <dgm:cxn modelId="{3639EBAC-10DA-4AA1-8629-272435F9F19B}" type="presParOf" srcId="{1E7A061F-88BD-4A98-B922-C65C853B132C}" destId="{3E12B77F-5487-49B1-8040-B4A41BC10185}" srcOrd="3" destOrd="0" presId="urn:microsoft.com/office/officeart/2009/3/layout/RandomtoResultProcess"/>
    <dgm:cxn modelId="{3A939AE6-3C65-4A61-BE96-EF04DF58B643}" type="presParOf" srcId="{1E7A061F-88BD-4A98-B922-C65C853B132C}" destId="{25A7EDE9-9627-4E73-AEFB-E55716FC3A61}" srcOrd="4" destOrd="0" presId="urn:microsoft.com/office/officeart/2009/3/layout/RandomtoResultProcess"/>
    <dgm:cxn modelId="{48AC3743-2151-4F15-9B0E-76CA8ACFDDEE}" type="presParOf" srcId="{1E7A061F-88BD-4A98-B922-C65C853B132C}" destId="{4F1BED61-6352-4358-83D8-2E78EFEA9511}" srcOrd="5" destOrd="0" presId="urn:microsoft.com/office/officeart/2009/3/layout/RandomtoResultProcess"/>
    <dgm:cxn modelId="{B43BF64D-F77C-4622-9801-3AD143FBD73A}" type="presParOf" srcId="{1E7A061F-88BD-4A98-B922-C65C853B132C}" destId="{388EE9D3-1CC1-48A6-AB14-80B3DBF9AF3A}" srcOrd="6" destOrd="0" presId="urn:microsoft.com/office/officeart/2009/3/layout/RandomtoResultProcess"/>
    <dgm:cxn modelId="{7C743387-32F0-4765-A857-D5212255A710}" type="presParOf" srcId="{1E7A061F-88BD-4A98-B922-C65C853B132C}" destId="{969C6CDD-5A62-4841-9E53-B52C6D93511E}" srcOrd="7" destOrd="0" presId="urn:microsoft.com/office/officeart/2009/3/layout/RandomtoResultProcess"/>
    <dgm:cxn modelId="{71855C6C-C0B0-4F44-BADF-F202B519C926}" type="presParOf" srcId="{1E7A061F-88BD-4A98-B922-C65C853B132C}" destId="{45FB542C-1DE2-40AA-A528-B70DDFF039E7}" srcOrd="8" destOrd="0" presId="urn:microsoft.com/office/officeart/2009/3/layout/RandomtoResultProcess"/>
    <dgm:cxn modelId="{C4A4C4CB-BEE1-401D-9701-8D0D64A13C95}" type="presParOf" srcId="{1E7A061F-88BD-4A98-B922-C65C853B132C}" destId="{2B6BA00B-558B-4153-8D68-9E4CFD132989}" srcOrd="9" destOrd="0" presId="urn:microsoft.com/office/officeart/2009/3/layout/RandomtoResultProcess"/>
    <dgm:cxn modelId="{DD99BFA2-6370-4AA3-9955-39D72EA68622}" type="presParOf" srcId="{1E7A061F-88BD-4A98-B922-C65C853B132C}" destId="{DEBC8191-7824-4AFA-8B77-88418520B8A0}" srcOrd="10" destOrd="0" presId="urn:microsoft.com/office/officeart/2009/3/layout/RandomtoResultProcess"/>
    <dgm:cxn modelId="{74C3D1DA-97D4-429F-A9A5-68CF3084D330}" type="presParOf" srcId="{1E7A061F-88BD-4A98-B922-C65C853B132C}" destId="{D1394E50-A751-4E5A-A287-5428FC001A51}" srcOrd="11" destOrd="0" presId="urn:microsoft.com/office/officeart/2009/3/layout/RandomtoResultProcess"/>
    <dgm:cxn modelId="{30A5E9CC-9D0A-40A4-B715-FFEC1DAA7610}" type="presParOf" srcId="{1E7A061F-88BD-4A98-B922-C65C853B132C}" destId="{95C91C5A-D2DD-4870-AAF8-FA5A5DF399DE}" srcOrd="12" destOrd="0" presId="urn:microsoft.com/office/officeart/2009/3/layout/RandomtoResultProcess"/>
    <dgm:cxn modelId="{AE54F68D-A45E-40AF-B94E-20ABF901AA98}" type="presParOf" srcId="{1E7A061F-88BD-4A98-B922-C65C853B132C}" destId="{60528049-BFEC-4A5B-A0B0-AA2F1E525EFB}" srcOrd="13" destOrd="0" presId="urn:microsoft.com/office/officeart/2009/3/layout/RandomtoResultProcess"/>
    <dgm:cxn modelId="{5B3A9F70-68F7-4694-BB6F-7668437AA4D5}" type="presParOf" srcId="{1E7A061F-88BD-4A98-B922-C65C853B132C}" destId="{B9C9B85A-4F1F-485A-B10B-9A5E934BBEC3}" srcOrd="14" destOrd="0" presId="urn:microsoft.com/office/officeart/2009/3/layout/RandomtoResultProcess"/>
    <dgm:cxn modelId="{0950950D-0B9B-4CB4-9482-E032B7C98C2B}" type="presParOf" srcId="{1E7A061F-88BD-4A98-B922-C65C853B132C}" destId="{709E1813-EA8C-483B-ADB6-FAF75A7F993E}" srcOrd="15" destOrd="0" presId="urn:microsoft.com/office/officeart/2009/3/layout/RandomtoResultProcess"/>
    <dgm:cxn modelId="{3AD6AD19-BDC7-42F0-804C-E8AEBB47B354}" type="presParOf" srcId="{1E7A061F-88BD-4A98-B922-C65C853B132C}" destId="{FA7B2D9C-303A-4071-B690-86C7B0FF8AD3}" srcOrd="16" destOrd="0" presId="urn:microsoft.com/office/officeart/2009/3/layout/RandomtoResultProcess"/>
    <dgm:cxn modelId="{A1C43BD4-6BE4-4B16-A168-67E4ED75C8CA}" type="presParOf" srcId="{1E7A061F-88BD-4A98-B922-C65C853B132C}" destId="{EA84618F-B57D-41C4-BC9D-F6D37AD2651F}" srcOrd="17" destOrd="0" presId="urn:microsoft.com/office/officeart/2009/3/layout/RandomtoResultProcess"/>
    <dgm:cxn modelId="{10F2969D-0880-48DF-97D7-0557C81C3126}" type="presParOf" srcId="{1E7A061F-88BD-4A98-B922-C65C853B132C}" destId="{99630FD5-B2D6-4049-BAF7-BF3AFCC14E6A}" srcOrd="18" destOrd="0" presId="urn:microsoft.com/office/officeart/2009/3/layout/RandomtoResultProcess"/>
    <dgm:cxn modelId="{A508F6FE-F3A1-4852-9718-E9DAD5D4CF55}" type="presParOf" srcId="{1E7A061F-88BD-4A98-B922-C65C853B132C}" destId="{60FCBA95-A33E-4DE2-8738-379FA32E5342}" srcOrd="19" destOrd="0" presId="urn:microsoft.com/office/officeart/2009/3/layout/RandomtoResultProcess"/>
    <dgm:cxn modelId="{193BE98D-049D-425F-B45F-F9DEC091AEAF}" type="presParOf" srcId="{BA38D663-B0EF-4102-8B09-1BA7B0979D27}" destId="{9D969B44-6ED6-44F5-89E5-63C429648834}" srcOrd="1" destOrd="0" presId="urn:microsoft.com/office/officeart/2009/3/layout/RandomtoResultProcess"/>
    <dgm:cxn modelId="{13DAF28C-CE8F-47AA-B08F-B13C2FF99049}" type="presParOf" srcId="{9D969B44-6ED6-44F5-89E5-63C429648834}" destId="{EFFD20B0-9451-495B-B953-5CC84ECB74C7}" srcOrd="0" destOrd="0" presId="urn:microsoft.com/office/officeart/2009/3/layout/RandomtoResultProcess"/>
    <dgm:cxn modelId="{77FAF0D8-B087-4C0F-A4E2-59510F275DA8}" type="presParOf" srcId="{9D969B44-6ED6-44F5-89E5-63C429648834}" destId="{D9B0E87E-BAA5-4E26-A956-DE44FAFF12B3}" srcOrd="1" destOrd="0" presId="urn:microsoft.com/office/officeart/2009/3/layout/RandomtoResultProcess"/>
    <dgm:cxn modelId="{A5B638B2-0F6A-487E-9694-F423B44C73C6}" type="presParOf" srcId="{BA38D663-B0EF-4102-8B09-1BA7B0979D27}" destId="{2DFB3FB4-5F71-4F54-9BB3-49458B49EE8D}" srcOrd="2" destOrd="0" presId="urn:microsoft.com/office/officeart/2009/3/layout/RandomtoResultProcess"/>
    <dgm:cxn modelId="{177E5A3F-748F-4B99-AF33-E62B5A3612DF}" type="presParOf" srcId="{BA38D663-B0EF-4102-8B09-1BA7B0979D27}" destId="{26F8AC73-9924-4A2C-B22E-6503AC5B9CC4}" srcOrd="3" destOrd="0" presId="urn:microsoft.com/office/officeart/2009/3/layout/RandomtoResultProcess"/>
    <dgm:cxn modelId="{29140F5D-8E49-4A71-AFD8-13E2A38CDFDC}" type="presParOf" srcId="{26F8AC73-9924-4A2C-B22E-6503AC5B9CC4}" destId="{2F0301B7-6A19-4E27-9191-C0A5BFC67F00}" srcOrd="0" destOrd="0" presId="urn:microsoft.com/office/officeart/2009/3/layout/RandomtoResultProcess"/>
    <dgm:cxn modelId="{C4FD55AF-F754-4609-8B74-B23E40F6DEFA}" type="presParOf" srcId="{26F8AC73-9924-4A2C-B22E-6503AC5B9CC4}" destId="{A343C09C-17CD-4277-979D-12E9CFB1F323}" srcOrd="1" destOrd="0" presId="urn:microsoft.com/office/officeart/2009/3/layout/RandomtoResultProcess"/>
    <dgm:cxn modelId="{B3F51C73-0A6A-40A2-A4E8-664C032B92BC}" type="presParOf" srcId="{BA38D663-B0EF-4102-8B09-1BA7B0979D27}" destId="{8A812F01-A069-4CCA-8433-CF62E59F1F27}" srcOrd="4" destOrd="0" presId="urn:microsoft.com/office/officeart/2009/3/layout/RandomtoResultProcess"/>
    <dgm:cxn modelId="{DF02EDF3-99ED-4516-A09D-2EE61C6F61E3}" type="presParOf" srcId="{8A812F01-A069-4CCA-8433-CF62E59F1F27}" destId="{B493C1B1-7FE4-4EB7-9516-42CD5062630E}" srcOrd="0" destOrd="0" presId="urn:microsoft.com/office/officeart/2009/3/layout/RandomtoResultProcess"/>
    <dgm:cxn modelId="{93E20439-E67E-46B6-890A-917F23ADEB60}" type="presParOf" srcId="{8A812F01-A069-4CCA-8433-CF62E59F1F27}" destId="{31F9C284-E284-42F1-AF3C-1282A0263284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4911320-FFAA-4D2A-BB97-1EDF37126560}" type="doc">
      <dgm:prSet loTypeId="urn:microsoft.com/office/officeart/2005/8/layout/default#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04C4525-5581-473E-89AD-F5FB4C2E4A83}">
      <dgm:prSet phldrT="[Text]"/>
      <dgm:spPr/>
      <dgm:t>
        <a:bodyPr/>
        <a:lstStyle/>
        <a:p>
          <a:r>
            <a:rPr lang="en-US" b="0" dirty="0" err="1" smtClean="0"/>
            <a:t>Pemerintah</a:t>
          </a:r>
          <a:r>
            <a:rPr lang="en-US" b="0" dirty="0" smtClean="0"/>
            <a:t> </a:t>
          </a:r>
          <a:r>
            <a:rPr lang="en-US" b="0" dirty="0" err="1" smtClean="0"/>
            <a:t>desa</a:t>
          </a:r>
          <a:r>
            <a:rPr lang="en-US" b="0" dirty="0" smtClean="0"/>
            <a:t> </a:t>
          </a:r>
          <a:r>
            <a:rPr lang="en-US" b="0" dirty="0" err="1" smtClean="0"/>
            <a:t>dilarang</a:t>
          </a:r>
          <a:r>
            <a:rPr lang="en-US" b="0" dirty="0" smtClean="0"/>
            <a:t> </a:t>
          </a:r>
          <a:r>
            <a:rPr lang="en-US" b="0" dirty="0" err="1" smtClean="0"/>
            <a:t>melakukan</a:t>
          </a:r>
          <a:r>
            <a:rPr lang="en-US" b="0" dirty="0" smtClean="0"/>
            <a:t> </a:t>
          </a:r>
          <a:r>
            <a:rPr lang="en-US" b="0" dirty="0" err="1" smtClean="0"/>
            <a:t>pungutan</a:t>
          </a:r>
          <a:r>
            <a:rPr lang="en-US" b="0" dirty="0" smtClean="0"/>
            <a:t> yang </a:t>
          </a:r>
          <a:r>
            <a:rPr lang="en-US" b="0" dirty="0" err="1" smtClean="0"/>
            <a:t>ditetapkan</a:t>
          </a:r>
          <a:r>
            <a:rPr lang="en-US" b="0" dirty="0" smtClean="0"/>
            <a:t> </a:t>
          </a:r>
          <a:r>
            <a:rPr lang="en-US" b="0" dirty="0" err="1" smtClean="0"/>
            <a:t>dalam</a:t>
          </a:r>
          <a:r>
            <a:rPr lang="en-US" b="0" dirty="0" smtClean="0"/>
            <a:t> </a:t>
          </a:r>
          <a:r>
            <a:rPr lang="en-US" b="0" dirty="0" err="1" smtClean="0"/>
            <a:t>peraturan</a:t>
          </a:r>
          <a:r>
            <a:rPr lang="en-US" b="0" dirty="0" smtClean="0"/>
            <a:t> </a:t>
          </a:r>
          <a:r>
            <a:rPr lang="en-US" b="0" dirty="0" err="1" smtClean="0"/>
            <a:t>desa</a:t>
          </a:r>
          <a:endParaRPr lang="en-US" b="0" dirty="0"/>
        </a:p>
      </dgm:t>
    </dgm:pt>
    <dgm:pt modelId="{3FC7E367-2B06-49DA-86A2-207CD5CDFE4B}" type="parTrans" cxnId="{50E6B8B5-2B2C-4646-B3C5-1F91AD40E6AD}">
      <dgm:prSet/>
      <dgm:spPr/>
      <dgm:t>
        <a:bodyPr/>
        <a:lstStyle/>
        <a:p>
          <a:endParaRPr lang="en-US"/>
        </a:p>
      </dgm:t>
    </dgm:pt>
    <dgm:pt modelId="{5B6FA468-B088-467E-B47F-EC5637D83692}" type="sibTrans" cxnId="{50E6B8B5-2B2C-4646-B3C5-1F91AD40E6AD}">
      <dgm:prSet/>
      <dgm:spPr/>
      <dgm:t>
        <a:bodyPr/>
        <a:lstStyle/>
        <a:p>
          <a:endParaRPr lang="en-US"/>
        </a:p>
      </dgm:t>
    </dgm:pt>
    <dgm:pt modelId="{2C346345-40F8-4E03-9A95-28756A9A5DAD}">
      <dgm:prSet phldrT="[Text]"/>
      <dgm:spPr/>
      <dgm:t>
        <a:bodyPr/>
        <a:lstStyle/>
        <a:p>
          <a:r>
            <a:rPr lang="en-US" b="0" dirty="0" err="1" smtClean="0"/>
            <a:t>Bendahara</a:t>
          </a:r>
          <a:r>
            <a:rPr lang="id-ID" b="0" dirty="0" smtClean="0"/>
            <a:t> dapat menyimpan uang dalam jumlah tertentu </a:t>
          </a:r>
          <a:r>
            <a:rPr lang="en-US" b="0" dirty="0" err="1" smtClean="0"/>
            <a:t>untuk</a:t>
          </a:r>
          <a:r>
            <a:rPr lang="en-US" b="0" dirty="0" smtClean="0"/>
            <a:t> </a:t>
          </a:r>
          <a:r>
            <a:rPr lang="id-ID" b="0" dirty="0" smtClean="0"/>
            <a:t>kebutuhan operasional</a:t>
          </a:r>
          <a:endParaRPr lang="en-US" b="0" dirty="0"/>
        </a:p>
      </dgm:t>
    </dgm:pt>
    <dgm:pt modelId="{D41E01D5-00BB-43FB-8A66-0CC6143C820D}" type="parTrans" cxnId="{0D5017DC-7FAF-4AA3-B723-230D5EADF901}">
      <dgm:prSet/>
      <dgm:spPr/>
      <dgm:t>
        <a:bodyPr/>
        <a:lstStyle/>
        <a:p>
          <a:endParaRPr lang="en-US"/>
        </a:p>
      </dgm:t>
    </dgm:pt>
    <dgm:pt modelId="{46FDB7F5-3699-4417-95E1-CCAAFDCE6D04}" type="sibTrans" cxnId="{0D5017DC-7FAF-4AA3-B723-230D5EADF901}">
      <dgm:prSet/>
      <dgm:spPr/>
      <dgm:t>
        <a:bodyPr/>
        <a:lstStyle/>
        <a:p>
          <a:endParaRPr lang="en-US"/>
        </a:p>
      </dgm:t>
    </dgm:pt>
    <dgm:pt modelId="{CBEA3A78-8959-469A-B465-C1FBB8E28BC5}">
      <dgm:prSet phldrT="[Text]"/>
      <dgm:spPr/>
      <dgm:t>
        <a:bodyPr/>
        <a:lstStyle/>
        <a:p>
          <a:r>
            <a:rPr lang="id-ID" b="0" dirty="0" smtClean="0"/>
            <a:t>Pengaturan jumlah uang  dalam kas desa ditetapkan dalam Peraturan Bupati/Walikota</a:t>
          </a:r>
          <a:endParaRPr lang="en-US" b="0" dirty="0"/>
        </a:p>
      </dgm:t>
    </dgm:pt>
    <dgm:pt modelId="{669FDB1E-604D-475D-BD77-7DA85F64D655}" type="parTrans" cxnId="{6AB5C942-3C5A-4A9C-9051-F262B703FF08}">
      <dgm:prSet/>
      <dgm:spPr/>
      <dgm:t>
        <a:bodyPr/>
        <a:lstStyle/>
        <a:p>
          <a:endParaRPr lang="en-US"/>
        </a:p>
      </dgm:t>
    </dgm:pt>
    <dgm:pt modelId="{77057C47-049D-4AA7-9633-2A7949AD6A45}" type="sibTrans" cxnId="{6AB5C942-3C5A-4A9C-9051-F262B703FF08}">
      <dgm:prSet/>
      <dgm:spPr/>
      <dgm:t>
        <a:bodyPr/>
        <a:lstStyle/>
        <a:p>
          <a:endParaRPr lang="en-US"/>
        </a:p>
      </dgm:t>
    </dgm:pt>
    <dgm:pt modelId="{66A41F49-9439-46E1-A9D0-3DBB92F2C3CA}">
      <dgm:prSet phldrT="[Text]"/>
      <dgm:spPr/>
      <dgm:t>
        <a:bodyPr/>
        <a:lstStyle/>
        <a:p>
          <a:r>
            <a:rPr lang="en-US" b="0" dirty="0" err="1" smtClean="0"/>
            <a:t>sebelum</a:t>
          </a:r>
          <a:r>
            <a:rPr lang="en-US" b="0" dirty="0" smtClean="0"/>
            <a:t> </a:t>
          </a:r>
          <a:r>
            <a:rPr lang="en-US" b="0" dirty="0" err="1" smtClean="0"/>
            <a:t>rancangan</a:t>
          </a:r>
          <a:r>
            <a:rPr lang="en-US" b="0" dirty="0" smtClean="0"/>
            <a:t> </a:t>
          </a:r>
          <a:r>
            <a:rPr lang="en-US" b="0" dirty="0" err="1" smtClean="0"/>
            <a:t>peraturan</a:t>
          </a:r>
          <a:r>
            <a:rPr lang="en-US" b="0" dirty="0" smtClean="0"/>
            <a:t> </a:t>
          </a:r>
          <a:r>
            <a:rPr lang="en-US" b="0" dirty="0" err="1" smtClean="0"/>
            <a:t>desa</a:t>
          </a:r>
          <a:r>
            <a:rPr lang="en-US" b="0" dirty="0" smtClean="0"/>
            <a:t> </a:t>
          </a:r>
          <a:r>
            <a:rPr lang="en-US" b="0" dirty="0" err="1" smtClean="0"/>
            <a:t>tentang</a:t>
          </a:r>
          <a:r>
            <a:rPr lang="en-US" b="0" dirty="0" smtClean="0"/>
            <a:t> </a:t>
          </a:r>
          <a:r>
            <a:rPr lang="en-US" b="0" dirty="0" err="1" smtClean="0"/>
            <a:t>APBDesa</a:t>
          </a:r>
          <a:r>
            <a:rPr lang="en-US" b="0" dirty="0" smtClean="0"/>
            <a:t> </a:t>
          </a:r>
          <a:r>
            <a:rPr lang="en-US" b="0" dirty="0" err="1" smtClean="0"/>
            <a:t>ditetapkan</a:t>
          </a:r>
          <a:r>
            <a:rPr lang="en-US" b="0" dirty="0" smtClean="0"/>
            <a:t> </a:t>
          </a:r>
          <a:r>
            <a:rPr lang="en-US" b="0" dirty="0" err="1" smtClean="0"/>
            <a:t>menjadi</a:t>
          </a:r>
          <a:r>
            <a:rPr lang="en-US" b="0" dirty="0" smtClean="0"/>
            <a:t> </a:t>
          </a:r>
          <a:r>
            <a:rPr lang="en-US" b="0" dirty="0" err="1" smtClean="0"/>
            <a:t>peraturan</a:t>
          </a:r>
          <a:r>
            <a:rPr lang="en-US" b="0" dirty="0" smtClean="0"/>
            <a:t> </a:t>
          </a:r>
          <a:r>
            <a:rPr lang="en-US" b="0" dirty="0" err="1" smtClean="0"/>
            <a:t>desa</a:t>
          </a:r>
          <a:endParaRPr lang="en-US" b="0" dirty="0"/>
        </a:p>
      </dgm:t>
    </dgm:pt>
    <dgm:pt modelId="{F482748F-4676-4D26-8194-36C955CE4704}" type="parTrans" cxnId="{EF60E97F-1ED0-4AF8-A35B-14A1D9C25EF5}">
      <dgm:prSet/>
      <dgm:spPr/>
      <dgm:t>
        <a:bodyPr/>
        <a:lstStyle/>
        <a:p>
          <a:endParaRPr lang="en-US"/>
        </a:p>
      </dgm:t>
    </dgm:pt>
    <dgm:pt modelId="{71752E98-86D0-4BF5-81A1-ED212D961274}" type="sibTrans" cxnId="{EF60E97F-1ED0-4AF8-A35B-14A1D9C25EF5}">
      <dgm:prSet/>
      <dgm:spPr/>
      <dgm:t>
        <a:bodyPr/>
        <a:lstStyle/>
        <a:p>
          <a:endParaRPr lang="en-US"/>
        </a:p>
      </dgm:t>
    </dgm:pt>
    <dgm:pt modelId="{3D993BFD-61C9-44C8-863A-200A02ACCA5D}">
      <dgm:prSet phldrT="[Text]"/>
      <dgm:spPr/>
      <dgm:t>
        <a:bodyPr/>
        <a:lstStyle/>
        <a:p>
          <a:r>
            <a:rPr lang="en-US" b="0" dirty="0" err="1" smtClean="0"/>
            <a:t>Pengeluaran</a:t>
          </a:r>
          <a:r>
            <a:rPr lang="en-US" b="0" dirty="0" smtClean="0"/>
            <a:t> </a:t>
          </a:r>
          <a:r>
            <a:rPr lang="en-US" b="0" dirty="0" err="1" smtClean="0"/>
            <a:t>desa</a:t>
          </a:r>
          <a:r>
            <a:rPr lang="en-US" b="0" dirty="0" smtClean="0"/>
            <a:t> </a:t>
          </a:r>
          <a:r>
            <a:rPr lang="en-US" b="0" dirty="0" err="1" smtClean="0"/>
            <a:t>tidak</a:t>
          </a:r>
          <a:r>
            <a:rPr lang="en-US" b="0" dirty="0" smtClean="0"/>
            <a:t> </a:t>
          </a:r>
          <a:r>
            <a:rPr lang="en-US" b="0" dirty="0" err="1" smtClean="0"/>
            <a:t>termasuk</a:t>
          </a:r>
          <a:r>
            <a:rPr lang="en-US" b="0" dirty="0" smtClean="0"/>
            <a:t> </a:t>
          </a:r>
          <a:r>
            <a:rPr lang="en-US" b="0" dirty="0" err="1" smtClean="0"/>
            <a:t>untuk</a:t>
          </a:r>
          <a:r>
            <a:rPr lang="en-US" b="0" dirty="0" smtClean="0"/>
            <a:t> </a:t>
          </a:r>
          <a:r>
            <a:rPr lang="en-US" b="0" dirty="0" err="1" smtClean="0"/>
            <a:t>belanja</a:t>
          </a:r>
          <a:r>
            <a:rPr lang="en-US" b="0" dirty="0" smtClean="0"/>
            <a:t> </a:t>
          </a:r>
          <a:r>
            <a:rPr lang="en-US" b="0" dirty="0" err="1" smtClean="0"/>
            <a:t>pegawaiyang</a:t>
          </a:r>
          <a:r>
            <a:rPr lang="en-US" b="0" dirty="0" smtClean="0"/>
            <a:t> </a:t>
          </a:r>
          <a:r>
            <a:rPr lang="en-US" b="0" dirty="0" err="1" smtClean="0"/>
            <a:t>ditetapkan</a:t>
          </a:r>
          <a:r>
            <a:rPr lang="en-US" b="0" dirty="0" smtClean="0"/>
            <a:t> </a:t>
          </a:r>
          <a:r>
            <a:rPr lang="en-US" b="0" dirty="0" err="1" smtClean="0"/>
            <a:t>dalam</a:t>
          </a:r>
          <a:r>
            <a:rPr lang="en-US" b="0" dirty="0" smtClean="0"/>
            <a:t> </a:t>
          </a:r>
          <a:r>
            <a:rPr lang="en-US" b="0" dirty="0" err="1" smtClean="0"/>
            <a:t>peraturan</a:t>
          </a:r>
          <a:r>
            <a:rPr lang="en-US" b="0" dirty="0" smtClean="0"/>
            <a:t> </a:t>
          </a:r>
          <a:r>
            <a:rPr lang="en-US" b="0" dirty="0" err="1" smtClean="0"/>
            <a:t>kepala</a:t>
          </a:r>
          <a:r>
            <a:rPr lang="en-US" b="0" dirty="0" smtClean="0"/>
            <a:t> </a:t>
          </a:r>
          <a:r>
            <a:rPr lang="en-US" b="0" dirty="0" err="1" smtClean="0"/>
            <a:t>desa</a:t>
          </a:r>
          <a:endParaRPr lang="en-US" b="0" dirty="0"/>
        </a:p>
      </dgm:t>
    </dgm:pt>
    <dgm:pt modelId="{235F5505-A55B-4DEA-93B6-A42506CE357E}" type="parTrans" cxnId="{8EC5AAB8-2647-4960-BB64-5CE75D1C16CD}">
      <dgm:prSet/>
      <dgm:spPr/>
      <dgm:t>
        <a:bodyPr/>
        <a:lstStyle/>
        <a:p>
          <a:endParaRPr lang="en-US"/>
        </a:p>
      </dgm:t>
    </dgm:pt>
    <dgm:pt modelId="{C9BF9EA4-CEE0-417E-877D-D98D3B80F7AE}" type="sibTrans" cxnId="{8EC5AAB8-2647-4960-BB64-5CE75D1C16CD}">
      <dgm:prSet/>
      <dgm:spPr/>
      <dgm:t>
        <a:bodyPr/>
        <a:lstStyle/>
        <a:p>
          <a:endParaRPr lang="en-US"/>
        </a:p>
      </dgm:t>
    </dgm:pt>
    <dgm:pt modelId="{015154E9-5DE1-4ADA-8455-7EE585CACBDB}">
      <dgm:prSet/>
      <dgm:spPr/>
      <dgm:t>
        <a:bodyPr/>
        <a:lstStyle/>
        <a:p>
          <a:r>
            <a:rPr lang="en-US" dirty="0" err="1" smtClean="0"/>
            <a:t>Penggunaan</a:t>
          </a:r>
          <a:r>
            <a:rPr lang="id-ID" dirty="0" smtClean="0"/>
            <a:t> biaya tak terduga terlebih dulu harus dibuat Rincian Anggaran Biaya yang telah disahkan oleh Kepala Desa</a:t>
          </a:r>
          <a:endParaRPr lang="en-US" dirty="0"/>
        </a:p>
      </dgm:t>
    </dgm:pt>
    <dgm:pt modelId="{C8916C95-FE88-4C22-9918-FADF96B94661}" type="parTrans" cxnId="{76F91CC2-9D3E-448B-B07F-A5A8CF5C511E}">
      <dgm:prSet/>
      <dgm:spPr/>
      <dgm:t>
        <a:bodyPr/>
        <a:lstStyle/>
        <a:p>
          <a:endParaRPr lang="en-US"/>
        </a:p>
      </dgm:t>
    </dgm:pt>
    <dgm:pt modelId="{097A7B78-D91A-41D1-B6A3-BE9991A1A8AE}" type="sibTrans" cxnId="{76F91CC2-9D3E-448B-B07F-A5A8CF5C511E}">
      <dgm:prSet/>
      <dgm:spPr/>
      <dgm:t>
        <a:bodyPr/>
        <a:lstStyle/>
        <a:p>
          <a:endParaRPr lang="en-US"/>
        </a:p>
      </dgm:t>
    </dgm:pt>
    <dgm:pt modelId="{A1A2B78B-0A9B-4351-BC4F-02DD0D64A8A8}" type="pres">
      <dgm:prSet presAssocID="{C4911320-FFAA-4D2A-BB97-1EDF3712656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262663-58B0-4352-BEB5-0CD94B5B83B0}" type="pres">
      <dgm:prSet presAssocID="{B04C4525-5581-473E-89AD-F5FB4C2E4A8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88FD33-204D-4F9F-9297-A43A5C05E4F5}" type="pres">
      <dgm:prSet presAssocID="{5B6FA468-B088-467E-B47F-EC5637D83692}" presName="sibTrans" presStyleCnt="0"/>
      <dgm:spPr/>
    </dgm:pt>
    <dgm:pt modelId="{DBE29B56-C04C-47AB-9893-D7E9E73C7D64}" type="pres">
      <dgm:prSet presAssocID="{2C346345-40F8-4E03-9A95-28756A9A5DA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02E9A2-3A4A-4321-97CB-DB2BC8030D66}" type="pres">
      <dgm:prSet presAssocID="{46FDB7F5-3699-4417-95E1-CCAAFDCE6D04}" presName="sibTrans" presStyleCnt="0"/>
      <dgm:spPr/>
    </dgm:pt>
    <dgm:pt modelId="{6099616E-62D4-4D3B-B493-BE8BB3D90658}" type="pres">
      <dgm:prSet presAssocID="{CBEA3A78-8959-469A-B465-C1FBB8E28BC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0B56D6-F584-4BBD-8DCA-C549D1699F3E}" type="pres">
      <dgm:prSet presAssocID="{77057C47-049D-4AA7-9633-2A7949AD6A45}" presName="sibTrans" presStyleCnt="0"/>
      <dgm:spPr/>
    </dgm:pt>
    <dgm:pt modelId="{132704A5-A744-4E35-9906-CD76A54EF4B0}" type="pres">
      <dgm:prSet presAssocID="{66A41F49-9439-46E1-A9D0-3DBB92F2C3CA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8404FA-5063-4DC7-A438-D9D0409ECA93}" type="pres">
      <dgm:prSet presAssocID="{71752E98-86D0-4BF5-81A1-ED212D961274}" presName="sibTrans" presStyleCnt="0"/>
      <dgm:spPr/>
    </dgm:pt>
    <dgm:pt modelId="{4524AD2D-C0D4-47ED-A494-84CA5D3E6455}" type="pres">
      <dgm:prSet presAssocID="{3D993BFD-61C9-44C8-863A-200A02ACCA5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343371-E416-4A5A-899E-DEAAE47996EC}" type="pres">
      <dgm:prSet presAssocID="{C9BF9EA4-CEE0-417E-877D-D98D3B80F7AE}" presName="sibTrans" presStyleCnt="0"/>
      <dgm:spPr/>
    </dgm:pt>
    <dgm:pt modelId="{109E1AE1-7E48-4033-B1AB-BEE13F42B39A}" type="pres">
      <dgm:prSet presAssocID="{015154E9-5DE1-4ADA-8455-7EE585CACBD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BBCCD01-D2D8-41DB-B034-840BCC5890FF}" type="presOf" srcId="{CBEA3A78-8959-469A-B465-C1FBB8E28BC5}" destId="{6099616E-62D4-4D3B-B493-BE8BB3D90658}" srcOrd="0" destOrd="0" presId="urn:microsoft.com/office/officeart/2005/8/layout/default#1"/>
    <dgm:cxn modelId="{EF60E97F-1ED0-4AF8-A35B-14A1D9C25EF5}" srcId="{C4911320-FFAA-4D2A-BB97-1EDF37126560}" destId="{66A41F49-9439-46E1-A9D0-3DBB92F2C3CA}" srcOrd="3" destOrd="0" parTransId="{F482748F-4676-4D26-8194-36C955CE4704}" sibTransId="{71752E98-86D0-4BF5-81A1-ED212D961274}"/>
    <dgm:cxn modelId="{A225B4ED-7899-45AC-8A02-83F3AAB64F01}" type="presOf" srcId="{015154E9-5DE1-4ADA-8455-7EE585CACBDB}" destId="{109E1AE1-7E48-4033-B1AB-BEE13F42B39A}" srcOrd="0" destOrd="0" presId="urn:microsoft.com/office/officeart/2005/8/layout/default#1"/>
    <dgm:cxn modelId="{50E6B8B5-2B2C-4646-B3C5-1F91AD40E6AD}" srcId="{C4911320-FFAA-4D2A-BB97-1EDF37126560}" destId="{B04C4525-5581-473E-89AD-F5FB4C2E4A83}" srcOrd="0" destOrd="0" parTransId="{3FC7E367-2B06-49DA-86A2-207CD5CDFE4B}" sibTransId="{5B6FA468-B088-467E-B47F-EC5637D83692}"/>
    <dgm:cxn modelId="{0141D8B6-D94E-4C11-ACFC-674AB9806FA4}" type="presOf" srcId="{C4911320-FFAA-4D2A-BB97-1EDF37126560}" destId="{A1A2B78B-0A9B-4351-BC4F-02DD0D64A8A8}" srcOrd="0" destOrd="0" presId="urn:microsoft.com/office/officeart/2005/8/layout/default#1"/>
    <dgm:cxn modelId="{76F91CC2-9D3E-448B-B07F-A5A8CF5C511E}" srcId="{C4911320-FFAA-4D2A-BB97-1EDF37126560}" destId="{015154E9-5DE1-4ADA-8455-7EE585CACBDB}" srcOrd="5" destOrd="0" parTransId="{C8916C95-FE88-4C22-9918-FADF96B94661}" sibTransId="{097A7B78-D91A-41D1-B6A3-BE9991A1A8AE}"/>
    <dgm:cxn modelId="{106E467A-F6DE-4DBE-A8A6-57CB32C40FC1}" type="presOf" srcId="{66A41F49-9439-46E1-A9D0-3DBB92F2C3CA}" destId="{132704A5-A744-4E35-9906-CD76A54EF4B0}" srcOrd="0" destOrd="0" presId="urn:microsoft.com/office/officeart/2005/8/layout/default#1"/>
    <dgm:cxn modelId="{8EC5AAB8-2647-4960-BB64-5CE75D1C16CD}" srcId="{C4911320-FFAA-4D2A-BB97-1EDF37126560}" destId="{3D993BFD-61C9-44C8-863A-200A02ACCA5D}" srcOrd="4" destOrd="0" parTransId="{235F5505-A55B-4DEA-93B6-A42506CE357E}" sibTransId="{C9BF9EA4-CEE0-417E-877D-D98D3B80F7AE}"/>
    <dgm:cxn modelId="{0D5017DC-7FAF-4AA3-B723-230D5EADF901}" srcId="{C4911320-FFAA-4D2A-BB97-1EDF37126560}" destId="{2C346345-40F8-4E03-9A95-28756A9A5DAD}" srcOrd="1" destOrd="0" parTransId="{D41E01D5-00BB-43FB-8A66-0CC6143C820D}" sibTransId="{46FDB7F5-3699-4417-95E1-CCAAFDCE6D04}"/>
    <dgm:cxn modelId="{BCA5F03F-46FC-418C-A632-0EE6F78370C2}" type="presOf" srcId="{2C346345-40F8-4E03-9A95-28756A9A5DAD}" destId="{DBE29B56-C04C-47AB-9893-D7E9E73C7D64}" srcOrd="0" destOrd="0" presId="urn:microsoft.com/office/officeart/2005/8/layout/default#1"/>
    <dgm:cxn modelId="{6AB5C942-3C5A-4A9C-9051-F262B703FF08}" srcId="{C4911320-FFAA-4D2A-BB97-1EDF37126560}" destId="{CBEA3A78-8959-469A-B465-C1FBB8E28BC5}" srcOrd="2" destOrd="0" parTransId="{669FDB1E-604D-475D-BD77-7DA85F64D655}" sibTransId="{77057C47-049D-4AA7-9633-2A7949AD6A45}"/>
    <dgm:cxn modelId="{53354401-BEEF-4245-887B-BA7ABFF1DD71}" type="presOf" srcId="{B04C4525-5581-473E-89AD-F5FB4C2E4A83}" destId="{B2262663-58B0-4352-BEB5-0CD94B5B83B0}" srcOrd="0" destOrd="0" presId="urn:microsoft.com/office/officeart/2005/8/layout/default#1"/>
    <dgm:cxn modelId="{08951CD0-B368-4CA3-8623-0C4DD9ED81C2}" type="presOf" srcId="{3D993BFD-61C9-44C8-863A-200A02ACCA5D}" destId="{4524AD2D-C0D4-47ED-A494-84CA5D3E6455}" srcOrd="0" destOrd="0" presId="urn:microsoft.com/office/officeart/2005/8/layout/default#1"/>
    <dgm:cxn modelId="{FB1CB20A-7B35-4527-8757-6A12F2F3A789}" type="presParOf" srcId="{A1A2B78B-0A9B-4351-BC4F-02DD0D64A8A8}" destId="{B2262663-58B0-4352-BEB5-0CD94B5B83B0}" srcOrd="0" destOrd="0" presId="urn:microsoft.com/office/officeart/2005/8/layout/default#1"/>
    <dgm:cxn modelId="{E22BEDAF-DB74-4819-808B-1BC99F17E28A}" type="presParOf" srcId="{A1A2B78B-0A9B-4351-BC4F-02DD0D64A8A8}" destId="{1F88FD33-204D-4F9F-9297-A43A5C05E4F5}" srcOrd="1" destOrd="0" presId="urn:microsoft.com/office/officeart/2005/8/layout/default#1"/>
    <dgm:cxn modelId="{F85E8DA4-D9A9-4A8F-ABEC-2F183FA50331}" type="presParOf" srcId="{A1A2B78B-0A9B-4351-BC4F-02DD0D64A8A8}" destId="{DBE29B56-C04C-47AB-9893-D7E9E73C7D64}" srcOrd="2" destOrd="0" presId="urn:microsoft.com/office/officeart/2005/8/layout/default#1"/>
    <dgm:cxn modelId="{2D6ED658-3047-42CE-9449-E978930A5FC6}" type="presParOf" srcId="{A1A2B78B-0A9B-4351-BC4F-02DD0D64A8A8}" destId="{6A02E9A2-3A4A-4321-97CB-DB2BC8030D66}" srcOrd="3" destOrd="0" presId="urn:microsoft.com/office/officeart/2005/8/layout/default#1"/>
    <dgm:cxn modelId="{519D9D23-1D7C-49E3-9795-8889B1AD24EC}" type="presParOf" srcId="{A1A2B78B-0A9B-4351-BC4F-02DD0D64A8A8}" destId="{6099616E-62D4-4D3B-B493-BE8BB3D90658}" srcOrd="4" destOrd="0" presId="urn:microsoft.com/office/officeart/2005/8/layout/default#1"/>
    <dgm:cxn modelId="{C445AE0B-00B4-42D5-8B47-44176F1ED725}" type="presParOf" srcId="{A1A2B78B-0A9B-4351-BC4F-02DD0D64A8A8}" destId="{A40B56D6-F584-4BBD-8DCA-C549D1699F3E}" srcOrd="5" destOrd="0" presId="urn:microsoft.com/office/officeart/2005/8/layout/default#1"/>
    <dgm:cxn modelId="{EFDED9E8-95D6-4EAB-82AB-6E0DFDD43E70}" type="presParOf" srcId="{A1A2B78B-0A9B-4351-BC4F-02DD0D64A8A8}" destId="{132704A5-A744-4E35-9906-CD76A54EF4B0}" srcOrd="6" destOrd="0" presId="urn:microsoft.com/office/officeart/2005/8/layout/default#1"/>
    <dgm:cxn modelId="{32620D49-5A03-49AC-B3B9-AA53547B4D61}" type="presParOf" srcId="{A1A2B78B-0A9B-4351-BC4F-02DD0D64A8A8}" destId="{D78404FA-5063-4DC7-A438-D9D0409ECA93}" srcOrd="7" destOrd="0" presId="urn:microsoft.com/office/officeart/2005/8/layout/default#1"/>
    <dgm:cxn modelId="{8E23F953-5680-450A-A9EB-202C19B2A5EE}" type="presParOf" srcId="{A1A2B78B-0A9B-4351-BC4F-02DD0D64A8A8}" destId="{4524AD2D-C0D4-47ED-A494-84CA5D3E6455}" srcOrd="8" destOrd="0" presId="urn:microsoft.com/office/officeart/2005/8/layout/default#1"/>
    <dgm:cxn modelId="{E3EF03F5-4B3A-453B-BAE5-7B2ABEA0D7F0}" type="presParOf" srcId="{A1A2B78B-0A9B-4351-BC4F-02DD0D64A8A8}" destId="{2F343371-E416-4A5A-899E-DEAAE47996EC}" srcOrd="9" destOrd="0" presId="urn:microsoft.com/office/officeart/2005/8/layout/default#1"/>
    <dgm:cxn modelId="{5A509BE9-D4C8-4540-B55B-4AC1B34BD17D}" type="presParOf" srcId="{A1A2B78B-0A9B-4351-BC4F-02DD0D64A8A8}" destId="{109E1AE1-7E48-4033-B1AB-BEE13F42B39A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2A061A8-75D2-462E-A5AD-427945270FD8}" type="doc">
      <dgm:prSet loTypeId="urn:microsoft.com/office/officeart/2005/8/layout/funnel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47EBBF6-797A-49CD-B653-BFECE7A7E97D}">
      <dgm:prSet phldrT="[Text]"/>
      <dgm:spPr/>
      <dgm:t>
        <a:bodyPr/>
        <a:lstStyle/>
        <a:p>
          <a:r>
            <a:rPr lang="id-ID" b="1" dirty="0" smtClean="0"/>
            <a:t>Rencana Anggaran Biaya</a:t>
          </a:r>
          <a:endParaRPr lang="en-US" dirty="0"/>
        </a:p>
      </dgm:t>
    </dgm:pt>
    <dgm:pt modelId="{CC3F8667-663C-42F9-A1C7-EF355B9B1384}" type="parTrans" cxnId="{66D84488-A8ED-4B0D-9BBD-636B9857EB55}">
      <dgm:prSet/>
      <dgm:spPr/>
      <dgm:t>
        <a:bodyPr/>
        <a:lstStyle/>
        <a:p>
          <a:endParaRPr lang="en-US"/>
        </a:p>
      </dgm:t>
    </dgm:pt>
    <dgm:pt modelId="{FA126C7E-A2E7-4C5E-81C2-EC9BBB756632}" type="sibTrans" cxnId="{66D84488-A8ED-4B0D-9BBD-636B9857EB55}">
      <dgm:prSet/>
      <dgm:spPr/>
      <dgm:t>
        <a:bodyPr/>
        <a:lstStyle/>
        <a:p>
          <a:endParaRPr lang="en-US"/>
        </a:p>
      </dgm:t>
    </dgm:pt>
    <dgm:pt modelId="{D570C957-2552-4B4D-B3A0-C79BE6773F0C}">
      <dgm:prSet phldrT="[Text]"/>
      <dgm:spPr/>
      <dgm:t>
        <a:bodyPr/>
        <a:lstStyle/>
        <a:p>
          <a:r>
            <a:rPr lang="id-ID" b="1" dirty="0" smtClean="0"/>
            <a:t>Sekretaris Desa dan di sahkan oleh Kepala Desa</a:t>
          </a:r>
          <a:endParaRPr lang="en-US" dirty="0"/>
        </a:p>
      </dgm:t>
    </dgm:pt>
    <dgm:pt modelId="{B83734C2-DE3F-459E-8264-66540C3FD88E}" type="parTrans" cxnId="{1891FF74-021D-4945-A9C1-84F3792FEF89}">
      <dgm:prSet/>
      <dgm:spPr/>
      <dgm:t>
        <a:bodyPr/>
        <a:lstStyle/>
        <a:p>
          <a:endParaRPr lang="en-US"/>
        </a:p>
      </dgm:t>
    </dgm:pt>
    <dgm:pt modelId="{308807ED-1740-4CA6-B32B-BB00BA78177B}" type="sibTrans" cxnId="{1891FF74-021D-4945-A9C1-84F3792FEF89}">
      <dgm:prSet/>
      <dgm:spPr/>
      <dgm:t>
        <a:bodyPr/>
        <a:lstStyle/>
        <a:p>
          <a:endParaRPr lang="en-US"/>
        </a:p>
      </dgm:t>
    </dgm:pt>
    <dgm:pt modelId="{36AE6058-5903-4B95-A3B8-EAFC1490A5E7}">
      <dgm:prSet phldrT="[Text]"/>
      <dgm:spPr/>
      <dgm:t>
        <a:bodyPr/>
        <a:lstStyle/>
        <a:p>
          <a:r>
            <a:rPr lang="id-ID" b="1" dirty="0" smtClean="0"/>
            <a:t>buku pembantu kas kegiatan </a:t>
          </a:r>
          <a:endParaRPr lang="en-US" dirty="0"/>
        </a:p>
      </dgm:t>
    </dgm:pt>
    <dgm:pt modelId="{F69E8B18-DAFC-402C-93E5-1BE1D69972B6}" type="parTrans" cxnId="{DB962AFB-4D54-423D-9489-65B3A319DDEF}">
      <dgm:prSet/>
      <dgm:spPr/>
      <dgm:t>
        <a:bodyPr/>
        <a:lstStyle/>
        <a:p>
          <a:endParaRPr lang="en-US"/>
        </a:p>
      </dgm:t>
    </dgm:pt>
    <dgm:pt modelId="{F921350F-552D-43FC-8CD8-307D7D7204D7}" type="sibTrans" cxnId="{DB962AFB-4D54-423D-9489-65B3A319DDEF}">
      <dgm:prSet/>
      <dgm:spPr/>
      <dgm:t>
        <a:bodyPr/>
        <a:lstStyle/>
        <a:p>
          <a:endParaRPr lang="en-US"/>
        </a:p>
      </dgm:t>
    </dgm:pt>
    <dgm:pt modelId="{31BE866B-7707-4E38-B745-C0E9952A2F76}">
      <dgm:prSet phldrT="[Text]"/>
      <dgm:spPr/>
      <dgm:t>
        <a:bodyPr/>
        <a:lstStyle/>
        <a:p>
          <a:r>
            <a:rPr lang="id-ID" dirty="0" smtClean="0"/>
            <a:t>pertanggungjawaban pelaksanaan kegiatan didesa</a:t>
          </a:r>
          <a:endParaRPr lang="en-US" dirty="0"/>
        </a:p>
      </dgm:t>
    </dgm:pt>
    <dgm:pt modelId="{0693AFBC-3C4F-40D2-8327-21B4AE2238B6}" type="parTrans" cxnId="{9E987213-981D-429B-8258-A71134ED6D93}">
      <dgm:prSet/>
      <dgm:spPr/>
      <dgm:t>
        <a:bodyPr/>
        <a:lstStyle/>
        <a:p>
          <a:endParaRPr lang="en-US"/>
        </a:p>
      </dgm:t>
    </dgm:pt>
    <dgm:pt modelId="{7F2E5FB2-F16F-4AD7-B0C3-5A4C36DE194F}" type="sibTrans" cxnId="{9E987213-981D-429B-8258-A71134ED6D93}">
      <dgm:prSet/>
      <dgm:spPr/>
      <dgm:t>
        <a:bodyPr/>
        <a:lstStyle/>
        <a:p>
          <a:endParaRPr lang="en-US"/>
        </a:p>
      </dgm:t>
    </dgm:pt>
    <dgm:pt modelId="{5A1CD3DD-D5B0-4ACE-9B8D-CEE8551FAAB4}" type="pres">
      <dgm:prSet presAssocID="{C2A061A8-75D2-462E-A5AD-427945270FD8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2EA5897-88A3-473F-B27F-D8CDA03938C9}" type="pres">
      <dgm:prSet presAssocID="{C2A061A8-75D2-462E-A5AD-427945270FD8}" presName="ellipse" presStyleLbl="trBgShp" presStyleIdx="0" presStyleCnt="1"/>
      <dgm:spPr/>
    </dgm:pt>
    <dgm:pt modelId="{6BBC06CE-A0F9-44DA-B63B-1D061AA50176}" type="pres">
      <dgm:prSet presAssocID="{C2A061A8-75D2-462E-A5AD-427945270FD8}" presName="arrow1" presStyleLbl="fgShp" presStyleIdx="0" presStyleCnt="1"/>
      <dgm:spPr/>
    </dgm:pt>
    <dgm:pt modelId="{7B91A4A6-1409-4722-96B5-F01213327CE1}" type="pres">
      <dgm:prSet presAssocID="{C2A061A8-75D2-462E-A5AD-427945270FD8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82282E-793D-498D-99C6-B8E6AAC4C8E8}" type="pres">
      <dgm:prSet presAssocID="{D570C957-2552-4B4D-B3A0-C79BE6773F0C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D59E27-974E-44DA-8D95-29814B110BDE}" type="pres">
      <dgm:prSet presAssocID="{36AE6058-5903-4B95-A3B8-EAFC1490A5E7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D0DB6D-AB8F-4FBE-8E38-6BAAB0A392D6}" type="pres">
      <dgm:prSet presAssocID="{31BE866B-7707-4E38-B745-C0E9952A2F76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3B05B9-4DC3-4857-9207-3F3DEDEDAB41}" type="pres">
      <dgm:prSet presAssocID="{C2A061A8-75D2-462E-A5AD-427945270FD8}" presName="funnel" presStyleLbl="trAlignAcc1" presStyleIdx="0" presStyleCnt="1"/>
      <dgm:spPr/>
    </dgm:pt>
  </dgm:ptLst>
  <dgm:cxnLst>
    <dgm:cxn modelId="{DB962AFB-4D54-423D-9489-65B3A319DDEF}" srcId="{C2A061A8-75D2-462E-A5AD-427945270FD8}" destId="{36AE6058-5903-4B95-A3B8-EAFC1490A5E7}" srcOrd="2" destOrd="0" parTransId="{F69E8B18-DAFC-402C-93E5-1BE1D69972B6}" sibTransId="{F921350F-552D-43FC-8CD8-307D7D7204D7}"/>
    <dgm:cxn modelId="{66D84488-A8ED-4B0D-9BBD-636B9857EB55}" srcId="{C2A061A8-75D2-462E-A5AD-427945270FD8}" destId="{C47EBBF6-797A-49CD-B653-BFECE7A7E97D}" srcOrd="0" destOrd="0" parTransId="{CC3F8667-663C-42F9-A1C7-EF355B9B1384}" sibTransId="{FA126C7E-A2E7-4C5E-81C2-EC9BBB756632}"/>
    <dgm:cxn modelId="{87CBF1D0-82A7-443B-BAA9-F31C1CF3FA0E}" type="presOf" srcId="{C47EBBF6-797A-49CD-B653-BFECE7A7E97D}" destId="{B1D0DB6D-AB8F-4FBE-8E38-6BAAB0A392D6}" srcOrd="0" destOrd="0" presId="urn:microsoft.com/office/officeart/2005/8/layout/funnel1"/>
    <dgm:cxn modelId="{C7A0208E-BE06-42CB-8B1E-FCE03F95D209}" type="presOf" srcId="{D570C957-2552-4B4D-B3A0-C79BE6773F0C}" destId="{60D59E27-974E-44DA-8D95-29814B110BDE}" srcOrd="0" destOrd="0" presId="urn:microsoft.com/office/officeart/2005/8/layout/funnel1"/>
    <dgm:cxn modelId="{DEDB608B-CADA-4F3E-9861-AB7D17EB66F7}" type="presOf" srcId="{C2A061A8-75D2-462E-A5AD-427945270FD8}" destId="{5A1CD3DD-D5B0-4ACE-9B8D-CEE8551FAAB4}" srcOrd="0" destOrd="0" presId="urn:microsoft.com/office/officeart/2005/8/layout/funnel1"/>
    <dgm:cxn modelId="{1891FF74-021D-4945-A9C1-84F3792FEF89}" srcId="{C2A061A8-75D2-462E-A5AD-427945270FD8}" destId="{D570C957-2552-4B4D-B3A0-C79BE6773F0C}" srcOrd="1" destOrd="0" parTransId="{B83734C2-DE3F-459E-8264-66540C3FD88E}" sibTransId="{308807ED-1740-4CA6-B32B-BB00BA78177B}"/>
    <dgm:cxn modelId="{9E987213-981D-429B-8258-A71134ED6D93}" srcId="{C2A061A8-75D2-462E-A5AD-427945270FD8}" destId="{31BE866B-7707-4E38-B745-C0E9952A2F76}" srcOrd="3" destOrd="0" parTransId="{0693AFBC-3C4F-40D2-8327-21B4AE2238B6}" sibTransId="{7F2E5FB2-F16F-4AD7-B0C3-5A4C36DE194F}"/>
    <dgm:cxn modelId="{E688CEF1-9533-4ADE-888B-2AA20EF1CA5B}" type="presOf" srcId="{31BE866B-7707-4E38-B745-C0E9952A2F76}" destId="{7B91A4A6-1409-4722-96B5-F01213327CE1}" srcOrd="0" destOrd="0" presId="urn:microsoft.com/office/officeart/2005/8/layout/funnel1"/>
    <dgm:cxn modelId="{DE5D5F01-99DE-4692-B4BD-39653D4F0F54}" type="presOf" srcId="{36AE6058-5903-4B95-A3B8-EAFC1490A5E7}" destId="{0582282E-793D-498D-99C6-B8E6AAC4C8E8}" srcOrd="0" destOrd="0" presId="urn:microsoft.com/office/officeart/2005/8/layout/funnel1"/>
    <dgm:cxn modelId="{1957553E-6BD5-4F6F-A734-BC318FA3902F}" type="presParOf" srcId="{5A1CD3DD-D5B0-4ACE-9B8D-CEE8551FAAB4}" destId="{B2EA5897-88A3-473F-B27F-D8CDA03938C9}" srcOrd="0" destOrd="0" presId="urn:microsoft.com/office/officeart/2005/8/layout/funnel1"/>
    <dgm:cxn modelId="{B7EA28AE-635B-480C-AF40-9E4F7096DE10}" type="presParOf" srcId="{5A1CD3DD-D5B0-4ACE-9B8D-CEE8551FAAB4}" destId="{6BBC06CE-A0F9-44DA-B63B-1D061AA50176}" srcOrd="1" destOrd="0" presId="urn:microsoft.com/office/officeart/2005/8/layout/funnel1"/>
    <dgm:cxn modelId="{5D519A43-4D31-408A-9861-F6452E34C58D}" type="presParOf" srcId="{5A1CD3DD-D5B0-4ACE-9B8D-CEE8551FAAB4}" destId="{7B91A4A6-1409-4722-96B5-F01213327CE1}" srcOrd="2" destOrd="0" presId="urn:microsoft.com/office/officeart/2005/8/layout/funnel1"/>
    <dgm:cxn modelId="{ABBD03AB-FA88-4A69-80D8-5E92BEC3AD9E}" type="presParOf" srcId="{5A1CD3DD-D5B0-4ACE-9B8D-CEE8551FAAB4}" destId="{0582282E-793D-498D-99C6-B8E6AAC4C8E8}" srcOrd="3" destOrd="0" presId="urn:microsoft.com/office/officeart/2005/8/layout/funnel1"/>
    <dgm:cxn modelId="{301CA4FF-0281-435E-A22D-081557606FD3}" type="presParOf" srcId="{5A1CD3DD-D5B0-4ACE-9B8D-CEE8551FAAB4}" destId="{60D59E27-974E-44DA-8D95-29814B110BDE}" srcOrd="4" destOrd="0" presId="urn:microsoft.com/office/officeart/2005/8/layout/funnel1"/>
    <dgm:cxn modelId="{B6072905-4003-43DD-BDD1-66A9E5399673}" type="presParOf" srcId="{5A1CD3DD-D5B0-4ACE-9B8D-CEE8551FAAB4}" destId="{B1D0DB6D-AB8F-4FBE-8E38-6BAAB0A392D6}" srcOrd="5" destOrd="0" presId="urn:microsoft.com/office/officeart/2005/8/layout/funnel1"/>
    <dgm:cxn modelId="{6735B660-8915-42FA-9E41-AF51BD6C1F7A}" type="presParOf" srcId="{5A1CD3DD-D5B0-4ACE-9B8D-CEE8551FAAB4}" destId="{0A3B05B9-4DC3-4857-9207-3F3DEDEDAB41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39D9EB-C273-4C6B-8B8B-320D81355109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Belanja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Pegawai</a:t>
          </a:r>
          <a:endParaRPr lang="en-US" sz="1600" kern="1200" dirty="0"/>
        </a:p>
      </dsp:txBody>
      <dsp:txXfrm rot="-5400000">
        <a:off x="1" y="573596"/>
        <a:ext cx="1146297" cy="491270"/>
      </dsp:txXfrm>
    </dsp:sp>
    <dsp:sp modelId="{5748B56C-B21D-482D-A98B-454FB03AFF84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b="0" kern="1200" dirty="0" smtClean="0"/>
            <a:t>p</a:t>
          </a:r>
          <a:r>
            <a:rPr lang="id-ID" sz="2100" b="0" kern="1200" dirty="0" smtClean="0"/>
            <a:t>enghasilan tetap </a:t>
          </a:r>
          <a:endParaRPr lang="en-US" sz="2100" b="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100" b="0" kern="1200" dirty="0" smtClean="0"/>
            <a:t>tunjangan bagi Kepala Desa dan Perangkat Desa serta tunjangan BPD.</a:t>
          </a:r>
          <a:endParaRPr lang="en-US" sz="2100" b="0" kern="1200" dirty="0"/>
        </a:p>
      </dsp:txBody>
      <dsp:txXfrm rot="-5400000">
        <a:off x="1146298" y="52408"/>
        <a:ext cx="7031341" cy="960496"/>
      </dsp:txXfrm>
    </dsp:sp>
    <dsp:sp modelId="{7C49DAFF-26AC-4A86-A2BF-21E0FF6CD947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Belanja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Pegawai</a:t>
          </a:r>
          <a:endParaRPr lang="en-US" sz="1600" kern="1200" dirty="0"/>
        </a:p>
      </dsp:txBody>
      <dsp:txXfrm rot="-5400000">
        <a:off x="1" y="2017346"/>
        <a:ext cx="1146297" cy="491270"/>
      </dsp:txXfrm>
    </dsp:sp>
    <dsp:sp modelId="{51C2DA9A-A083-44A1-BB21-26B1FA7DC847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100" b="0" kern="1200" dirty="0" smtClean="0"/>
            <a:t>Penyelenggaraan Pemerintahan Desa</a:t>
          </a:r>
          <a:endParaRPr lang="en-US" sz="2100" b="0" kern="1200" dirty="0"/>
        </a:p>
      </dsp:txBody>
      <dsp:txXfrm rot="-5400000">
        <a:off x="1146298" y="1496158"/>
        <a:ext cx="7031341" cy="960496"/>
      </dsp:txXfrm>
    </dsp:sp>
    <dsp:sp modelId="{5D738BCE-A427-45E9-9ACC-B631B1E8289F}">
      <dsp:nvSpPr>
        <dsp:cNvPr id="0" name=""/>
        <dsp:cNvSpPr/>
      </dsp:nvSpPr>
      <dsp:spPr>
        <a:xfrm rot="5400000">
          <a:off x="-245635" y="3133582"/>
          <a:ext cx="1637567" cy="1146297"/>
        </a:xfrm>
        <a:prstGeom prst="chevr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Belanja</a:t>
          </a:r>
          <a:r>
            <a:rPr lang="en-US" sz="1600" kern="1200" dirty="0" smtClean="0"/>
            <a:t> </a:t>
          </a:r>
          <a:r>
            <a:rPr lang="en-US" sz="1600" kern="1200" dirty="0" err="1" smtClean="0"/>
            <a:t>Pegawai</a:t>
          </a:r>
          <a:endParaRPr lang="en-US" sz="1600" kern="1200" dirty="0"/>
        </a:p>
      </dsp:txBody>
      <dsp:txXfrm rot="-5400000">
        <a:off x="1" y="3461096"/>
        <a:ext cx="1146297" cy="491270"/>
      </dsp:txXfrm>
    </dsp:sp>
    <dsp:sp modelId="{3A661607-5575-44B9-8906-083F5371E5E7}">
      <dsp:nvSpPr>
        <dsp:cNvPr id="0" name=""/>
        <dsp:cNvSpPr/>
      </dsp:nvSpPr>
      <dsp:spPr>
        <a:xfrm rot="5400000">
          <a:off x="4155739" y="-1214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100" b="0" kern="1200" dirty="0" smtClean="0"/>
            <a:t>dibayarkan setiap bulan</a:t>
          </a:r>
          <a:endParaRPr lang="en-US" sz="2100" b="0" kern="1200" dirty="0"/>
        </a:p>
      </dsp:txBody>
      <dsp:txXfrm rot="-5400000">
        <a:off x="1146298" y="2939908"/>
        <a:ext cx="7031341" cy="96049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8F93A3-ABC7-47A8-9738-35480CF02FC8}">
      <dsp:nvSpPr>
        <dsp:cNvPr id="0" name=""/>
        <dsp:cNvSpPr/>
      </dsp:nvSpPr>
      <dsp:spPr>
        <a:xfrm>
          <a:off x="3083005" y="2461550"/>
          <a:ext cx="2063588" cy="20635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600" kern="1200" dirty="0" smtClean="0"/>
            <a:t>Pengajuan SPP terdiri atas:</a:t>
          </a:r>
          <a:endParaRPr lang="en-US" sz="2600" kern="1200" dirty="0"/>
        </a:p>
      </dsp:txBody>
      <dsp:txXfrm>
        <a:off x="3385210" y="2763755"/>
        <a:ext cx="1459178" cy="1459178"/>
      </dsp:txXfrm>
    </dsp:sp>
    <dsp:sp modelId="{A01C8ED6-EFD3-4B73-857D-517042FDB0D7}">
      <dsp:nvSpPr>
        <dsp:cNvPr id="0" name=""/>
        <dsp:cNvSpPr/>
      </dsp:nvSpPr>
      <dsp:spPr>
        <a:xfrm rot="12900000">
          <a:off x="1752980" y="2100207"/>
          <a:ext cx="1584352" cy="5881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FF5E06-16A0-493A-B582-CD7209B87E0F}">
      <dsp:nvSpPr>
        <dsp:cNvPr id="0" name=""/>
        <dsp:cNvSpPr/>
      </dsp:nvSpPr>
      <dsp:spPr>
        <a:xfrm>
          <a:off x="916039" y="1155731"/>
          <a:ext cx="1960408" cy="1568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Surat Permintaan Pembayaran (SPP)</a:t>
          </a:r>
          <a:r>
            <a:rPr lang="en-US" sz="2200" kern="1200" dirty="0" smtClean="0"/>
            <a:t>;</a:t>
          </a:r>
          <a:endParaRPr lang="en-US" sz="2200" kern="1200" dirty="0"/>
        </a:p>
      </dsp:txBody>
      <dsp:txXfrm>
        <a:off x="961974" y="1201666"/>
        <a:ext cx="1868538" cy="1476457"/>
      </dsp:txXfrm>
    </dsp:sp>
    <dsp:sp modelId="{A108A004-CC4C-471C-AEA9-69C493CAC7F3}">
      <dsp:nvSpPr>
        <dsp:cNvPr id="0" name=""/>
        <dsp:cNvSpPr/>
      </dsp:nvSpPr>
      <dsp:spPr>
        <a:xfrm rot="16200000">
          <a:off x="3322623" y="1283102"/>
          <a:ext cx="1584352" cy="5881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4DED37-CC57-4CF7-AC4D-95C17E9696F5}">
      <dsp:nvSpPr>
        <dsp:cNvPr id="0" name=""/>
        <dsp:cNvSpPr/>
      </dsp:nvSpPr>
      <dsp:spPr>
        <a:xfrm>
          <a:off x="3134595" y="824"/>
          <a:ext cx="1960408" cy="1568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Pernyataan tanggungjawab belanja; dan</a:t>
          </a:r>
          <a:endParaRPr lang="en-US" sz="2200" kern="1200" dirty="0"/>
        </a:p>
      </dsp:txBody>
      <dsp:txXfrm>
        <a:off x="3180530" y="46759"/>
        <a:ext cx="1868538" cy="1476457"/>
      </dsp:txXfrm>
    </dsp:sp>
    <dsp:sp modelId="{5A30B407-AAD3-498D-BD57-E78FA8B3AFA0}">
      <dsp:nvSpPr>
        <dsp:cNvPr id="0" name=""/>
        <dsp:cNvSpPr/>
      </dsp:nvSpPr>
      <dsp:spPr>
        <a:xfrm rot="19500000">
          <a:off x="4892267" y="2100207"/>
          <a:ext cx="1584352" cy="58812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7F3FD8-6D27-4008-BF17-906A234BB3F5}">
      <dsp:nvSpPr>
        <dsp:cNvPr id="0" name=""/>
        <dsp:cNvSpPr/>
      </dsp:nvSpPr>
      <dsp:spPr>
        <a:xfrm>
          <a:off x="5353151" y="1155731"/>
          <a:ext cx="1960408" cy="1568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kern="1200" dirty="0" smtClean="0"/>
            <a:t>Lampiran bukti transaksi</a:t>
          </a:r>
          <a:endParaRPr lang="en-US" sz="2200" kern="1200" dirty="0"/>
        </a:p>
      </dsp:txBody>
      <dsp:txXfrm>
        <a:off x="5399086" y="1201666"/>
        <a:ext cx="1868538" cy="147645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1B7FD4-795E-A742-BEFE-F6CBF5AE6DB0}">
      <dsp:nvSpPr>
        <dsp:cNvPr id="0" name=""/>
        <dsp:cNvSpPr/>
      </dsp:nvSpPr>
      <dsp:spPr>
        <a:xfrm>
          <a:off x="1441323" y="1894247"/>
          <a:ext cx="383767" cy="19446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9993" y="0"/>
              </a:lnTo>
              <a:lnTo>
                <a:pt x="179993" y="1944649"/>
              </a:lnTo>
              <a:lnTo>
                <a:pt x="383767" y="194464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B3B7D2-1EDB-BE4F-B860-52875BCD2A4F}">
      <dsp:nvSpPr>
        <dsp:cNvPr id="0" name=""/>
        <dsp:cNvSpPr/>
      </dsp:nvSpPr>
      <dsp:spPr>
        <a:xfrm>
          <a:off x="1441323" y="1894247"/>
          <a:ext cx="370542" cy="10458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768" y="0"/>
              </a:lnTo>
              <a:lnTo>
                <a:pt x="166768" y="1045868"/>
              </a:lnTo>
              <a:lnTo>
                <a:pt x="370542" y="104586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9D26C6-F6B2-4F46-8BE2-729D28C2D7C9}">
      <dsp:nvSpPr>
        <dsp:cNvPr id="0" name=""/>
        <dsp:cNvSpPr/>
      </dsp:nvSpPr>
      <dsp:spPr>
        <a:xfrm>
          <a:off x="1441323" y="1894247"/>
          <a:ext cx="370542" cy="1696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768" y="0"/>
              </a:lnTo>
              <a:lnTo>
                <a:pt x="166768" y="169641"/>
              </a:lnTo>
              <a:lnTo>
                <a:pt x="370542" y="169641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471575-8E24-AF43-B87A-3A81CFC78DA5}">
      <dsp:nvSpPr>
        <dsp:cNvPr id="0" name=""/>
        <dsp:cNvSpPr/>
      </dsp:nvSpPr>
      <dsp:spPr>
        <a:xfrm>
          <a:off x="1441323" y="1187661"/>
          <a:ext cx="370542" cy="706585"/>
        </a:xfrm>
        <a:custGeom>
          <a:avLst/>
          <a:gdLst/>
          <a:ahLst/>
          <a:cxnLst/>
          <a:rect l="0" t="0" r="0" b="0"/>
          <a:pathLst>
            <a:path>
              <a:moveTo>
                <a:pt x="0" y="706585"/>
              </a:moveTo>
              <a:lnTo>
                <a:pt x="166768" y="706585"/>
              </a:lnTo>
              <a:lnTo>
                <a:pt x="166768" y="0"/>
              </a:lnTo>
              <a:lnTo>
                <a:pt x="370542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9F66DC-B954-B349-96F7-A7C28F52160B}">
      <dsp:nvSpPr>
        <dsp:cNvPr id="0" name=""/>
        <dsp:cNvSpPr/>
      </dsp:nvSpPr>
      <dsp:spPr>
        <a:xfrm>
          <a:off x="1441323" y="423965"/>
          <a:ext cx="358723" cy="1470282"/>
        </a:xfrm>
        <a:custGeom>
          <a:avLst/>
          <a:gdLst/>
          <a:ahLst/>
          <a:cxnLst/>
          <a:rect l="0" t="0" r="0" b="0"/>
          <a:pathLst>
            <a:path>
              <a:moveTo>
                <a:pt x="0" y="1470282"/>
              </a:moveTo>
              <a:lnTo>
                <a:pt x="154949" y="1470282"/>
              </a:lnTo>
              <a:lnTo>
                <a:pt x="154949" y="0"/>
              </a:lnTo>
              <a:lnTo>
                <a:pt x="358723" y="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F15CAD-FD03-A446-A5BC-DEC24485ABAD}">
      <dsp:nvSpPr>
        <dsp:cNvPr id="0" name=""/>
        <dsp:cNvSpPr/>
      </dsp:nvSpPr>
      <dsp:spPr>
        <a:xfrm>
          <a:off x="322096" y="1583492"/>
          <a:ext cx="1119227" cy="621509"/>
        </a:xfrm>
        <a:prstGeom prst="rect">
          <a:avLst/>
        </a:prstGeom>
        <a:solidFill>
          <a:srgbClr val="FFC00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>
              <a:solidFill>
                <a:schemeClr val="tx1"/>
              </a:solidFill>
              <a:latin typeface="+mn-lt"/>
            </a:rPr>
            <a:t>Melalui</a:t>
          </a:r>
          <a:endParaRPr lang="en-US" sz="2400" kern="1200" dirty="0">
            <a:solidFill>
              <a:schemeClr val="tx1"/>
            </a:solidFill>
            <a:latin typeface="+mn-lt"/>
          </a:endParaRPr>
        </a:p>
      </dsp:txBody>
      <dsp:txXfrm>
        <a:off x="322096" y="1583492"/>
        <a:ext cx="1119227" cy="621509"/>
      </dsp:txXfrm>
    </dsp:sp>
    <dsp:sp modelId="{94982450-8BC3-164F-8E40-394DBFDAD773}">
      <dsp:nvSpPr>
        <dsp:cNvPr id="0" name=""/>
        <dsp:cNvSpPr/>
      </dsp:nvSpPr>
      <dsp:spPr>
        <a:xfrm>
          <a:off x="1800046" y="113210"/>
          <a:ext cx="2464011" cy="621509"/>
        </a:xfrm>
        <a:prstGeom prst="rect">
          <a:avLst/>
        </a:prstGeom>
        <a:solidFill>
          <a:srgbClr val="00B0F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1200" b="1" kern="1200" dirty="0">
              <a:solidFill>
                <a:schemeClr val="bg1"/>
              </a:solidFill>
              <a:latin typeface="+mn-lt"/>
            </a:rPr>
            <a:t>Pemenuhan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200" b="1" kern="1200" dirty="0" err="1">
              <a:solidFill>
                <a:schemeClr val="bg1"/>
              </a:solidFill>
              <a:latin typeface="+mn-lt"/>
            </a:rPr>
            <a:t>Kebutuhan</a:t>
          </a:r>
          <a:r>
            <a:rPr lang="en-US" sz="1200" b="1" kern="1200" dirty="0">
              <a:solidFill>
                <a:schemeClr val="bg1"/>
              </a:solidFill>
              <a:latin typeface="+mn-lt"/>
            </a:rPr>
            <a:t> </a:t>
          </a:r>
          <a:r>
            <a:rPr lang="en-US" sz="1200" b="1" kern="1200" dirty="0" err="1">
              <a:solidFill>
                <a:schemeClr val="bg1"/>
              </a:solidFill>
              <a:latin typeface="+mn-lt"/>
            </a:rPr>
            <a:t>Dasar</a:t>
          </a:r>
          <a:endParaRPr lang="en-US" sz="1200" b="1" kern="1200" dirty="0">
            <a:solidFill>
              <a:schemeClr val="bg1"/>
            </a:solidFill>
            <a:latin typeface="+mn-lt"/>
          </a:endParaRPr>
        </a:p>
      </dsp:txBody>
      <dsp:txXfrm>
        <a:off x="1800046" y="113210"/>
        <a:ext cx="2464011" cy="621509"/>
      </dsp:txXfrm>
    </dsp:sp>
    <dsp:sp modelId="{A8A721D8-7888-A841-BA49-729A06A72E6D}">
      <dsp:nvSpPr>
        <dsp:cNvPr id="0" name=""/>
        <dsp:cNvSpPr/>
      </dsp:nvSpPr>
      <dsp:spPr>
        <a:xfrm>
          <a:off x="1811865" y="876906"/>
          <a:ext cx="2464011" cy="621509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1600" b="1" kern="1200" dirty="0">
              <a:solidFill>
                <a:schemeClr val="tx1"/>
              </a:solidFill>
              <a:latin typeface="+mn-lt"/>
            </a:rPr>
            <a:t>Pembangunan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600" b="1" kern="1200" dirty="0" err="1">
              <a:solidFill>
                <a:schemeClr val="tx1"/>
              </a:solidFill>
              <a:latin typeface="+mn-lt"/>
            </a:rPr>
            <a:t>Sarana</a:t>
          </a:r>
          <a:r>
            <a:rPr lang="id-ID" sz="1600" b="1" kern="1200" dirty="0">
              <a:solidFill>
                <a:schemeClr val="tx1"/>
              </a:solidFill>
              <a:latin typeface="+mn-lt"/>
            </a:rPr>
            <a:t> Desa</a:t>
          </a:r>
          <a:endParaRPr lang="en-US" sz="1600" b="1" kern="1200" dirty="0">
            <a:solidFill>
              <a:schemeClr val="tx1"/>
            </a:solidFill>
            <a:latin typeface="+mn-lt"/>
          </a:endParaRPr>
        </a:p>
      </dsp:txBody>
      <dsp:txXfrm>
        <a:off x="1811865" y="876906"/>
        <a:ext cx="2464011" cy="621509"/>
      </dsp:txXfrm>
    </dsp:sp>
    <dsp:sp modelId="{84D90A70-ACAE-E54A-8256-69A94E2363A8}">
      <dsp:nvSpPr>
        <dsp:cNvPr id="0" name=""/>
        <dsp:cNvSpPr/>
      </dsp:nvSpPr>
      <dsp:spPr>
        <a:xfrm>
          <a:off x="1811865" y="1753133"/>
          <a:ext cx="2464011" cy="621509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1600" b="1" kern="1200" dirty="0">
              <a:solidFill>
                <a:schemeClr val="tx1"/>
              </a:solidFill>
              <a:latin typeface="+mn-lt"/>
            </a:rPr>
            <a:t>Pembangunan </a:t>
          </a:r>
          <a:r>
            <a:rPr lang="en-US" sz="1600" b="1" kern="1200" dirty="0" err="1">
              <a:solidFill>
                <a:schemeClr val="tx1"/>
              </a:solidFill>
              <a:latin typeface="+mn-lt"/>
            </a:rPr>
            <a:t>Prasarana</a:t>
          </a:r>
          <a:r>
            <a:rPr lang="id-ID" sz="1600" b="1" kern="1200" dirty="0">
              <a:solidFill>
                <a:schemeClr val="tx1"/>
              </a:solidFill>
              <a:latin typeface="+mn-lt"/>
            </a:rPr>
            <a:t> Desa</a:t>
          </a:r>
          <a:endParaRPr lang="en-US" sz="1600" b="1" kern="1200" dirty="0">
            <a:solidFill>
              <a:schemeClr val="tx1"/>
            </a:solidFill>
            <a:latin typeface="+mn-lt"/>
          </a:endParaRPr>
        </a:p>
      </dsp:txBody>
      <dsp:txXfrm>
        <a:off x="1811865" y="1753133"/>
        <a:ext cx="2464011" cy="621509"/>
      </dsp:txXfrm>
    </dsp:sp>
    <dsp:sp modelId="{DEB5A91C-2ED1-0E40-BCE2-2A4B30A25D7B}">
      <dsp:nvSpPr>
        <dsp:cNvPr id="0" name=""/>
        <dsp:cNvSpPr/>
      </dsp:nvSpPr>
      <dsp:spPr>
        <a:xfrm>
          <a:off x="1811865" y="2629360"/>
          <a:ext cx="2464011" cy="621509"/>
        </a:xfrm>
        <a:prstGeom prst="rect">
          <a:avLst/>
        </a:prstGeom>
        <a:solidFill>
          <a:srgbClr val="CCF8BD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1600" b="1" kern="1200" dirty="0">
              <a:solidFill>
                <a:schemeClr val="tx1"/>
              </a:solidFill>
              <a:latin typeface="+mn-lt"/>
            </a:rPr>
            <a:t>Pengembangan Potensi </a:t>
          </a:r>
          <a:r>
            <a:rPr lang="en-US" sz="1600" b="1" kern="1200" dirty="0" err="1">
              <a:solidFill>
                <a:schemeClr val="tx1"/>
              </a:solidFill>
              <a:latin typeface="+mn-lt"/>
            </a:rPr>
            <a:t>Ekonomi</a:t>
          </a:r>
          <a:r>
            <a:rPr lang="en-US" sz="1600" b="1" kern="1200" dirty="0">
              <a:solidFill>
                <a:schemeClr val="tx1"/>
              </a:solidFill>
              <a:latin typeface="+mn-lt"/>
            </a:rPr>
            <a:t> </a:t>
          </a:r>
          <a:r>
            <a:rPr lang="en-US" sz="1600" b="1" kern="1200" dirty="0" err="1">
              <a:solidFill>
                <a:schemeClr val="tx1"/>
              </a:solidFill>
              <a:latin typeface="+mn-lt"/>
            </a:rPr>
            <a:t>Lokal</a:t>
          </a:r>
          <a:endParaRPr lang="en-US" sz="1600" b="1" kern="1200" dirty="0">
            <a:solidFill>
              <a:schemeClr val="tx1"/>
            </a:solidFill>
            <a:latin typeface="+mn-lt"/>
          </a:endParaRPr>
        </a:p>
      </dsp:txBody>
      <dsp:txXfrm>
        <a:off x="1811865" y="2629360"/>
        <a:ext cx="2464011" cy="621509"/>
      </dsp:txXfrm>
    </dsp:sp>
    <dsp:sp modelId="{95EE5251-13CB-754B-ACAB-FC0D03ED4A86}">
      <dsp:nvSpPr>
        <dsp:cNvPr id="0" name=""/>
        <dsp:cNvSpPr/>
      </dsp:nvSpPr>
      <dsp:spPr>
        <a:xfrm>
          <a:off x="1825090" y="3429179"/>
          <a:ext cx="2464011" cy="819435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id-ID" sz="1600" b="1" kern="1200" dirty="0" smtClean="0">
              <a:solidFill>
                <a:schemeClr val="tx1"/>
              </a:solidFill>
              <a:latin typeface="+mn-lt"/>
            </a:rPr>
            <a:t>Pengelolaan </a:t>
          </a:r>
          <a:r>
            <a:rPr lang="en-US" sz="1600" b="1" kern="1200" dirty="0" smtClean="0">
              <a:solidFill>
                <a:schemeClr val="tx1"/>
              </a:solidFill>
              <a:latin typeface="+mn-lt"/>
            </a:rPr>
            <a:t>SDA </a:t>
          </a:r>
          <a:r>
            <a:rPr lang="en-US" sz="1600" b="1" kern="1200" dirty="0" err="1">
              <a:solidFill>
                <a:schemeClr val="tx1"/>
              </a:solidFill>
              <a:latin typeface="+mn-lt"/>
            </a:rPr>
            <a:t>dan</a:t>
          </a:r>
          <a:r>
            <a:rPr lang="en-US" sz="1600" b="1" kern="1200" dirty="0">
              <a:solidFill>
                <a:schemeClr val="tx1"/>
              </a:solidFill>
              <a:latin typeface="+mn-lt"/>
            </a:rPr>
            <a:t> </a:t>
          </a:r>
          <a:r>
            <a:rPr lang="en-US" sz="1600" b="1" kern="1200" dirty="0" err="1">
              <a:solidFill>
                <a:schemeClr val="tx1"/>
              </a:solidFill>
              <a:latin typeface="+mn-lt"/>
            </a:rPr>
            <a:t>Lingkungan</a:t>
          </a:r>
          <a:r>
            <a:rPr lang="en-US" sz="1600" b="1" kern="1200" dirty="0">
              <a:solidFill>
                <a:schemeClr val="tx1"/>
              </a:solidFill>
              <a:latin typeface="+mn-lt"/>
            </a:rPr>
            <a:t> </a:t>
          </a:r>
          <a:r>
            <a:rPr lang="en-US" sz="1600" b="1" kern="1200" dirty="0" err="1">
              <a:solidFill>
                <a:schemeClr val="tx1"/>
              </a:solidFill>
              <a:latin typeface="+mn-lt"/>
            </a:rPr>
            <a:t>Hidup</a:t>
          </a:r>
          <a:r>
            <a:rPr lang="id-ID" sz="1600" b="1" kern="1200" dirty="0">
              <a:solidFill>
                <a:schemeClr val="tx1"/>
              </a:solidFill>
              <a:latin typeface="+mn-lt"/>
            </a:rPr>
            <a:t> Berkelanjutan</a:t>
          </a:r>
          <a:endParaRPr lang="en-US" sz="1600" b="1" kern="1200" dirty="0">
            <a:solidFill>
              <a:schemeClr val="tx1"/>
            </a:solidFill>
            <a:latin typeface="+mn-lt"/>
          </a:endParaRPr>
        </a:p>
      </dsp:txBody>
      <dsp:txXfrm>
        <a:off x="1825090" y="3429179"/>
        <a:ext cx="2464011" cy="8194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0841BB-EDD3-4A42-A7A9-9ADF1A7D6901}">
      <dsp:nvSpPr>
        <dsp:cNvPr id="0" name=""/>
        <dsp:cNvSpPr/>
      </dsp:nvSpPr>
      <dsp:spPr>
        <a:xfrm>
          <a:off x="2421814" y="2111822"/>
          <a:ext cx="1692985" cy="151159"/>
        </a:xfrm>
        <a:custGeom>
          <a:avLst/>
          <a:gdLst/>
          <a:ahLst/>
          <a:cxnLst/>
          <a:rect l="0" t="0" r="0" b="0"/>
          <a:pathLst>
            <a:path>
              <a:moveTo>
                <a:pt x="0" y="151159"/>
              </a:moveTo>
              <a:lnTo>
                <a:pt x="1692985" y="151159"/>
              </a:lnTo>
              <a:lnTo>
                <a:pt x="1692985" y="0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D24DBF-674E-4650-9E1C-1FB73777293D}">
      <dsp:nvSpPr>
        <dsp:cNvPr id="0" name=""/>
        <dsp:cNvSpPr/>
      </dsp:nvSpPr>
      <dsp:spPr>
        <a:xfrm>
          <a:off x="2421814" y="2262981"/>
          <a:ext cx="3385970" cy="1039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44115" y="0"/>
              </a:lnTo>
              <a:lnTo>
                <a:pt x="3144115" y="1039976"/>
              </a:lnTo>
              <a:lnTo>
                <a:pt x="3385970" y="1039976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217D74-31B8-420A-B403-C1E17B387E39}">
      <dsp:nvSpPr>
        <dsp:cNvPr id="0" name=""/>
        <dsp:cNvSpPr/>
      </dsp:nvSpPr>
      <dsp:spPr>
        <a:xfrm>
          <a:off x="2421814" y="2217261"/>
          <a:ext cx="338597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85970" y="45720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C42FFE-822E-461A-BAF4-4AC067B605B4}">
      <dsp:nvSpPr>
        <dsp:cNvPr id="0" name=""/>
        <dsp:cNvSpPr/>
      </dsp:nvSpPr>
      <dsp:spPr>
        <a:xfrm>
          <a:off x="2421814" y="1223004"/>
          <a:ext cx="3385970" cy="1039976"/>
        </a:xfrm>
        <a:custGeom>
          <a:avLst/>
          <a:gdLst/>
          <a:ahLst/>
          <a:cxnLst/>
          <a:rect l="0" t="0" r="0" b="0"/>
          <a:pathLst>
            <a:path>
              <a:moveTo>
                <a:pt x="0" y="1039976"/>
              </a:moveTo>
              <a:lnTo>
                <a:pt x="3144115" y="1039976"/>
              </a:lnTo>
              <a:lnTo>
                <a:pt x="3144115" y="0"/>
              </a:lnTo>
              <a:lnTo>
                <a:pt x="3385970" y="0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6A0C96-E1D4-4727-9631-9FF6C6103213}">
      <dsp:nvSpPr>
        <dsp:cNvPr id="0" name=""/>
        <dsp:cNvSpPr/>
      </dsp:nvSpPr>
      <dsp:spPr>
        <a:xfrm>
          <a:off x="3264" y="1894152"/>
          <a:ext cx="2418550" cy="73765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b="1" kern="1200" dirty="0" smtClean="0"/>
            <a:t>belanja tidak terduga</a:t>
          </a:r>
          <a:r>
            <a:rPr lang="id-ID" sz="2500" kern="1200" dirty="0" smtClean="0"/>
            <a:t>.</a:t>
          </a:r>
          <a:endParaRPr lang="en-US" sz="2500" kern="1200" dirty="0"/>
        </a:p>
      </dsp:txBody>
      <dsp:txXfrm>
        <a:off x="3264" y="1894152"/>
        <a:ext cx="2418550" cy="737657"/>
      </dsp:txXfrm>
    </dsp:sp>
    <dsp:sp modelId="{31FFC029-5709-455F-A624-EB421F922DC3}">
      <dsp:nvSpPr>
        <dsp:cNvPr id="0" name=""/>
        <dsp:cNvSpPr/>
      </dsp:nvSpPr>
      <dsp:spPr>
        <a:xfrm>
          <a:off x="5807785" y="854176"/>
          <a:ext cx="2418550" cy="73765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b="1" kern="1200" dirty="0" smtClean="0"/>
            <a:t>bencana alam</a:t>
          </a:r>
          <a:endParaRPr lang="en-US" sz="2500" kern="1200" dirty="0"/>
        </a:p>
      </dsp:txBody>
      <dsp:txXfrm>
        <a:off x="5807785" y="854176"/>
        <a:ext cx="2418550" cy="737657"/>
      </dsp:txXfrm>
    </dsp:sp>
    <dsp:sp modelId="{23CE28ED-6E4A-43B3-95D1-9DF15266637C}">
      <dsp:nvSpPr>
        <dsp:cNvPr id="0" name=""/>
        <dsp:cNvSpPr/>
      </dsp:nvSpPr>
      <dsp:spPr>
        <a:xfrm>
          <a:off x="5807785" y="1894152"/>
          <a:ext cx="2418550" cy="73765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b="1" kern="1200" dirty="0" smtClean="0"/>
            <a:t>sosial</a:t>
          </a:r>
          <a:endParaRPr lang="en-US" sz="2500" kern="1200" dirty="0"/>
        </a:p>
      </dsp:txBody>
      <dsp:txXfrm>
        <a:off x="5807785" y="1894152"/>
        <a:ext cx="2418550" cy="737657"/>
      </dsp:txXfrm>
    </dsp:sp>
    <dsp:sp modelId="{1B592D09-AD76-404B-AD22-74C1457614FA}">
      <dsp:nvSpPr>
        <dsp:cNvPr id="0" name=""/>
        <dsp:cNvSpPr/>
      </dsp:nvSpPr>
      <dsp:spPr>
        <a:xfrm>
          <a:off x="5807785" y="2934129"/>
          <a:ext cx="2418550" cy="73765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b="1" kern="1200" dirty="0" smtClean="0"/>
            <a:t>kerusakan sarana dan prasarana</a:t>
          </a:r>
          <a:endParaRPr lang="en-US" sz="2500" kern="1200" dirty="0"/>
        </a:p>
      </dsp:txBody>
      <dsp:txXfrm>
        <a:off x="5807785" y="2934129"/>
        <a:ext cx="2418550" cy="737657"/>
      </dsp:txXfrm>
    </dsp:sp>
    <dsp:sp modelId="{87175F6C-68F7-49CA-85BB-BE41C9C49730}">
      <dsp:nvSpPr>
        <dsp:cNvPr id="0" name=""/>
        <dsp:cNvSpPr/>
      </dsp:nvSpPr>
      <dsp:spPr>
        <a:xfrm>
          <a:off x="2905524" y="1374164"/>
          <a:ext cx="2418550" cy="73765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500" b="1" kern="1200" dirty="0" smtClean="0"/>
            <a:t>Keputusan Bupati/walikota.</a:t>
          </a:r>
          <a:endParaRPr lang="en-US" sz="2500" kern="1200" dirty="0"/>
        </a:p>
      </dsp:txBody>
      <dsp:txXfrm>
        <a:off x="2905524" y="1374164"/>
        <a:ext cx="2418550" cy="7376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CA7A53-7EFC-4AC9-BC38-F8A9FB9BDC09}">
      <dsp:nvSpPr>
        <dsp:cNvPr id="0" name=""/>
        <dsp:cNvSpPr/>
      </dsp:nvSpPr>
      <dsp:spPr>
        <a:xfrm>
          <a:off x="6551533" y="2625826"/>
          <a:ext cx="837627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837627" y="271657"/>
              </a:lnTo>
              <a:lnTo>
                <a:pt x="837627" y="39863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231F8C-E75D-4FC9-AA0A-DD8271751B87}">
      <dsp:nvSpPr>
        <dsp:cNvPr id="0" name=""/>
        <dsp:cNvSpPr/>
      </dsp:nvSpPr>
      <dsp:spPr>
        <a:xfrm>
          <a:off x="5713906" y="2625826"/>
          <a:ext cx="837627" cy="398634"/>
        </a:xfrm>
        <a:custGeom>
          <a:avLst/>
          <a:gdLst/>
          <a:ahLst/>
          <a:cxnLst/>
          <a:rect l="0" t="0" r="0" b="0"/>
          <a:pathLst>
            <a:path>
              <a:moveTo>
                <a:pt x="837627" y="0"/>
              </a:moveTo>
              <a:lnTo>
                <a:pt x="837627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238F4E-4977-45BC-A13A-D7E6A646439A}">
      <dsp:nvSpPr>
        <dsp:cNvPr id="0" name=""/>
        <dsp:cNvSpPr/>
      </dsp:nvSpPr>
      <dsp:spPr>
        <a:xfrm>
          <a:off x="4457465" y="1356821"/>
          <a:ext cx="2094067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2094067" y="271657"/>
              </a:lnTo>
              <a:lnTo>
                <a:pt x="2094067" y="39863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1F39B1-8C93-4216-8745-0AE5603BAD38}">
      <dsp:nvSpPr>
        <dsp:cNvPr id="0" name=""/>
        <dsp:cNvSpPr/>
      </dsp:nvSpPr>
      <dsp:spPr>
        <a:xfrm>
          <a:off x="2363398" y="2625826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657"/>
              </a:lnTo>
              <a:lnTo>
                <a:pt x="1675254" y="271657"/>
              </a:lnTo>
              <a:lnTo>
                <a:pt x="1675254" y="39863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7D2764-469C-42D1-8F37-637ED2E74278}">
      <dsp:nvSpPr>
        <dsp:cNvPr id="0" name=""/>
        <dsp:cNvSpPr/>
      </dsp:nvSpPr>
      <dsp:spPr>
        <a:xfrm>
          <a:off x="2317678" y="2625826"/>
          <a:ext cx="91440" cy="3986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63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E18929-1EFF-423C-A9B3-32DE5C06B734}">
      <dsp:nvSpPr>
        <dsp:cNvPr id="0" name=""/>
        <dsp:cNvSpPr/>
      </dsp:nvSpPr>
      <dsp:spPr>
        <a:xfrm>
          <a:off x="688144" y="2625826"/>
          <a:ext cx="1675254" cy="398634"/>
        </a:xfrm>
        <a:custGeom>
          <a:avLst/>
          <a:gdLst/>
          <a:ahLst/>
          <a:cxnLst/>
          <a:rect l="0" t="0" r="0" b="0"/>
          <a:pathLst>
            <a:path>
              <a:moveTo>
                <a:pt x="1675254" y="0"/>
              </a:moveTo>
              <a:lnTo>
                <a:pt x="1675254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7C6FB8-4DC7-432A-A41D-4D495692799D}">
      <dsp:nvSpPr>
        <dsp:cNvPr id="0" name=""/>
        <dsp:cNvSpPr/>
      </dsp:nvSpPr>
      <dsp:spPr>
        <a:xfrm>
          <a:off x="2363398" y="1356821"/>
          <a:ext cx="2094067" cy="398634"/>
        </a:xfrm>
        <a:custGeom>
          <a:avLst/>
          <a:gdLst/>
          <a:ahLst/>
          <a:cxnLst/>
          <a:rect l="0" t="0" r="0" b="0"/>
          <a:pathLst>
            <a:path>
              <a:moveTo>
                <a:pt x="2094067" y="0"/>
              </a:moveTo>
              <a:lnTo>
                <a:pt x="2094067" y="271657"/>
              </a:lnTo>
              <a:lnTo>
                <a:pt x="0" y="271657"/>
              </a:lnTo>
              <a:lnTo>
                <a:pt x="0" y="39863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EBA73E-A27C-4CA7-9C5A-59658F26739B}">
      <dsp:nvSpPr>
        <dsp:cNvPr id="0" name=""/>
        <dsp:cNvSpPr/>
      </dsp:nvSpPr>
      <dsp:spPr>
        <a:xfrm>
          <a:off x="3772134" y="486450"/>
          <a:ext cx="1370662" cy="8703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6F7CBE-6299-421A-9D34-ED20AC9CA830}">
      <dsp:nvSpPr>
        <dsp:cNvPr id="0" name=""/>
        <dsp:cNvSpPr/>
      </dsp:nvSpPr>
      <dsp:spPr>
        <a:xfrm>
          <a:off x="3924430" y="63113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Pembiayaan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Desa</a:t>
          </a:r>
          <a:endParaRPr lang="en-US" sz="1400" kern="1200" dirty="0"/>
        </a:p>
      </dsp:txBody>
      <dsp:txXfrm>
        <a:off x="3949922" y="656623"/>
        <a:ext cx="1319678" cy="819386"/>
      </dsp:txXfrm>
    </dsp:sp>
    <dsp:sp modelId="{E93E87AB-E6F4-452F-8DBE-DA8AE2C5EC99}">
      <dsp:nvSpPr>
        <dsp:cNvPr id="0" name=""/>
        <dsp:cNvSpPr/>
      </dsp:nvSpPr>
      <dsp:spPr>
        <a:xfrm>
          <a:off x="1678066" y="1755455"/>
          <a:ext cx="1370662" cy="87037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A62D7F-276F-4BDC-A12E-90F51F0F520C}">
      <dsp:nvSpPr>
        <dsp:cNvPr id="0" name=""/>
        <dsp:cNvSpPr/>
      </dsp:nvSpPr>
      <dsp:spPr>
        <a:xfrm>
          <a:off x="1830362" y="1900136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Penerimaan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Pembiayaan</a:t>
          </a:r>
          <a:endParaRPr lang="en-US" sz="1400" kern="1200" dirty="0"/>
        </a:p>
      </dsp:txBody>
      <dsp:txXfrm>
        <a:off x="1855854" y="1925628"/>
        <a:ext cx="1319678" cy="819386"/>
      </dsp:txXfrm>
    </dsp:sp>
    <dsp:sp modelId="{EA7BEDB3-E856-47DE-A5CB-FB11EABDB9AD}">
      <dsp:nvSpPr>
        <dsp:cNvPr id="0" name=""/>
        <dsp:cNvSpPr/>
      </dsp:nvSpPr>
      <dsp:spPr>
        <a:xfrm>
          <a:off x="2812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934A50-9C59-48FA-A486-207FB057B0BB}">
      <dsp:nvSpPr>
        <dsp:cNvPr id="0" name=""/>
        <dsp:cNvSpPr/>
      </dsp:nvSpPr>
      <dsp:spPr>
        <a:xfrm>
          <a:off x="155108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Si</a:t>
          </a:r>
          <a:r>
            <a:rPr lang="id-ID" sz="1400" kern="1200" dirty="0" smtClean="0"/>
            <a:t>LPA</a:t>
          </a:r>
          <a:endParaRPr lang="en-US" sz="1400" kern="1200" dirty="0"/>
        </a:p>
      </dsp:txBody>
      <dsp:txXfrm>
        <a:off x="180600" y="3194633"/>
        <a:ext cx="1319678" cy="819386"/>
      </dsp:txXfrm>
    </dsp:sp>
    <dsp:sp modelId="{66EE8310-C879-454E-A5BB-E2B932E9E4A2}">
      <dsp:nvSpPr>
        <dsp:cNvPr id="0" name=""/>
        <dsp:cNvSpPr/>
      </dsp:nvSpPr>
      <dsp:spPr>
        <a:xfrm>
          <a:off x="1678066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B966B5-1E46-4008-B871-6ECF4469ADA1}">
      <dsp:nvSpPr>
        <dsp:cNvPr id="0" name=""/>
        <dsp:cNvSpPr/>
      </dsp:nvSpPr>
      <dsp:spPr>
        <a:xfrm>
          <a:off x="1830362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Pencairan</a:t>
          </a:r>
          <a:r>
            <a:rPr lang="en-US" sz="1400" kern="1200" dirty="0" smtClean="0"/>
            <a:t> Dana </a:t>
          </a:r>
          <a:r>
            <a:rPr lang="en-US" sz="1400" kern="1200" dirty="0" err="1" smtClean="0"/>
            <a:t>Cadangan</a:t>
          </a:r>
          <a:endParaRPr lang="en-US" sz="1400" kern="1200" dirty="0"/>
        </a:p>
      </dsp:txBody>
      <dsp:txXfrm>
        <a:off x="1855854" y="3194633"/>
        <a:ext cx="1319678" cy="819386"/>
      </dsp:txXfrm>
    </dsp:sp>
    <dsp:sp modelId="{7642EAD1-0B0B-43B5-9310-0517E6A1C63E}">
      <dsp:nvSpPr>
        <dsp:cNvPr id="0" name=""/>
        <dsp:cNvSpPr/>
      </dsp:nvSpPr>
      <dsp:spPr>
        <a:xfrm>
          <a:off x="3353320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3947D6-BF18-4D51-87F3-82B3A47598DC}">
      <dsp:nvSpPr>
        <dsp:cNvPr id="0" name=""/>
        <dsp:cNvSpPr/>
      </dsp:nvSpPr>
      <dsp:spPr>
        <a:xfrm>
          <a:off x="3505616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Hasil</a:t>
          </a:r>
          <a:r>
            <a:rPr lang="en-US" sz="1400" kern="1200" dirty="0" smtClean="0"/>
            <a:t> </a:t>
          </a:r>
          <a:r>
            <a:rPr lang="id-ID" sz="1400" kern="1200" dirty="0" smtClean="0"/>
            <a:t> penjualan kekayaan desa yang dipisahkan</a:t>
          </a:r>
          <a:endParaRPr lang="en-US" sz="1400" kern="1200" dirty="0"/>
        </a:p>
      </dsp:txBody>
      <dsp:txXfrm>
        <a:off x="3531108" y="3194633"/>
        <a:ext cx="1319678" cy="819386"/>
      </dsp:txXfrm>
    </dsp:sp>
    <dsp:sp modelId="{FDDE3ADD-AB14-44BE-A21D-27F2836D4944}">
      <dsp:nvSpPr>
        <dsp:cNvPr id="0" name=""/>
        <dsp:cNvSpPr/>
      </dsp:nvSpPr>
      <dsp:spPr>
        <a:xfrm>
          <a:off x="5866201" y="1755455"/>
          <a:ext cx="1370662" cy="87037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CCD918-E97B-453D-803A-D39BEDCCDD21}">
      <dsp:nvSpPr>
        <dsp:cNvPr id="0" name=""/>
        <dsp:cNvSpPr/>
      </dsp:nvSpPr>
      <dsp:spPr>
        <a:xfrm>
          <a:off x="6018497" y="1900136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Pengeluaran</a:t>
          </a:r>
          <a:r>
            <a:rPr lang="en-US" sz="1400" kern="1200" dirty="0" smtClean="0"/>
            <a:t> </a:t>
          </a:r>
          <a:r>
            <a:rPr lang="en-US" sz="1400" kern="1200" dirty="0" err="1" smtClean="0"/>
            <a:t>Pembiayaan</a:t>
          </a:r>
          <a:endParaRPr lang="en-US" sz="1400" kern="1200" dirty="0"/>
        </a:p>
      </dsp:txBody>
      <dsp:txXfrm>
        <a:off x="6043989" y="1925628"/>
        <a:ext cx="1319678" cy="819386"/>
      </dsp:txXfrm>
    </dsp:sp>
    <dsp:sp modelId="{20D94494-D2B1-4206-AE73-6664486BF324}">
      <dsp:nvSpPr>
        <dsp:cNvPr id="0" name=""/>
        <dsp:cNvSpPr/>
      </dsp:nvSpPr>
      <dsp:spPr>
        <a:xfrm>
          <a:off x="5028574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72DE28-77C8-451E-8294-A00D7A8BAB9B}">
      <dsp:nvSpPr>
        <dsp:cNvPr id="0" name=""/>
        <dsp:cNvSpPr/>
      </dsp:nvSpPr>
      <dsp:spPr>
        <a:xfrm>
          <a:off x="5180870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err="1" smtClean="0"/>
            <a:t>Pembentukan</a:t>
          </a:r>
          <a:r>
            <a:rPr lang="en-US" sz="1400" b="0" kern="1200" dirty="0" smtClean="0"/>
            <a:t> Dana </a:t>
          </a:r>
          <a:r>
            <a:rPr lang="en-US" sz="1400" b="0" kern="1200" dirty="0" err="1" smtClean="0"/>
            <a:t>Cadangan</a:t>
          </a:r>
          <a:r>
            <a:rPr lang="id-ID" sz="1400" b="0" kern="1200" dirty="0" smtClean="0"/>
            <a:t> </a:t>
          </a:r>
          <a:endParaRPr lang="en-US" sz="1400" b="0" kern="1200" dirty="0"/>
        </a:p>
      </dsp:txBody>
      <dsp:txXfrm>
        <a:off x="5206362" y="3194633"/>
        <a:ext cx="1319678" cy="819386"/>
      </dsp:txXfrm>
    </dsp:sp>
    <dsp:sp modelId="{AAFBC306-A5FF-4E4B-B513-FEC038DC0AC1}">
      <dsp:nvSpPr>
        <dsp:cNvPr id="0" name=""/>
        <dsp:cNvSpPr/>
      </dsp:nvSpPr>
      <dsp:spPr>
        <a:xfrm>
          <a:off x="6703828" y="3024460"/>
          <a:ext cx="1370662" cy="87037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3C72ED-0C05-4DF3-A3E2-7150A71B4E5C}">
      <dsp:nvSpPr>
        <dsp:cNvPr id="0" name=""/>
        <dsp:cNvSpPr/>
      </dsp:nvSpPr>
      <dsp:spPr>
        <a:xfrm>
          <a:off x="6856124" y="3169141"/>
          <a:ext cx="1370662" cy="870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err="1" smtClean="0"/>
            <a:t>Penyertaan</a:t>
          </a:r>
          <a:r>
            <a:rPr lang="en-US" sz="1400" b="0" kern="1200" dirty="0" smtClean="0"/>
            <a:t> Modal </a:t>
          </a:r>
          <a:r>
            <a:rPr lang="en-US" sz="1400" b="0" kern="1200" dirty="0" err="1" smtClean="0"/>
            <a:t>Desa</a:t>
          </a:r>
          <a:endParaRPr lang="en-US" sz="1400" b="0" kern="1200" dirty="0"/>
        </a:p>
      </dsp:txBody>
      <dsp:txXfrm>
        <a:off x="6881616" y="3194633"/>
        <a:ext cx="1319678" cy="8193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1CEBDB-4990-41CA-91D5-3E42F6343501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4A2449-28AE-4244-B73F-9FDA770DDFDD}">
      <dsp:nvSpPr>
        <dsp:cNvPr id="0" name=""/>
        <dsp:cNvSpPr/>
      </dsp:nvSpPr>
      <dsp:spPr>
        <a:xfrm>
          <a:off x="427226" y="282782"/>
          <a:ext cx="7739890" cy="5659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P</a:t>
          </a:r>
          <a:r>
            <a:rPr lang="en-US" sz="1900" kern="1200" dirty="0" err="1" smtClean="0"/>
            <a:t>enetapan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tujuan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pembentukan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dana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cadangan</a:t>
          </a:r>
          <a:endParaRPr lang="en-US" sz="1900" kern="1200" dirty="0"/>
        </a:p>
      </dsp:txBody>
      <dsp:txXfrm>
        <a:off x="427226" y="282782"/>
        <a:ext cx="7739890" cy="565926"/>
      </dsp:txXfrm>
    </dsp:sp>
    <dsp:sp modelId="{F972A2C4-3E79-4AC9-9354-BC51C4465F00}">
      <dsp:nvSpPr>
        <dsp:cNvPr id="0" name=""/>
        <dsp:cNvSpPr/>
      </dsp:nvSpPr>
      <dsp:spPr>
        <a:xfrm>
          <a:off x="73522" y="212041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4DDAA2-82B1-483E-AD02-0A0A31C24A95}">
      <dsp:nvSpPr>
        <dsp:cNvPr id="0" name=""/>
        <dsp:cNvSpPr/>
      </dsp:nvSpPr>
      <dsp:spPr>
        <a:xfrm>
          <a:off x="832752" y="1131400"/>
          <a:ext cx="7334364" cy="5659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P</a:t>
          </a:r>
          <a:r>
            <a:rPr lang="en-US" sz="1900" kern="1200" dirty="0" err="1" smtClean="0"/>
            <a:t>rogram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dan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kegiatan</a:t>
          </a:r>
          <a:r>
            <a:rPr lang="en-US" sz="1900" kern="1200" dirty="0" smtClean="0"/>
            <a:t> yang </a:t>
          </a:r>
          <a:r>
            <a:rPr lang="en-US" sz="1900" kern="1200" dirty="0" err="1" smtClean="0"/>
            <a:t>akan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dibiayai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dari</a:t>
          </a:r>
          <a:r>
            <a:rPr lang="en-US" sz="1900" kern="1200" dirty="0" smtClean="0"/>
            <a:t> </a:t>
          </a:r>
          <a:r>
            <a:rPr lang="id-ID" sz="1900" kern="1200" dirty="0" smtClean="0"/>
            <a:t> </a:t>
          </a:r>
          <a:r>
            <a:rPr lang="en-US" sz="1900" kern="1200" dirty="0" err="1" smtClean="0"/>
            <a:t>dana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cadangan</a:t>
          </a:r>
          <a:endParaRPr lang="en-US" sz="1900" kern="1200" dirty="0"/>
        </a:p>
      </dsp:txBody>
      <dsp:txXfrm>
        <a:off x="832752" y="1131400"/>
        <a:ext cx="7334364" cy="565926"/>
      </dsp:txXfrm>
    </dsp:sp>
    <dsp:sp modelId="{04AB8DCB-D9A6-4286-84BF-69926999BC5A}">
      <dsp:nvSpPr>
        <dsp:cNvPr id="0" name=""/>
        <dsp:cNvSpPr/>
      </dsp:nvSpPr>
      <dsp:spPr>
        <a:xfrm>
          <a:off x="479048" y="1060659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98C53C-F128-4D96-ADA7-0E8E05F73A65}">
      <dsp:nvSpPr>
        <dsp:cNvPr id="0" name=""/>
        <dsp:cNvSpPr/>
      </dsp:nvSpPr>
      <dsp:spPr>
        <a:xfrm>
          <a:off x="957216" y="1980018"/>
          <a:ext cx="7209900" cy="5659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B</a:t>
          </a:r>
          <a:r>
            <a:rPr lang="en-US" sz="1900" kern="1200" dirty="0" err="1" smtClean="0"/>
            <a:t>esaran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dan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rincian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tahunan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dana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cadangan</a:t>
          </a:r>
          <a:r>
            <a:rPr lang="en-US" sz="1900" kern="1200" dirty="0" smtClean="0"/>
            <a:t> yang </a:t>
          </a:r>
          <a:r>
            <a:rPr lang="en-US" sz="1900" kern="1200" dirty="0" err="1" smtClean="0"/>
            <a:t>harus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dianggarkan</a:t>
          </a:r>
          <a:endParaRPr lang="en-US" sz="1900" kern="1200" dirty="0"/>
        </a:p>
      </dsp:txBody>
      <dsp:txXfrm>
        <a:off x="957216" y="1980018"/>
        <a:ext cx="7209900" cy="565926"/>
      </dsp:txXfrm>
    </dsp:sp>
    <dsp:sp modelId="{10EDC9F7-FC19-4376-9102-1DECBF9978DF}">
      <dsp:nvSpPr>
        <dsp:cNvPr id="0" name=""/>
        <dsp:cNvSpPr/>
      </dsp:nvSpPr>
      <dsp:spPr>
        <a:xfrm>
          <a:off x="603512" y="1909277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959BFD-956E-4715-AE25-75823BF4D7F9}">
      <dsp:nvSpPr>
        <dsp:cNvPr id="0" name=""/>
        <dsp:cNvSpPr/>
      </dsp:nvSpPr>
      <dsp:spPr>
        <a:xfrm>
          <a:off x="832752" y="2828636"/>
          <a:ext cx="7334364" cy="56592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S</a:t>
          </a:r>
          <a:r>
            <a:rPr lang="en-US" sz="1900" kern="1200" dirty="0" smtClean="0"/>
            <a:t>umber </a:t>
          </a:r>
          <a:r>
            <a:rPr lang="en-US" sz="1900" kern="1200" dirty="0" err="1" smtClean="0"/>
            <a:t>dana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cadangan</a:t>
          </a:r>
          <a:endParaRPr lang="en-US" sz="1900" kern="1200" dirty="0"/>
        </a:p>
      </dsp:txBody>
      <dsp:txXfrm>
        <a:off x="832752" y="2828636"/>
        <a:ext cx="7334364" cy="565926"/>
      </dsp:txXfrm>
    </dsp:sp>
    <dsp:sp modelId="{B97E1678-3890-4568-B113-B80635D864AA}">
      <dsp:nvSpPr>
        <dsp:cNvPr id="0" name=""/>
        <dsp:cNvSpPr/>
      </dsp:nvSpPr>
      <dsp:spPr>
        <a:xfrm>
          <a:off x="479048" y="2757895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8906F5-ED1D-49A1-A2D4-0A31AF6918B4}">
      <dsp:nvSpPr>
        <dsp:cNvPr id="0" name=""/>
        <dsp:cNvSpPr/>
      </dsp:nvSpPr>
      <dsp:spPr>
        <a:xfrm>
          <a:off x="427226" y="3677254"/>
          <a:ext cx="7739890" cy="56592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9204" tIns="48260" rIns="48260" bIns="4826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900" kern="1200" dirty="0" smtClean="0"/>
            <a:t>T</a:t>
          </a:r>
          <a:r>
            <a:rPr lang="en-US" sz="1900" kern="1200" dirty="0" err="1" smtClean="0"/>
            <a:t>ahun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anggaran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pelaksanaan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dana</a:t>
          </a:r>
          <a:r>
            <a:rPr lang="en-US" sz="1900" kern="1200" dirty="0" smtClean="0"/>
            <a:t> </a:t>
          </a:r>
          <a:r>
            <a:rPr lang="en-US" sz="1900" kern="1200" dirty="0" err="1" smtClean="0"/>
            <a:t>cadangan</a:t>
          </a:r>
          <a:endParaRPr lang="en-US" sz="1900" kern="1200" dirty="0"/>
        </a:p>
      </dsp:txBody>
      <dsp:txXfrm>
        <a:off x="427226" y="3677254"/>
        <a:ext cx="7739890" cy="565926"/>
      </dsp:txXfrm>
    </dsp:sp>
    <dsp:sp modelId="{CAC8D4AE-3A56-4511-9E3B-67C863B7B17E}">
      <dsp:nvSpPr>
        <dsp:cNvPr id="0" name=""/>
        <dsp:cNvSpPr/>
      </dsp:nvSpPr>
      <dsp:spPr>
        <a:xfrm>
          <a:off x="73522" y="3606513"/>
          <a:ext cx="707408" cy="70740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BC2B0B-E5D2-4D0A-8443-696BE1EF67AB}">
      <dsp:nvSpPr>
        <dsp:cNvPr id="0" name=""/>
        <dsp:cNvSpPr/>
      </dsp:nvSpPr>
      <dsp:spPr>
        <a:xfrm>
          <a:off x="494029" y="0"/>
          <a:ext cx="7241540" cy="4525963"/>
        </a:xfrm>
        <a:prstGeom prst="swooshArrow">
          <a:avLst>
            <a:gd name="adj1" fmla="val 25000"/>
            <a:gd name="adj2" fmla="val 25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1244AB-42B6-4E9C-B7F6-20BA695D1C14}">
      <dsp:nvSpPr>
        <dsp:cNvPr id="0" name=""/>
        <dsp:cNvSpPr/>
      </dsp:nvSpPr>
      <dsp:spPr>
        <a:xfrm>
          <a:off x="1207321" y="3365506"/>
          <a:ext cx="166555" cy="16655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CAA2F0-C909-4BEF-9791-56185A5CA65A}">
      <dsp:nvSpPr>
        <dsp:cNvPr id="0" name=""/>
        <dsp:cNvSpPr/>
      </dsp:nvSpPr>
      <dsp:spPr>
        <a:xfrm>
          <a:off x="1290599" y="3448783"/>
          <a:ext cx="1238303" cy="10771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254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menyusun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Rancangan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Peraturan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Desa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tentang</a:t>
          </a:r>
          <a:r>
            <a:rPr lang="en-US" sz="1500" kern="1200" dirty="0" smtClean="0"/>
            <a:t>  </a:t>
          </a:r>
          <a:r>
            <a:rPr lang="en-US" sz="1500" kern="1200" dirty="0" err="1" smtClean="0"/>
            <a:t>APBDesa</a:t>
          </a:r>
          <a:endParaRPr lang="en-US" sz="1500" kern="1200" dirty="0"/>
        </a:p>
      </dsp:txBody>
      <dsp:txXfrm>
        <a:off x="1290599" y="3448783"/>
        <a:ext cx="1238303" cy="1077179"/>
      </dsp:txXfrm>
    </dsp:sp>
    <dsp:sp modelId="{4C010219-AD05-4566-A2BC-C85036616CE4}">
      <dsp:nvSpPr>
        <dsp:cNvPr id="0" name=""/>
        <dsp:cNvSpPr/>
      </dsp:nvSpPr>
      <dsp:spPr>
        <a:xfrm>
          <a:off x="2384071" y="2312767"/>
          <a:ext cx="289661" cy="289661"/>
        </a:xfrm>
        <a:prstGeom prst="ellipse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3B4D6F-3982-44C2-8424-B931DB798819}">
      <dsp:nvSpPr>
        <dsp:cNvPr id="0" name=""/>
        <dsp:cNvSpPr/>
      </dsp:nvSpPr>
      <dsp:spPr>
        <a:xfrm>
          <a:off x="2528902" y="2457597"/>
          <a:ext cx="1520723" cy="20683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3486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menyampaikan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rancangan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Peraturan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Desa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tentang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APBDesa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kepada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Kepala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Desa</a:t>
          </a:r>
          <a:endParaRPr lang="en-US" sz="1500" kern="1200" dirty="0"/>
        </a:p>
      </dsp:txBody>
      <dsp:txXfrm>
        <a:off x="2528902" y="2457597"/>
        <a:ext cx="1520723" cy="2068365"/>
      </dsp:txXfrm>
    </dsp:sp>
    <dsp:sp modelId="{B47AE280-8C58-4736-AA13-47913EC847AA}">
      <dsp:nvSpPr>
        <dsp:cNvPr id="0" name=""/>
        <dsp:cNvSpPr/>
      </dsp:nvSpPr>
      <dsp:spPr>
        <a:xfrm>
          <a:off x="3886691" y="1537017"/>
          <a:ext cx="383801" cy="383801"/>
        </a:xfrm>
        <a:prstGeom prst="ellipse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4711BB-8F90-4762-A159-C2CC8B7C5BFB}">
      <dsp:nvSpPr>
        <dsp:cNvPr id="0" name=""/>
        <dsp:cNvSpPr/>
      </dsp:nvSpPr>
      <dsp:spPr>
        <a:xfrm>
          <a:off x="4078592" y="1728917"/>
          <a:ext cx="1520723" cy="279704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369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Rancangan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peraturan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Desa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tentang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APBDesa</a:t>
          </a:r>
          <a:r>
            <a:rPr lang="en-US" sz="1500" kern="1200" dirty="0" smtClean="0"/>
            <a:t> </a:t>
          </a:r>
          <a:r>
            <a:rPr lang="en-US" sz="1500" kern="1200" dirty="0" err="1" smtClean="0"/>
            <a:t>disampaikan</a:t>
          </a:r>
          <a:r>
            <a:rPr lang="en-US" sz="1500" kern="1200" dirty="0" smtClean="0"/>
            <a:t> </a:t>
          </a:r>
          <a:endParaRPr lang="en-US" sz="1500" kern="1200" dirty="0"/>
        </a:p>
      </dsp:txBody>
      <dsp:txXfrm>
        <a:off x="4078592" y="1728917"/>
        <a:ext cx="1520723" cy="2797045"/>
      </dsp:txXfrm>
    </dsp:sp>
    <dsp:sp modelId="{BB8D3984-CC10-457C-AB26-0137240D8B43}">
      <dsp:nvSpPr>
        <dsp:cNvPr id="0" name=""/>
        <dsp:cNvSpPr/>
      </dsp:nvSpPr>
      <dsp:spPr>
        <a:xfrm>
          <a:off x="5523279" y="1023772"/>
          <a:ext cx="514149" cy="514149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57ED15-3F0E-4A7A-9455-0574F04AA2C1}">
      <dsp:nvSpPr>
        <dsp:cNvPr id="0" name=""/>
        <dsp:cNvSpPr/>
      </dsp:nvSpPr>
      <dsp:spPr>
        <a:xfrm>
          <a:off x="5780354" y="1280847"/>
          <a:ext cx="1520723" cy="32451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437" tIns="0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500" kern="1200" dirty="0" smtClean="0"/>
            <a:t>Rancangan Peraturan Desa tentang APBDesa disepakati bersama paling lambat bulan Oktober  tahun berjalan</a:t>
          </a:r>
          <a:endParaRPr lang="en-US" sz="1500" kern="1200" dirty="0"/>
        </a:p>
      </dsp:txBody>
      <dsp:txXfrm>
        <a:off x="5780354" y="1280847"/>
        <a:ext cx="1520723" cy="324511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3BDDB6-3695-40C5-A704-566955CE2207}">
      <dsp:nvSpPr>
        <dsp:cNvPr id="0" name=""/>
        <dsp:cNvSpPr/>
      </dsp:nvSpPr>
      <dsp:spPr>
        <a:xfrm>
          <a:off x="0" y="0"/>
          <a:ext cx="6336792" cy="81467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Perubahan</a:t>
          </a:r>
          <a:r>
            <a:rPr lang="en-US" sz="2000" kern="1200" dirty="0" smtClean="0"/>
            <a:t> </a:t>
          </a:r>
          <a:r>
            <a:rPr lang="id-ID" sz="2000" kern="1200" dirty="0" smtClean="0"/>
            <a:t>Peraturan Desa tentang 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dilakukan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apabila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terjadi</a:t>
          </a:r>
          <a:endParaRPr lang="en-US" sz="2000" kern="1200" dirty="0"/>
        </a:p>
      </dsp:txBody>
      <dsp:txXfrm>
        <a:off x="23861" y="23861"/>
        <a:ext cx="5362379" cy="766951"/>
      </dsp:txXfrm>
    </dsp:sp>
    <dsp:sp modelId="{4836E9A7-62B2-4163-9160-0393304B481B}">
      <dsp:nvSpPr>
        <dsp:cNvPr id="0" name=""/>
        <dsp:cNvSpPr/>
      </dsp:nvSpPr>
      <dsp:spPr>
        <a:xfrm>
          <a:off x="473202" y="927822"/>
          <a:ext cx="6336792" cy="814673"/>
        </a:xfrm>
        <a:prstGeom prst="roundRect">
          <a:avLst>
            <a:gd name="adj" fmla="val 10000"/>
          </a:avLst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Perubahan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APBDesa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hanya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dapat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dilakukan</a:t>
          </a:r>
          <a:r>
            <a:rPr lang="en-US" sz="2000" kern="1200" dirty="0" smtClean="0"/>
            <a:t> 1 (</a:t>
          </a:r>
          <a:r>
            <a:rPr lang="en-US" sz="2000" kern="1200" dirty="0" err="1" smtClean="0"/>
            <a:t>satu</a:t>
          </a:r>
          <a:r>
            <a:rPr lang="en-US" sz="2000" kern="1200" dirty="0" smtClean="0"/>
            <a:t>) kali </a:t>
          </a:r>
          <a:r>
            <a:rPr lang="en-US" sz="2000" kern="1200" dirty="0" err="1" smtClean="0"/>
            <a:t>dalam</a:t>
          </a:r>
          <a:r>
            <a:rPr lang="en-US" sz="2000" kern="1200" dirty="0" smtClean="0"/>
            <a:t> 1 (</a:t>
          </a:r>
          <a:r>
            <a:rPr lang="en-US" sz="2000" kern="1200" dirty="0" err="1" smtClean="0"/>
            <a:t>satu</a:t>
          </a:r>
          <a:r>
            <a:rPr lang="en-US" sz="2000" kern="1200" dirty="0" smtClean="0"/>
            <a:t>) </a:t>
          </a:r>
          <a:r>
            <a:rPr lang="en-US" sz="2000" kern="1200" dirty="0" err="1" smtClean="0"/>
            <a:t>tahun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anggaran</a:t>
          </a:r>
          <a:endParaRPr lang="en-US" sz="2000" kern="1200" dirty="0"/>
        </a:p>
      </dsp:txBody>
      <dsp:txXfrm>
        <a:off x="497063" y="951683"/>
        <a:ext cx="5286330" cy="766951"/>
      </dsp:txXfrm>
    </dsp:sp>
    <dsp:sp modelId="{FF5D0AFC-8EF7-4BD6-80C0-7E81FF7D098A}">
      <dsp:nvSpPr>
        <dsp:cNvPr id="0" name=""/>
        <dsp:cNvSpPr/>
      </dsp:nvSpPr>
      <dsp:spPr>
        <a:xfrm>
          <a:off x="946404" y="1855644"/>
          <a:ext cx="6336792" cy="814673"/>
        </a:xfrm>
        <a:prstGeom prst="roundRect">
          <a:avLst>
            <a:gd name="adj" fmla="val 10000"/>
          </a:avLst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Tata </a:t>
          </a:r>
          <a:r>
            <a:rPr lang="en-US" sz="2000" kern="1200" dirty="0" err="1" smtClean="0"/>
            <a:t>cara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pengajuan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perubahan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APBDesa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adalah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sama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dengan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tata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cara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penetapan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APBDesa</a:t>
          </a:r>
          <a:endParaRPr lang="en-US" sz="2000" kern="1200" dirty="0"/>
        </a:p>
      </dsp:txBody>
      <dsp:txXfrm>
        <a:off x="970265" y="1879505"/>
        <a:ext cx="5286330" cy="766951"/>
      </dsp:txXfrm>
    </dsp:sp>
    <dsp:sp modelId="{D5774389-653D-420D-8A6D-188A2D905731}">
      <dsp:nvSpPr>
        <dsp:cNvPr id="0" name=""/>
        <dsp:cNvSpPr/>
      </dsp:nvSpPr>
      <dsp:spPr>
        <a:xfrm>
          <a:off x="1419605" y="2783467"/>
          <a:ext cx="6336792" cy="814673"/>
        </a:xfrm>
        <a:prstGeom prst="roundRect">
          <a:avLst>
            <a:gd name="adj" fmla="val 10000"/>
          </a:avLst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</a:t>
          </a:r>
          <a:r>
            <a:rPr lang="id-ID" sz="2000" kern="1200" dirty="0" smtClean="0"/>
            <a:t>erubahan</a:t>
          </a:r>
          <a:r>
            <a:rPr lang="it-IT" sz="2000" kern="1200" dirty="0" smtClean="0"/>
            <a:t> diatur dengan Peraturan Kepala Desa </a:t>
          </a:r>
          <a:r>
            <a:rPr lang="id-ID" sz="2000" kern="1200" dirty="0" smtClean="0"/>
            <a:t>tentang perubahan APBDesa</a:t>
          </a:r>
          <a:endParaRPr lang="en-US" sz="2000" kern="1200" dirty="0"/>
        </a:p>
      </dsp:txBody>
      <dsp:txXfrm>
        <a:off x="1443466" y="2807328"/>
        <a:ext cx="5286330" cy="766951"/>
      </dsp:txXfrm>
    </dsp:sp>
    <dsp:sp modelId="{08EF275A-82F8-4AEC-B481-053F3A3719C0}">
      <dsp:nvSpPr>
        <dsp:cNvPr id="0" name=""/>
        <dsp:cNvSpPr/>
      </dsp:nvSpPr>
      <dsp:spPr>
        <a:xfrm>
          <a:off x="1892808" y="3711289"/>
          <a:ext cx="6336792" cy="814673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Perubahan APBDesa </a:t>
          </a:r>
          <a:r>
            <a:rPr lang="it-IT" sz="2000" kern="1200" dirty="0" smtClean="0"/>
            <a:t>diinformasikan kepada BPD</a:t>
          </a:r>
          <a:endParaRPr lang="en-US" sz="2000" kern="1200" dirty="0"/>
        </a:p>
      </dsp:txBody>
      <dsp:txXfrm>
        <a:off x="1916669" y="3735150"/>
        <a:ext cx="5286330" cy="766951"/>
      </dsp:txXfrm>
    </dsp:sp>
    <dsp:sp modelId="{AEDF32E7-9B12-4021-A0A7-8557E6B7033F}">
      <dsp:nvSpPr>
        <dsp:cNvPr id="0" name=""/>
        <dsp:cNvSpPr/>
      </dsp:nvSpPr>
      <dsp:spPr>
        <a:xfrm>
          <a:off x="5807254" y="595164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5926400" y="595164"/>
        <a:ext cx="291245" cy="398477"/>
      </dsp:txXfrm>
    </dsp:sp>
    <dsp:sp modelId="{AAF7440C-9B17-4C52-828D-D275788D1267}">
      <dsp:nvSpPr>
        <dsp:cNvPr id="0" name=""/>
        <dsp:cNvSpPr/>
      </dsp:nvSpPr>
      <dsp:spPr>
        <a:xfrm>
          <a:off x="6280456" y="1522986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675274"/>
            <a:satOff val="-1459"/>
            <a:lumOff val="-2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675274"/>
              <a:satOff val="-1459"/>
              <a:lumOff val="-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6399602" y="1522986"/>
        <a:ext cx="291245" cy="398477"/>
      </dsp:txXfrm>
    </dsp:sp>
    <dsp:sp modelId="{12FEFE28-4980-40F2-8EE4-89B1B1C3F3E1}">
      <dsp:nvSpPr>
        <dsp:cNvPr id="0" name=""/>
        <dsp:cNvSpPr/>
      </dsp:nvSpPr>
      <dsp:spPr>
        <a:xfrm>
          <a:off x="6753658" y="2437231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3350547"/>
            <a:satOff val="-2919"/>
            <a:lumOff val="-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3350547"/>
              <a:satOff val="-2919"/>
              <a:lumOff val="-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6872804" y="2437231"/>
        <a:ext cx="291245" cy="398477"/>
      </dsp:txXfrm>
    </dsp:sp>
    <dsp:sp modelId="{7674CBE8-C444-4696-8C2B-0B8C34EEEBEF}">
      <dsp:nvSpPr>
        <dsp:cNvPr id="0" name=""/>
        <dsp:cNvSpPr/>
      </dsp:nvSpPr>
      <dsp:spPr>
        <a:xfrm>
          <a:off x="7226860" y="3374105"/>
          <a:ext cx="529537" cy="529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7346006" y="3374105"/>
        <a:ext cx="291245" cy="39847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E3BCB4-57B8-47F9-BCE8-C643F8DD606D}">
      <dsp:nvSpPr>
        <dsp:cNvPr id="0" name=""/>
        <dsp:cNvSpPr/>
      </dsp:nvSpPr>
      <dsp:spPr>
        <a:xfrm>
          <a:off x="659534" y="991892"/>
          <a:ext cx="2659344" cy="8763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b="0" kern="1200" dirty="0" smtClean="0"/>
            <a:t>penerimaan dan pengeluaran desa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dilaksanakan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melalui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rekening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kas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desa</a:t>
          </a:r>
          <a:r>
            <a:rPr lang="id-ID" sz="1700" b="0" kern="1200" dirty="0" smtClean="0"/>
            <a:t> (RKD). </a:t>
          </a:r>
          <a:endParaRPr lang="en-US" sz="1700" b="0" kern="1200" dirty="0"/>
        </a:p>
      </dsp:txBody>
      <dsp:txXfrm>
        <a:off x="659534" y="991892"/>
        <a:ext cx="2659344" cy="876374"/>
      </dsp:txXfrm>
    </dsp:sp>
    <dsp:sp modelId="{EF01D0CF-B63B-4B17-821F-BA1164D97663}">
      <dsp:nvSpPr>
        <dsp:cNvPr id="0" name=""/>
        <dsp:cNvSpPr/>
      </dsp:nvSpPr>
      <dsp:spPr>
        <a:xfrm>
          <a:off x="1946962" y="2755093"/>
          <a:ext cx="3977182" cy="1641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err="1" smtClean="0"/>
            <a:t>Khusus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bagi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desa</a:t>
          </a:r>
          <a:r>
            <a:rPr lang="en-US" sz="2200" kern="1200" dirty="0" smtClean="0"/>
            <a:t> yang </a:t>
          </a:r>
          <a:r>
            <a:rPr lang="en-US" sz="2200" kern="1200" dirty="0" err="1" smtClean="0"/>
            <a:t>belum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memiliki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pelayanan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perbankan</a:t>
          </a:r>
          <a:r>
            <a:rPr lang="en-US" sz="2200" kern="1200" dirty="0" smtClean="0"/>
            <a:t> di </a:t>
          </a:r>
          <a:r>
            <a:rPr lang="en-US" sz="2200" kern="1200" dirty="0" err="1" smtClean="0"/>
            <a:t>wilayahnya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maka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pengaturannya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ditetapkan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oleh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Pemerintah</a:t>
          </a:r>
          <a:r>
            <a:rPr lang="en-US" sz="2200" kern="1200" dirty="0" smtClean="0"/>
            <a:t> </a:t>
          </a:r>
          <a:r>
            <a:rPr lang="id-ID" sz="2200" kern="1200" dirty="0" smtClean="0"/>
            <a:t>Kabupaten/Kota</a:t>
          </a:r>
          <a:endParaRPr lang="en-US" sz="2200" kern="1200" dirty="0"/>
        </a:p>
      </dsp:txBody>
      <dsp:txXfrm>
        <a:off x="1946962" y="2755093"/>
        <a:ext cx="3977182" cy="1641899"/>
      </dsp:txXfrm>
    </dsp:sp>
    <dsp:sp modelId="{1EAEDFCE-00AA-400B-AF40-0E9022DB3A66}">
      <dsp:nvSpPr>
        <dsp:cNvPr id="0" name=""/>
        <dsp:cNvSpPr/>
      </dsp:nvSpPr>
      <dsp:spPr>
        <a:xfrm>
          <a:off x="656512" y="725353"/>
          <a:ext cx="211538" cy="21153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12B77F-5487-49B1-8040-B4A41BC10185}">
      <dsp:nvSpPr>
        <dsp:cNvPr id="0" name=""/>
        <dsp:cNvSpPr/>
      </dsp:nvSpPr>
      <dsp:spPr>
        <a:xfrm>
          <a:off x="804589" y="429199"/>
          <a:ext cx="211538" cy="211538"/>
        </a:xfrm>
        <a:prstGeom prst="ellipse">
          <a:avLst/>
        </a:prstGeom>
        <a:solidFill>
          <a:schemeClr val="accent4">
            <a:hueOff val="-248043"/>
            <a:satOff val="1494"/>
            <a:lumOff val="1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A7EDE9-9627-4E73-AEFB-E55716FC3A61}">
      <dsp:nvSpPr>
        <dsp:cNvPr id="0" name=""/>
        <dsp:cNvSpPr/>
      </dsp:nvSpPr>
      <dsp:spPr>
        <a:xfrm>
          <a:off x="1159974" y="488430"/>
          <a:ext cx="332418" cy="332418"/>
        </a:xfrm>
        <a:prstGeom prst="ellipse">
          <a:avLst/>
        </a:prstGeom>
        <a:solidFill>
          <a:schemeClr val="accent4">
            <a:hueOff val="-496086"/>
            <a:satOff val="2989"/>
            <a:lumOff val="2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1BED61-6352-4358-83D8-2E78EFEA9511}">
      <dsp:nvSpPr>
        <dsp:cNvPr id="0" name=""/>
        <dsp:cNvSpPr/>
      </dsp:nvSpPr>
      <dsp:spPr>
        <a:xfrm>
          <a:off x="1456128" y="162660"/>
          <a:ext cx="211538" cy="211538"/>
        </a:xfrm>
        <a:prstGeom prst="ellipse">
          <a:avLst/>
        </a:prstGeom>
        <a:solidFill>
          <a:schemeClr val="accent4">
            <a:hueOff val="-744128"/>
            <a:satOff val="4483"/>
            <a:lumOff val="3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8EE9D3-1CC1-48A6-AB14-80B3DBF9AF3A}">
      <dsp:nvSpPr>
        <dsp:cNvPr id="0" name=""/>
        <dsp:cNvSpPr/>
      </dsp:nvSpPr>
      <dsp:spPr>
        <a:xfrm>
          <a:off x="1841129" y="44198"/>
          <a:ext cx="211538" cy="211538"/>
        </a:xfrm>
        <a:prstGeom prst="ellipse">
          <a:avLst/>
        </a:prstGeom>
        <a:solidFill>
          <a:schemeClr val="accent4">
            <a:hueOff val="-992171"/>
            <a:satOff val="5978"/>
            <a:lumOff val="4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9C6CDD-5A62-4841-9E53-B52C6D93511E}">
      <dsp:nvSpPr>
        <dsp:cNvPr id="0" name=""/>
        <dsp:cNvSpPr/>
      </dsp:nvSpPr>
      <dsp:spPr>
        <a:xfrm>
          <a:off x="2314975" y="251506"/>
          <a:ext cx="211538" cy="211538"/>
        </a:xfrm>
        <a:prstGeom prst="ellipse">
          <a:avLst/>
        </a:prstGeom>
        <a:solidFill>
          <a:schemeClr val="accent4">
            <a:hueOff val="-1240214"/>
            <a:satOff val="7472"/>
            <a:lumOff val="59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FB542C-1DE2-40AA-A528-B70DDFF039E7}">
      <dsp:nvSpPr>
        <dsp:cNvPr id="0" name=""/>
        <dsp:cNvSpPr/>
      </dsp:nvSpPr>
      <dsp:spPr>
        <a:xfrm>
          <a:off x="2611130" y="399583"/>
          <a:ext cx="332418" cy="332418"/>
        </a:xfrm>
        <a:prstGeom prst="ellipse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6BA00B-558B-4153-8D68-9E4CFD132989}">
      <dsp:nvSpPr>
        <dsp:cNvPr id="0" name=""/>
        <dsp:cNvSpPr/>
      </dsp:nvSpPr>
      <dsp:spPr>
        <a:xfrm>
          <a:off x="3025746" y="725353"/>
          <a:ext cx="211538" cy="211538"/>
        </a:xfrm>
        <a:prstGeom prst="ellipse">
          <a:avLst/>
        </a:prstGeom>
        <a:solidFill>
          <a:schemeClr val="accent4">
            <a:hueOff val="-1736299"/>
            <a:satOff val="10461"/>
            <a:lumOff val="83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BC8191-7824-4AFA-8B77-88418520B8A0}">
      <dsp:nvSpPr>
        <dsp:cNvPr id="0" name=""/>
        <dsp:cNvSpPr/>
      </dsp:nvSpPr>
      <dsp:spPr>
        <a:xfrm>
          <a:off x="3203438" y="1051123"/>
          <a:ext cx="211538" cy="211538"/>
        </a:xfrm>
        <a:prstGeom prst="ellipse">
          <a:avLst/>
        </a:prstGeom>
        <a:solidFill>
          <a:schemeClr val="accent4">
            <a:hueOff val="-1984342"/>
            <a:satOff val="11955"/>
            <a:lumOff val="9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394E50-A751-4E5A-A287-5428FC001A51}">
      <dsp:nvSpPr>
        <dsp:cNvPr id="0" name=""/>
        <dsp:cNvSpPr/>
      </dsp:nvSpPr>
      <dsp:spPr>
        <a:xfrm>
          <a:off x="1663436" y="429199"/>
          <a:ext cx="543956" cy="543956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C91C5A-D2DD-4870-AAF8-FA5A5DF399DE}">
      <dsp:nvSpPr>
        <dsp:cNvPr id="0" name=""/>
        <dsp:cNvSpPr/>
      </dsp:nvSpPr>
      <dsp:spPr>
        <a:xfrm>
          <a:off x="508435" y="1554585"/>
          <a:ext cx="211538" cy="211538"/>
        </a:xfrm>
        <a:prstGeom prst="ellipse">
          <a:avLst/>
        </a:prstGeom>
        <a:solidFill>
          <a:schemeClr val="accent4">
            <a:hueOff val="-2480428"/>
            <a:satOff val="14944"/>
            <a:lumOff val="11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528049-BFEC-4A5B-A0B0-AA2F1E525EFB}">
      <dsp:nvSpPr>
        <dsp:cNvPr id="0" name=""/>
        <dsp:cNvSpPr/>
      </dsp:nvSpPr>
      <dsp:spPr>
        <a:xfrm>
          <a:off x="686127" y="1821124"/>
          <a:ext cx="332418" cy="332418"/>
        </a:xfrm>
        <a:prstGeom prst="ellipse">
          <a:avLst/>
        </a:prstGeom>
        <a:solidFill>
          <a:schemeClr val="accent4">
            <a:hueOff val="-2728470"/>
            <a:satOff val="16438"/>
            <a:lumOff val="13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C9B85A-4F1F-485A-B10B-9A5E934BBEC3}">
      <dsp:nvSpPr>
        <dsp:cNvPr id="0" name=""/>
        <dsp:cNvSpPr/>
      </dsp:nvSpPr>
      <dsp:spPr>
        <a:xfrm>
          <a:off x="1130358" y="2058047"/>
          <a:ext cx="483517" cy="483517"/>
        </a:xfrm>
        <a:prstGeom prst="ellipse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9E1813-EA8C-483B-ADB6-FAF75A7F993E}">
      <dsp:nvSpPr>
        <dsp:cNvPr id="0" name=""/>
        <dsp:cNvSpPr/>
      </dsp:nvSpPr>
      <dsp:spPr>
        <a:xfrm>
          <a:off x="1752282" y="2443048"/>
          <a:ext cx="211538" cy="211538"/>
        </a:xfrm>
        <a:prstGeom prst="ellipse">
          <a:avLst/>
        </a:prstGeom>
        <a:solidFill>
          <a:schemeClr val="accent4">
            <a:hueOff val="-3224556"/>
            <a:satOff val="19427"/>
            <a:lumOff val="15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7B2D9C-303A-4071-B690-86C7B0FF8AD3}">
      <dsp:nvSpPr>
        <dsp:cNvPr id="0" name=""/>
        <dsp:cNvSpPr/>
      </dsp:nvSpPr>
      <dsp:spPr>
        <a:xfrm>
          <a:off x="1870744" y="2058047"/>
          <a:ext cx="332418" cy="332418"/>
        </a:xfrm>
        <a:prstGeom prst="ellipse">
          <a:avLst/>
        </a:prstGeom>
        <a:solidFill>
          <a:schemeClr val="accent4">
            <a:hueOff val="-3472599"/>
            <a:satOff val="20921"/>
            <a:lumOff val="16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84618F-B57D-41C4-BC9D-F6D37AD2651F}">
      <dsp:nvSpPr>
        <dsp:cNvPr id="0" name=""/>
        <dsp:cNvSpPr/>
      </dsp:nvSpPr>
      <dsp:spPr>
        <a:xfrm>
          <a:off x="2166898" y="2472663"/>
          <a:ext cx="211538" cy="211538"/>
        </a:xfrm>
        <a:prstGeom prst="ellipse">
          <a:avLst/>
        </a:prstGeom>
        <a:solidFill>
          <a:schemeClr val="accent4">
            <a:hueOff val="-3720641"/>
            <a:satOff val="22416"/>
            <a:lumOff val="179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630FD5-B2D6-4049-BAF7-BF3AFCC14E6A}">
      <dsp:nvSpPr>
        <dsp:cNvPr id="0" name=""/>
        <dsp:cNvSpPr/>
      </dsp:nvSpPr>
      <dsp:spPr>
        <a:xfrm>
          <a:off x="2433437" y="1998816"/>
          <a:ext cx="483517" cy="483517"/>
        </a:xfrm>
        <a:prstGeom prst="ellipse">
          <a:avLst/>
        </a:prstGeom>
        <a:solidFill>
          <a:schemeClr val="accent4">
            <a:hueOff val="-3968684"/>
            <a:satOff val="23910"/>
            <a:lumOff val="19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FCBA95-A33E-4DE2-8738-379FA32E5342}">
      <dsp:nvSpPr>
        <dsp:cNvPr id="0" name=""/>
        <dsp:cNvSpPr/>
      </dsp:nvSpPr>
      <dsp:spPr>
        <a:xfrm>
          <a:off x="3084976" y="1880355"/>
          <a:ext cx="332418" cy="332418"/>
        </a:xfrm>
        <a:prstGeom prst="ellipse">
          <a:avLst/>
        </a:prstGeom>
        <a:solidFill>
          <a:schemeClr val="accent4">
            <a:hueOff val="-4216727"/>
            <a:satOff val="25405"/>
            <a:lumOff val="20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D20B0-9451-495B-B953-5CC84ECB74C7}">
      <dsp:nvSpPr>
        <dsp:cNvPr id="0" name=""/>
        <dsp:cNvSpPr/>
      </dsp:nvSpPr>
      <dsp:spPr>
        <a:xfrm>
          <a:off x="3977797" y="487937"/>
          <a:ext cx="976264" cy="1863795"/>
        </a:xfrm>
        <a:prstGeom prst="chevron">
          <a:avLst>
            <a:gd name="adj" fmla="val 6231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0301B7-6A19-4E27-9191-C0A5BFC67F00}">
      <dsp:nvSpPr>
        <dsp:cNvPr id="0" name=""/>
        <dsp:cNvSpPr/>
      </dsp:nvSpPr>
      <dsp:spPr>
        <a:xfrm>
          <a:off x="4776559" y="487937"/>
          <a:ext cx="976264" cy="1863795"/>
        </a:xfrm>
        <a:prstGeom prst="chevron">
          <a:avLst>
            <a:gd name="adj" fmla="val 62310"/>
          </a:avLst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93C1B1-7FE4-4EB7-9516-42CD5062630E}">
      <dsp:nvSpPr>
        <dsp:cNvPr id="0" name=""/>
        <dsp:cNvSpPr/>
      </dsp:nvSpPr>
      <dsp:spPr>
        <a:xfrm>
          <a:off x="5859324" y="333909"/>
          <a:ext cx="2263158" cy="2263158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kern="1200" smtClean="0"/>
            <a:t>penerimaan dan pengeluaran</a:t>
          </a:r>
          <a:r>
            <a:rPr lang="en-US" sz="1700" kern="1200" smtClean="0"/>
            <a:t> desa harus didukung oleh bukti yang lengkap dan sah</a:t>
          </a:r>
          <a:endParaRPr lang="en-US" sz="1700" kern="1200" dirty="0"/>
        </a:p>
      </dsp:txBody>
      <dsp:txXfrm>
        <a:off x="6190756" y="665341"/>
        <a:ext cx="1600294" cy="160029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262663-58B0-4352-BEB5-0CD94B5B83B0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dirty="0" err="1" smtClean="0"/>
            <a:t>Pemerintah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desa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dilarang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melakukan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pungutan</a:t>
          </a:r>
          <a:r>
            <a:rPr lang="en-US" sz="1700" b="0" kern="1200" dirty="0" smtClean="0"/>
            <a:t> yang </a:t>
          </a:r>
          <a:r>
            <a:rPr lang="en-US" sz="1700" b="0" kern="1200" dirty="0" err="1" smtClean="0"/>
            <a:t>ditetapkan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dalam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peraturan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desa</a:t>
          </a:r>
          <a:endParaRPr lang="en-US" sz="1700" b="0" kern="1200" dirty="0"/>
        </a:p>
      </dsp:txBody>
      <dsp:txXfrm>
        <a:off x="0" y="591343"/>
        <a:ext cx="2571749" cy="1543050"/>
      </dsp:txXfrm>
    </dsp:sp>
    <dsp:sp modelId="{DBE29B56-C04C-47AB-9893-D7E9E73C7D64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4">
            <a:hueOff val="-892954"/>
            <a:satOff val="5380"/>
            <a:lumOff val="4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dirty="0" err="1" smtClean="0"/>
            <a:t>Bendahara</a:t>
          </a:r>
          <a:r>
            <a:rPr lang="id-ID" sz="1700" b="0" kern="1200" dirty="0" smtClean="0"/>
            <a:t> dapat menyimpan uang dalam jumlah tertentu </a:t>
          </a:r>
          <a:r>
            <a:rPr lang="en-US" sz="1700" b="0" kern="1200" dirty="0" err="1" smtClean="0"/>
            <a:t>untuk</a:t>
          </a:r>
          <a:r>
            <a:rPr lang="en-US" sz="1700" b="0" kern="1200" dirty="0" smtClean="0"/>
            <a:t> </a:t>
          </a:r>
          <a:r>
            <a:rPr lang="id-ID" sz="1700" b="0" kern="1200" dirty="0" smtClean="0"/>
            <a:t>kebutuhan operasional</a:t>
          </a:r>
          <a:endParaRPr lang="en-US" sz="1700" b="0" kern="1200" dirty="0"/>
        </a:p>
      </dsp:txBody>
      <dsp:txXfrm>
        <a:off x="2828925" y="591343"/>
        <a:ext cx="2571749" cy="1543050"/>
      </dsp:txXfrm>
    </dsp:sp>
    <dsp:sp modelId="{6099616E-62D4-4D3B-B493-BE8BB3D90658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4">
            <a:hueOff val="-1785908"/>
            <a:satOff val="10760"/>
            <a:lumOff val="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700" b="0" kern="1200" dirty="0" smtClean="0"/>
            <a:t>Pengaturan jumlah uang  dalam kas desa ditetapkan dalam Peraturan Bupati/Walikota</a:t>
          </a:r>
          <a:endParaRPr lang="en-US" sz="1700" b="0" kern="1200" dirty="0"/>
        </a:p>
      </dsp:txBody>
      <dsp:txXfrm>
        <a:off x="5657849" y="591343"/>
        <a:ext cx="2571749" cy="1543050"/>
      </dsp:txXfrm>
    </dsp:sp>
    <dsp:sp modelId="{132704A5-A744-4E35-9906-CD76A54EF4B0}">
      <dsp:nvSpPr>
        <dsp:cNvPr id="0" name=""/>
        <dsp:cNvSpPr/>
      </dsp:nvSpPr>
      <dsp:spPr>
        <a:xfrm>
          <a:off x="0" y="2391569"/>
          <a:ext cx="2571749" cy="1543050"/>
        </a:xfrm>
        <a:prstGeom prst="rect">
          <a:avLst/>
        </a:prstGeom>
        <a:solidFill>
          <a:schemeClr val="accent4">
            <a:hueOff val="-2678862"/>
            <a:satOff val="16139"/>
            <a:lumOff val="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dirty="0" err="1" smtClean="0"/>
            <a:t>sebelum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rancangan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peraturan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desa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tentang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APBDesa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ditetapkan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menjadi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peraturan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desa</a:t>
          </a:r>
          <a:endParaRPr lang="en-US" sz="1700" b="0" kern="1200" dirty="0"/>
        </a:p>
      </dsp:txBody>
      <dsp:txXfrm>
        <a:off x="0" y="2391569"/>
        <a:ext cx="2571749" cy="1543050"/>
      </dsp:txXfrm>
    </dsp:sp>
    <dsp:sp modelId="{4524AD2D-C0D4-47ED-A494-84CA5D3E6455}">
      <dsp:nvSpPr>
        <dsp:cNvPr id="0" name=""/>
        <dsp:cNvSpPr/>
      </dsp:nvSpPr>
      <dsp:spPr>
        <a:xfrm>
          <a:off x="2828925" y="2391569"/>
          <a:ext cx="2571749" cy="1543050"/>
        </a:xfrm>
        <a:prstGeom prst="rect">
          <a:avLst/>
        </a:prstGeom>
        <a:solidFill>
          <a:schemeClr val="accent4">
            <a:hueOff val="-3571816"/>
            <a:satOff val="21519"/>
            <a:lumOff val="1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0" kern="1200" dirty="0" err="1" smtClean="0"/>
            <a:t>Pengeluaran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desa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tidak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termasuk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untuk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belanja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pegawaiyang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ditetapkan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dalam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peraturan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kepala</a:t>
          </a:r>
          <a:r>
            <a:rPr lang="en-US" sz="1700" b="0" kern="1200" dirty="0" smtClean="0"/>
            <a:t> </a:t>
          </a:r>
          <a:r>
            <a:rPr lang="en-US" sz="1700" b="0" kern="1200" dirty="0" err="1" smtClean="0"/>
            <a:t>desa</a:t>
          </a:r>
          <a:endParaRPr lang="en-US" sz="1700" b="0" kern="1200" dirty="0"/>
        </a:p>
      </dsp:txBody>
      <dsp:txXfrm>
        <a:off x="2828925" y="2391569"/>
        <a:ext cx="2571749" cy="1543050"/>
      </dsp:txXfrm>
    </dsp:sp>
    <dsp:sp modelId="{109E1AE1-7E48-4033-B1AB-BEE13F42B39A}">
      <dsp:nvSpPr>
        <dsp:cNvPr id="0" name=""/>
        <dsp:cNvSpPr/>
      </dsp:nvSpPr>
      <dsp:spPr>
        <a:xfrm>
          <a:off x="5657849" y="2391569"/>
          <a:ext cx="2571749" cy="1543050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Penggunaan</a:t>
          </a:r>
          <a:r>
            <a:rPr lang="id-ID" sz="1700" kern="1200" dirty="0" smtClean="0"/>
            <a:t> biaya tak terduga terlebih dulu harus dibuat Rincian Anggaran Biaya yang telah disahkan oleh Kepala Desa</a:t>
          </a:r>
          <a:endParaRPr lang="en-US" sz="1700" kern="1200" dirty="0"/>
        </a:p>
      </dsp:txBody>
      <dsp:txXfrm>
        <a:off x="5657849" y="2391569"/>
        <a:ext cx="2571749" cy="154305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EA5897-88A3-473F-B27F-D8CDA03938C9}">
      <dsp:nvSpPr>
        <dsp:cNvPr id="0" name=""/>
        <dsp:cNvSpPr/>
      </dsp:nvSpPr>
      <dsp:spPr>
        <a:xfrm>
          <a:off x="2284613" y="183867"/>
          <a:ext cx="3649057" cy="1267269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BC06CE-A0F9-44DA-B63B-1D061AA50176}">
      <dsp:nvSpPr>
        <dsp:cNvPr id="0" name=""/>
        <dsp:cNvSpPr/>
      </dsp:nvSpPr>
      <dsp:spPr>
        <a:xfrm>
          <a:off x="3761209" y="3286980"/>
          <a:ext cx="707181" cy="452596"/>
        </a:xfrm>
        <a:prstGeom prst="down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91A4A6-1409-4722-96B5-F01213327CE1}">
      <dsp:nvSpPr>
        <dsp:cNvPr id="0" name=""/>
        <dsp:cNvSpPr/>
      </dsp:nvSpPr>
      <dsp:spPr>
        <a:xfrm>
          <a:off x="2417563" y="3649057"/>
          <a:ext cx="3394472" cy="8486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000" kern="1200" dirty="0" smtClean="0"/>
            <a:t>pertanggungjawaban pelaksanaan kegiatan didesa</a:t>
          </a:r>
          <a:endParaRPr lang="en-US" sz="2000" kern="1200" dirty="0"/>
        </a:p>
      </dsp:txBody>
      <dsp:txXfrm>
        <a:off x="2417563" y="3649057"/>
        <a:ext cx="3394472" cy="848618"/>
      </dsp:txXfrm>
    </dsp:sp>
    <dsp:sp modelId="{0582282E-793D-498D-99C6-B8E6AAC4C8E8}">
      <dsp:nvSpPr>
        <dsp:cNvPr id="0" name=""/>
        <dsp:cNvSpPr/>
      </dsp:nvSpPr>
      <dsp:spPr>
        <a:xfrm>
          <a:off x="3611286" y="1549010"/>
          <a:ext cx="1272927" cy="1272927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300" b="1" kern="1200" dirty="0" smtClean="0"/>
            <a:t>buku pembantu kas kegiatan </a:t>
          </a:r>
          <a:endParaRPr lang="en-US" sz="1300" kern="1200" dirty="0"/>
        </a:p>
      </dsp:txBody>
      <dsp:txXfrm>
        <a:off x="3797702" y="1735426"/>
        <a:ext cx="900095" cy="900095"/>
      </dsp:txXfrm>
    </dsp:sp>
    <dsp:sp modelId="{60D59E27-974E-44DA-8D95-29814B110BDE}">
      <dsp:nvSpPr>
        <dsp:cNvPr id="0" name=""/>
        <dsp:cNvSpPr/>
      </dsp:nvSpPr>
      <dsp:spPr>
        <a:xfrm>
          <a:off x="2700436" y="594032"/>
          <a:ext cx="1272927" cy="1272927"/>
        </a:xfrm>
        <a:prstGeom prst="ellipse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300" b="1" kern="1200" dirty="0" smtClean="0"/>
            <a:t>Sekretaris Desa dan di sahkan oleh Kepala Desa</a:t>
          </a:r>
          <a:endParaRPr lang="en-US" sz="1300" kern="1200" dirty="0"/>
        </a:p>
      </dsp:txBody>
      <dsp:txXfrm>
        <a:off x="2886852" y="780448"/>
        <a:ext cx="900095" cy="900095"/>
      </dsp:txXfrm>
    </dsp:sp>
    <dsp:sp modelId="{B1D0DB6D-AB8F-4FBE-8E38-6BAAB0A392D6}">
      <dsp:nvSpPr>
        <dsp:cNvPr id="0" name=""/>
        <dsp:cNvSpPr/>
      </dsp:nvSpPr>
      <dsp:spPr>
        <a:xfrm>
          <a:off x="4001650" y="286267"/>
          <a:ext cx="1272927" cy="1272927"/>
        </a:xfrm>
        <a:prstGeom prst="ellipse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300" b="1" kern="1200" dirty="0" smtClean="0"/>
            <a:t>Rencana Anggaran Biaya</a:t>
          </a:r>
          <a:endParaRPr lang="en-US" sz="1300" kern="1200" dirty="0"/>
        </a:p>
      </dsp:txBody>
      <dsp:txXfrm>
        <a:off x="4188066" y="472683"/>
        <a:ext cx="900095" cy="900095"/>
      </dsp:txXfrm>
    </dsp:sp>
    <dsp:sp modelId="{0A3B05B9-4DC3-4857-9207-3F3DEDEDAB41}">
      <dsp:nvSpPr>
        <dsp:cNvPr id="0" name=""/>
        <dsp:cNvSpPr/>
      </dsp:nvSpPr>
      <dsp:spPr>
        <a:xfrm>
          <a:off x="2134691" y="28287"/>
          <a:ext cx="3960217" cy="316817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4893-EC3A-485D-A5EF-7925A676678E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17AB-2371-49C3-9AB9-4CF225FB0C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085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4893-EC3A-485D-A5EF-7925A676678E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17AB-2371-49C3-9AB9-4CF225FB0C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17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4893-EC3A-485D-A5EF-7925A676678E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17AB-2371-49C3-9AB9-4CF225FB0C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73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4893-EC3A-485D-A5EF-7925A676678E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17AB-2371-49C3-9AB9-4CF225FB0C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72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4893-EC3A-485D-A5EF-7925A676678E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17AB-2371-49C3-9AB9-4CF225FB0C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669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4893-EC3A-485D-A5EF-7925A676678E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17AB-2371-49C3-9AB9-4CF225FB0C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22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4893-EC3A-485D-A5EF-7925A676678E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17AB-2371-49C3-9AB9-4CF225FB0C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185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4893-EC3A-485D-A5EF-7925A676678E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17AB-2371-49C3-9AB9-4CF225FB0C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78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4893-EC3A-485D-A5EF-7925A676678E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17AB-2371-49C3-9AB9-4CF225FB0C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340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4893-EC3A-485D-A5EF-7925A676678E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17AB-2371-49C3-9AB9-4CF225FB0C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926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4893-EC3A-485D-A5EF-7925A676678E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4E17AB-2371-49C3-9AB9-4CF225FB0C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21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84893-EC3A-485D-A5EF-7925A676678E}" type="datetimeFigureOut">
              <a:rPr lang="en-US" smtClean="0"/>
              <a:pPr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4E17AB-2371-49C3-9AB9-4CF225FB0C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571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823065"/>
            <a:ext cx="7772400" cy="1323439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4000" b="1" kern="0" dirty="0">
                <a:solidFill>
                  <a:srgbClr val="002060"/>
                </a:solidFill>
                <a:effectLst>
                  <a:glow rad="228600">
                    <a:srgbClr val="E68422">
                      <a:satMod val="175000"/>
                      <a:alpha val="40000"/>
                    </a:srgbClr>
                  </a:glow>
                </a:effectLst>
                <a:latin typeface="Palatino Linotype"/>
                <a:ea typeface="+mn-ea"/>
                <a:cs typeface="+mn-cs"/>
              </a:rPr>
              <a:t>PENGELOLAAN KEUANGAN DESA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0789" y="1484784"/>
            <a:ext cx="77724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55576" y="2060848"/>
            <a:ext cx="77724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1800" b="1" dirty="0" smtClean="0">
                <a:solidFill>
                  <a:srgbClr val="FF0000"/>
                </a:solidFill>
              </a:rPr>
              <a:t>PERMENDAGRI NO. 113 TAHUN 2014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14282" y="4293096"/>
            <a:ext cx="8929718" cy="15696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228600">
                    <a:srgbClr val="E68422">
                      <a:satMod val="175000"/>
                      <a:alpha val="40000"/>
                    </a:srgbClr>
                  </a:glow>
                </a:effectLst>
                <a:uLnTx/>
                <a:uFillTx/>
                <a:latin typeface="Palatino Linotype"/>
                <a:cs typeface="+mn-cs"/>
              </a:rPr>
              <a:t>Oleh :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rgbClr val="E68422">
                      <a:satMod val="175000"/>
                      <a:alpha val="40000"/>
                    </a:srgbClr>
                  </a:glow>
                </a:effectLst>
                <a:uLnTx/>
                <a:uFillTx/>
              </a:rPr>
              <a:t>HERNA SUNARYA,S.IP,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228600">
                    <a:srgbClr val="E68422">
                      <a:satMod val="175000"/>
                      <a:alpha val="40000"/>
                    </a:srgbClr>
                  </a:glow>
                </a:effectLst>
                <a:uLnTx/>
                <a:uFillTx/>
                <a:latin typeface="Palatino Linotype"/>
                <a:cs typeface="+mn-cs"/>
              </a:rPr>
              <a:t>Kasi Pengelolan Keuangan dan Asset Desa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228600">
                    <a:srgbClr val="E68422">
                      <a:satMod val="175000"/>
                      <a:alpha val="40000"/>
                    </a:srgbClr>
                  </a:glow>
                </a:effectLst>
                <a:uLnTx/>
                <a:uFillTx/>
                <a:latin typeface="Palatino Linotype"/>
                <a:cs typeface="+mn-cs"/>
              </a:rPr>
              <a:t>Bidang Pemerintahan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glow rad="228600">
                    <a:srgbClr val="E68422">
                      <a:satMod val="175000"/>
                      <a:alpha val="40000"/>
                    </a:srgbClr>
                  </a:glow>
                </a:effectLst>
                <a:uLnTx/>
                <a:uFillTx/>
                <a:latin typeface="Palatino Linotype"/>
                <a:cs typeface="+mn-cs"/>
              </a:rPr>
              <a:t>Desa</a:t>
            </a:r>
            <a:r>
              <a:rPr kumimoji="0" lang="id-ID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228600">
                    <a:srgbClr val="E68422">
                      <a:satMod val="175000"/>
                      <a:alpha val="40000"/>
                    </a:srgbClr>
                  </a:glow>
                </a:effectLst>
                <a:uLnTx/>
                <a:uFillTx/>
                <a:latin typeface="Palatino Linotype"/>
                <a:cs typeface="+mn-cs"/>
              </a:rPr>
              <a:t> (DPMD)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glow rad="228600">
                    <a:srgbClr val="E68422">
                      <a:satMod val="175000"/>
                      <a:alpha val="40000"/>
                    </a:srgbClr>
                  </a:glow>
                </a:effectLst>
                <a:uLnTx/>
                <a:uFillTx/>
                <a:latin typeface="Palatino Linotype"/>
                <a:cs typeface="+mn-cs"/>
              </a:rPr>
              <a:t>Kabupaten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glow rad="228600">
                    <a:srgbClr val="E68422">
                      <a:satMod val="175000"/>
                      <a:alpha val="40000"/>
                    </a:srgbClr>
                  </a:glow>
                </a:effectLst>
                <a:uLnTx/>
                <a:uFillTx/>
                <a:latin typeface="Palatino Linotype"/>
                <a:cs typeface="+mn-cs"/>
              </a:rPr>
              <a:t>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>
                  <a:glow rad="228600">
                    <a:srgbClr val="E68422">
                      <a:satMod val="175000"/>
                      <a:alpha val="40000"/>
                    </a:srgbClr>
                  </a:glow>
                </a:effectLst>
                <a:uLnTx/>
                <a:uFillTx/>
                <a:latin typeface="Palatino Linotype"/>
                <a:cs typeface="+mn-cs"/>
              </a:rPr>
              <a:t>Garut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glow rad="228600">
                  <a:srgbClr val="E68422">
                    <a:satMod val="175000"/>
                    <a:alpha val="40000"/>
                  </a:srgbClr>
                </a:glow>
              </a:effectLst>
              <a:uLnTx/>
              <a:uFillTx/>
              <a:latin typeface="Palatino Linotype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1654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3356992"/>
            <a:ext cx="2376264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Sekretaris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id-ID" dirty="0"/>
              <a:t>selaku </a:t>
            </a:r>
            <a:r>
              <a:rPr lang="id-ID" dirty="0" smtClean="0"/>
              <a:t>koord</a:t>
            </a:r>
            <a:r>
              <a:rPr lang="en-US" dirty="0" smtClean="0"/>
              <a:t>.</a:t>
            </a:r>
            <a:r>
              <a:rPr lang="id-ID" dirty="0" smtClean="0"/>
              <a:t> </a:t>
            </a:r>
            <a:r>
              <a:rPr lang="en-US" dirty="0" smtClean="0"/>
              <a:t>PTPKD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67944" y="1124744"/>
            <a:ext cx="4536504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dirty="0" err="1" smtClean="0"/>
              <a:t>Menyusun</a:t>
            </a:r>
            <a:r>
              <a:rPr lang="en-US" dirty="0" smtClean="0"/>
              <a:t> Dan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Kebijakan</a:t>
            </a:r>
            <a:r>
              <a:rPr lang="en-US" dirty="0" smtClean="0"/>
              <a:t> </a:t>
            </a:r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APBDesa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67944" y="1997224"/>
            <a:ext cx="4536504" cy="9838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dirty="0" err="1" smtClean="0"/>
              <a:t>Menyusun</a:t>
            </a:r>
            <a:r>
              <a:rPr lang="en-US" dirty="0" smtClean="0"/>
              <a:t> </a:t>
            </a:r>
            <a:r>
              <a:rPr lang="en-US" dirty="0" err="1"/>
              <a:t>Rancangan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 </a:t>
            </a:r>
            <a:r>
              <a:rPr lang="en-US" dirty="0" err="1"/>
              <a:t>APBDesa</a:t>
            </a:r>
            <a:r>
              <a:rPr lang="en-US" dirty="0"/>
              <a:t>, </a:t>
            </a:r>
            <a:r>
              <a:rPr lang="en-US" dirty="0" err="1"/>
              <a:t>perubahan</a:t>
            </a:r>
            <a:r>
              <a:rPr lang="en-US" dirty="0"/>
              <a:t> </a:t>
            </a:r>
            <a:r>
              <a:rPr lang="en-US" dirty="0" err="1"/>
              <a:t>APBDesa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pertanggung</a:t>
            </a:r>
            <a:r>
              <a:rPr lang="en-US" dirty="0"/>
              <a:t> </a:t>
            </a:r>
            <a:r>
              <a:rPr lang="en-US" dirty="0" err="1"/>
              <a:t>jawaban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APBDesa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139952" y="3068960"/>
            <a:ext cx="4536504" cy="1051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92075" lvl="1" algn="r"/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Pengendalian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Ditetapkan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APBDesa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139952" y="4246808"/>
            <a:ext cx="4536504" cy="8898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r"/>
            <a:r>
              <a:rPr lang="en-US" dirty="0" err="1" smtClean="0"/>
              <a:t>Menyusun</a:t>
            </a:r>
            <a:r>
              <a:rPr lang="en-US" dirty="0" smtClean="0"/>
              <a:t> </a:t>
            </a:r>
            <a:r>
              <a:rPr lang="en-US" dirty="0" err="1" smtClean="0"/>
              <a:t>Pelaporan</a:t>
            </a:r>
            <a:r>
              <a:rPr lang="en-US" dirty="0" smtClean="0"/>
              <a:t> Dan </a:t>
            </a:r>
            <a:r>
              <a:rPr lang="en-US" dirty="0" err="1" smtClean="0"/>
              <a:t>Pertanggungjawaban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APBDesa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139952" y="5289024"/>
            <a:ext cx="4536504" cy="8762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r"/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Verifikasi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Bukti-bukti</a:t>
            </a:r>
            <a:r>
              <a:rPr lang="en-US" dirty="0" smtClean="0"/>
              <a:t> </a:t>
            </a:r>
            <a:r>
              <a:rPr lang="en-US" dirty="0" err="1" smtClean="0"/>
              <a:t>Penerimaan</a:t>
            </a:r>
            <a:r>
              <a:rPr lang="en-US" dirty="0" smtClean="0"/>
              <a:t> Dan </a:t>
            </a:r>
            <a:r>
              <a:rPr lang="en-US" dirty="0" err="1" smtClean="0"/>
              <a:t>Pengeluaran</a:t>
            </a:r>
            <a:r>
              <a:rPr lang="en-US" dirty="0" smtClean="0"/>
              <a:t>  </a:t>
            </a:r>
            <a:r>
              <a:rPr lang="en-US" dirty="0" err="1" smtClean="0"/>
              <a:t>APBDesa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4" idx="3"/>
          </p:cNvCxnSpPr>
          <p:nvPr/>
        </p:nvCxnSpPr>
        <p:spPr>
          <a:xfrm flipV="1">
            <a:off x="2915816" y="1700808"/>
            <a:ext cx="1152128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" idx="3"/>
            <a:endCxn id="9" idx="1"/>
          </p:cNvCxnSpPr>
          <p:nvPr/>
        </p:nvCxnSpPr>
        <p:spPr>
          <a:xfrm flipV="1">
            <a:off x="2915816" y="2489135"/>
            <a:ext cx="1152128" cy="12278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3"/>
            <a:endCxn id="12" idx="1"/>
          </p:cNvCxnSpPr>
          <p:nvPr/>
        </p:nvCxnSpPr>
        <p:spPr>
          <a:xfrm flipV="1">
            <a:off x="2915816" y="3594544"/>
            <a:ext cx="1224136" cy="12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4" idx="3"/>
            <a:endCxn id="13" idx="1"/>
          </p:cNvCxnSpPr>
          <p:nvPr/>
        </p:nvCxnSpPr>
        <p:spPr>
          <a:xfrm>
            <a:off x="2915816" y="3717032"/>
            <a:ext cx="1224136" cy="9746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4" idx="3"/>
            <a:endCxn id="14" idx="1"/>
          </p:cNvCxnSpPr>
          <p:nvPr/>
        </p:nvCxnSpPr>
        <p:spPr>
          <a:xfrm>
            <a:off x="2915816" y="3717032"/>
            <a:ext cx="1224136" cy="201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234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3356992"/>
            <a:ext cx="2376264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Kepala</a:t>
            </a:r>
            <a:r>
              <a:rPr lang="en-US" dirty="0" smtClean="0"/>
              <a:t> </a:t>
            </a:r>
            <a:r>
              <a:rPr lang="en-US" dirty="0" err="1" smtClean="0"/>
              <a:t>Seksi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67944" y="1124744"/>
            <a:ext cx="4536504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dirty="0" smtClean="0"/>
              <a:t>M</a:t>
            </a:r>
            <a:r>
              <a:rPr lang="id-ID" dirty="0" smtClean="0"/>
              <a:t>enyusun Rencana Pelaksanaan Kegiatan Yang Menjadi Tanggung Jawabnya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67944" y="1997224"/>
            <a:ext cx="4536504" cy="9838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Dan/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Kemasyarakatan</a:t>
            </a:r>
            <a:r>
              <a:rPr lang="en-US" dirty="0" smtClean="0"/>
              <a:t> </a:t>
            </a:r>
            <a:r>
              <a:rPr lang="en-US" dirty="0" err="1" smtClean="0"/>
              <a:t>Desa</a:t>
            </a:r>
            <a:r>
              <a:rPr lang="en-US" dirty="0" smtClean="0"/>
              <a:t>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Ditetapkan</a:t>
            </a:r>
            <a:r>
              <a:rPr lang="en-US" dirty="0" smtClean="0"/>
              <a:t> Di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APBDesa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139952" y="3068960"/>
            <a:ext cx="4536504" cy="1051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92075" lvl="1" algn="r"/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Tindakan</a:t>
            </a:r>
            <a:r>
              <a:rPr lang="en-US" dirty="0" smtClean="0"/>
              <a:t> </a:t>
            </a:r>
            <a:r>
              <a:rPr lang="en-US" dirty="0" err="1" smtClean="0"/>
              <a:t>Pengeluaran</a:t>
            </a:r>
            <a:r>
              <a:rPr lang="en-US" dirty="0" smtClean="0"/>
              <a:t> Yang </a:t>
            </a:r>
            <a:r>
              <a:rPr lang="en-US" dirty="0" err="1" smtClean="0"/>
              <a:t>Menyebabkan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Beban </a:t>
            </a:r>
            <a:r>
              <a:rPr lang="en-US" dirty="0" err="1" smtClean="0"/>
              <a:t>Anggaran</a:t>
            </a:r>
            <a:r>
              <a:rPr lang="en-US" dirty="0" smtClean="0"/>
              <a:t> </a:t>
            </a:r>
            <a:r>
              <a:rPr lang="en-US" dirty="0" err="1" smtClean="0"/>
              <a:t>Belanja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139952" y="4246808"/>
            <a:ext cx="4536504" cy="4752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r"/>
            <a:r>
              <a:rPr lang="en-US" dirty="0" err="1" smtClean="0"/>
              <a:t>Mengendalikan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130794" y="4850884"/>
            <a:ext cx="4536504" cy="6663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r"/>
            <a:r>
              <a:rPr lang="en-US" dirty="0" err="1" smtClean="0"/>
              <a:t>Melaporkan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Kepala</a:t>
            </a:r>
            <a:r>
              <a:rPr lang="en-US" dirty="0" smtClean="0"/>
              <a:t> </a:t>
            </a:r>
            <a:r>
              <a:rPr lang="en-US" dirty="0" err="1" smtClean="0"/>
              <a:t>Desa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4" idx="3"/>
          </p:cNvCxnSpPr>
          <p:nvPr/>
        </p:nvCxnSpPr>
        <p:spPr>
          <a:xfrm flipV="1">
            <a:off x="2915816" y="1700808"/>
            <a:ext cx="1152128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" idx="3"/>
            <a:endCxn id="9" idx="1"/>
          </p:cNvCxnSpPr>
          <p:nvPr/>
        </p:nvCxnSpPr>
        <p:spPr>
          <a:xfrm flipV="1">
            <a:off x="2915816" y="2489135"/>
            <a:ext cx="1152128" cy="12278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3"/>
            <a:endCxn id="12" idx="1"/>
          </p:cNvCxnSpPr>
          <p:nvPr/>
        </p:nvCxnSpPr>
        <p:spPr>
          <a:xfrm flipV="1">
            <a:off x="2915816" y="3594544"/>
            <a:ext cx="1224136" cy="122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4" idx="3"/>
            <a:endCxn id="13" idx="1"/>
          </p:cNvCxnSpPr>
          <p:nvPr/>
        </p:nvCxnSpPr>
        <p:spPr>
          <a:xfrm>
            <a:off x="2915816" y="3717032"/>
            <a:ext cx="1224136" cy="7674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4" idx="3"/>
            <a:endCxn id="14" idx="1"/>
          </p:cNvCxnSpPr>
          <p:nvPr/>
        </p:nvCxnSpPr>
        <p:spPr>
          <a:xfrm>
            <a:off x="2915816" y="3717032"/>
            <a:ext cx="1214978" cy="14670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130794" y="5669632"/>
            <a:ext cx="4536504" cy="6663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r"/>
            <a:r>
              <a:rPr lang="en-US" dirty="0" err="1" smtClean="0"/>
              <a:t>Menyiapkan</a:t>
            </a:r>
            <a:r>
              <a:rPr lang="en-US" dirty="0" smtClean="0"/>
              <a:t> </a:t>
            </a:r>
            <a:r>
              <a:rPr lang="en-US" dirty="0" err="1" smtClean="0"/>
              <a:t>Dokumen</a:t>
            </a:r>
            <a:r>
              <a:rPr lang="en-US" dirty="0" smtClean="0"/>
              <a:t> </a:t>
            </a:r>
            <a:r>
              <a:rPr lang="en-US" dirty="0" err="1" smtClean="0"/>
              <a:t>Anggaran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Beban </a:t>
            </a:r>
            <a:r>
              <a:rPr lang="en-US" dirty="0" err="1" smtClean="0"/>
              <a:t>Pengeluaran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4" idx="3"/>
            <a:endCxn id="19" idx="1"/>
          </p:cNvCxnSpPr>
          <p:nvPr/>
        </p:nvCxnSpPr>
        <p:spPr>
          <a:xfrm>
            <a:off x="2915816" y="3717032"/>
            <a:ext cx="1214978" cy="22857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799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3356992"/>
            <a:ext cx="2376264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/>
              <a:t>Bendahara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067944" y="1268760"/>
            <a:ext cx="1512168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dirty="0" smtClean="0"/>
              <a:t>M</a:t>
            </a:r>
            <a:r>
              <a:rPr lang="id-ID" dirty="0" smtClean="0"/>
              <a:t>enerima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67944" y="1997224"/>
            <a:ext cx="1512168" cy="4919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en-US" dirty="0"/>
              <a:t>M</a:t>
            </a:r>
            <a:r>
              <a:rPr lang="id-ID" dirty="0" smtClean="0"/>
              <a:t>enyimpan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053654" y="2584062"/>
            <a:ext cx="1584176" cy="7920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92075" lvl="1" algn="r"/>
            <a:r>
              <a:rPr lang="en-US" dirty="0" smtClean="0"/>
              <a:t>M</a:t>
            </a:r>
            <a:r>
              <a:rPr lang="id-ID" dirty="0" smtClean="0"/>
              <a:t>enyetorkan/</a:t>
            </a:r>
            <a:r>
              <a:rPr lang="en-US" dirty="0" smtClean="0"/>
              <a:t>M</a:t>
            </a:r>
            <a:r>
              <a:rPr lang="id-ID" dirty="0" smtClean="0"/>
              <a:t>embayar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041646" y="3479387"/>
            <a:ext cx="2258546" cy="4752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92075" lvl="1"/>
            <a:r>
              <a:rPr lang="en-US" dirty="0" smtClean="0"/>
              <a:t>M</a:t>
            </a:r>
            <a:r>
              <a:rPr lang="id-ID" dirty="0" smtClean="0"/>
              <a:t>enatausahakan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038198" y="4077072"/>
            <a:ext cx="4536504" cy="10666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d-ID" dirty="0"/>
              <a:t>mempertanggungjawabkan penerimaan pendapatan desa dan pengeluaran pendapatan desa dalam rangka pelaksanaan APBDesa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4" idx="3"/>
          </p:cNvCxnSpPr>
          <p:nvPr/>
        </p:nvCxnSpPr>
        <p:spPr>
          <a:xfrm flipV="1">
            <a:off x="2915816" y="1700808"/>
            <a:ext cx="1152128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" idx="3"/>
            <a:endCxn id="9" idx="1"/>
          </p:cNvCxnSpPr>
          <p:nvPr/>
        </p:nvCxnSpPr>
        <p:spPr>
          <a:xfrm flipV="1">
            <a:off x="2915816" y="2243180"/>
            <a:ext cx="1152128" cy="14738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3"/>
            <a:endCxn id="12" idx="1"/>
          </p:cNvCxnSpPr>
          <p:nvPr/>
        </p:nvCxnSpPr>
        <p:spPr>
          <a:xfrm flipV="1">
            <a:off x="2915816" y="2980106"/>
            <a:ext cx="1137838" cy="7369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4" idx="3"/>
            <a:endCxn id="13" idx="1"/>
          </p:cNvCxnSpPr>
          <p:nvPr/>
        </p:nvCxnSpPr>
        <p:spPr>
          <a:xfrm>
            <a:off x="2915816" y="3717032"/>
            <a:ext cx="112583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4" idx="3"/>
            <a:endCxn id="14" idx="1"/>
          </p:cNvCxnSpPr>
          <p:nvPr/>
        </p:nvCxnSpPr>
        <p:spPr>
          <a:xfrm>
            <a:off x="2915816" y="3717032"/>
            <a:ext cx="1122382" cy="893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34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STRUKTUR APBDES</a:t>
            </a:r>
          </a:p>
        </p:txBody>
      </p:sp>
      <p:sp>
        <p:nvSpPr>
          <p:cNvPr id="4" name="Rectangle 3"/>
          <p:cNvSpPr/>
          <p:nvPr/>
        </p:nvSpPr>
        <p:spPr>
          <a:xfrm>
            <a:off x="1064246" y="2132856"/>
            <a:ext cx="2376264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Pendapatan</a:t>
            </a:r>
            <a:r>
              <a:rPr lang="en-US" dirty="0"/>
              <a:t> </a:t>
            </a:r>
            <a:r>
              <a:rPr lang="en-US" dirty="0" err="1"/>
              <a:t>Desa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013952" y="3495410"/>
            <a:ext cx="2376264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Belanja</a:t>
            </a:r>
            <a:r>
              <a:rPr lang="en-US" dirty="0"/>
              <a:t> </a:t>
            </a:r>
            <a:r>
              <a:rPr lang="en-US" dirty="0" err="1"/>
              <a:t>Desa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13952" y="4437112"/>
            <a:ext cx="2376264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Pembiayaan</a:t>
            </a:r>
            <a:r>
              <a:rPr lang="en-US" dirty="0"/>
              <a:t> </a:t>
            </a:r>
            <a:r>
              <a:rPr lang="en-US" dirty="0" err="1"/>
              <a:t>Desa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067944" y="1634530"/>
            <a:ext cx="1800200" cy="64234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K</a:t>
            </a:r>
            <a:r>
              <a:rPr lang="en-US" dirty="0" err="1" smtClean="0"/>
              <a:t>elompok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114267" y="2348880"/>
            <a:ext cx="1800200" cy="64234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Jenis</a:t>
            </a:r>
            <a:endParaRPr lang="en-US" dirty="0"/>
          </a:p>
        </p:txBody>
      </p:sp>
      <p:cxnSp>
        <p:nvCxnSpPr>
          <p:cNvPr id="10" name="Straight Arrow Connector 9"/>
          <p:cNvCxnSpPr>
            <a:stCxn id="4" idx="3"/>
          </p:cNvCxnSpPr>
          <p:nvPr/>
        </p:nvCxnSpPr>
        <p:spPr>
          <a:xfrm flipV="1">
            <a:off x="3440510" y="2188294"/>
            <a:ext cx="673757" cy="2325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3"/>
            <a:endCxn id="8" idx="2"/>
          </p:cNvCxnSpPr>
          <p:nvPr/>
        </p:nvCxnSpPr>
        <p:spPr>
          <a:xfrm>
            <a:off x="3440510" y="2420888"/>
            <a:ext cx="673757" cy="249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6388154" y="1634530"/>
            <a:ext cx="2520280" cy="85836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 smtClean="0"/>
          </a:p>
          <a:p>
            <a:pPr algn="ctr"/>
            <a:r>
              <a:rPr lang="en-US" sz="1400" b="1" dirty="0" err="1" smtClean="0"/>
              <a:t>Pendapatan</a:t>
            </a:r>
            <a:r>
              <a:rPr lang="en-US" sz="1400" b="1" dirty="0" smtClean="0"/>
              <a:t> </a:t>
            </a:r>
            <a:r>
              <a:rPr lang="en-US" sz="1400" b="1" dirty="0" err="1"/>
              <a:t>Asli</a:t>
            </a:r>
            <a:r>
              <a:rPr lang="en-US" sz="1400" b="1" dirty="0"/>
              <a:t> </a:t>
            </a:r>
            <a:r>
              <a:rPr lang="en-US" sz="1400" b="1" dirty="0" err="1" smtClean="0"/>
              <a:t>Desa</a:t>
            </a:r>
            <a:endParaRPr lang="en-US" sz="1400" b="1" dirty="0" smtClean="0"/>
          </a:p>
          <a:p>
            <a:pPr algn="ctr"/>
            <a:r>
              <a:rPr lang="en-US" sz="1400" dirty="0" smtClean="0"/>
              <a:t>Transfer</a:t>
            </a:r>
          </a:p>
          <a:p>
            <a:pPr algn="ctr"/>
            <a:r>
              <a:rPr lang="en-US" sz="1400" dirty="0"/>
              <a:t>Pen</a:t>
            </a:r>
            <a:r>
              <a:rPr lang="id-ID" sz="1400" dirty="0"/>
              <a:t>dapatan Lain-Lain</a:t>
            </a:r>
            <a:endParaRPr lang="en-US" sz="1400" dirty="0" smtClean="0"/>
          </a:p>
          <a:p>
            <a:pPr algn="ctr"/>
            <a:endParaRPr lang="en-US" sz="1400" dirty="0"/>
          </a:p>
        </p:txBody>
      </p:sp>
      <p:cxnSp>
        <p:nvCxnSpPr>
          <p:cNvPr id="19" name="Straight Arrow Connector 18"/>
          <p:cNvCxnSpPr>
            <a:stCxn id="7" idx="6"/>
          </p:cNvCxnSpPr>
          <p:nvPr/>
        </p:nvCxnSpPr>
        <p:spPr>
          <a:xfrm>
            <a:off x="5868144" y="1955701"/>
            <a:ext cx="52001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6412638" y="2739792"/>
            <a:ext cx="2520280" cy="13372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id-ID" sz="1400" dirty="0"/>
              <a:t>Hasil usaha </a:t>
            </a: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id-ID" sz="1400" dirty="0" smtClean="0"/>
              <a:t>Hasil aset</a:t>
            </a: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id-ID" sz="1400" dirty="0" smtClean="0"/>
              <a:t>Swadaya</a:t>
            </a:r>
            <a:r>
              <a:rPr lang="id-ID" sz="1400" dirty="0"/>
              <a:t>, partisipasi dan Gotong </a:t>
            </a:r>
            <a:r>
              <a:rPr lang="id-ID" sz="1400" dirty="0" smtClean="0"/>
              <a:t>royong</a:t>
            </a: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id-ID" sz="1400" dirty="0" smtClean="0"/>
              <a:t>Lain-lain </a:t>
            </a:r>
            <a:r>
              <a:rPr lang="id-ID" sz="1400" dirty="0"/>
              <a:t>pendapatan asli desa</a:t>
            </a:r>
            <a:endParaRPr lang="en-US" sz="1400" dirty="0" smtClean="0"/>
          </a:p>
          <a:p>
            <a:endParaRPr lang="en-US" sz="14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868144" y="2852936"/>
            <a:ext cx="52001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660232" y="1844824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4067944" y="3218706"/>
            <a:ext cx="1800200" cy="642342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K</a:t>
            </a:r>
            <a:r>
              <a:rPr lang="en-US" dirty="0" err="1" smtClean="0"/>
              <a:t>elompok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4093086" y="3973056"/>
            <a:ext cx="1800200" cy="642342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Jenis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3439374" y="3550848"/>
            <a:ext cx="673757" cy="2325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445084" y="3848474"/>
            <a:ext cx="673757" cy="249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6434477" y="4149080"/>
            <a:ext cx="2520280" cy="108012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/>
            </a:pP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endParaRPr lang="en-US" sz="1200" dirty="0"/>
          </a:p>
          <a:p>
            <a:pPr marL="228600" indent="-228600">
              <a:buFont typeface="+mj-lt"/>
              <a:buAutoNum type="arabicPeriod"/>
            </a:pP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endParaRPr lang="en-US" sz="1200" dirty="0"/>
          </a:p>
          <a:p>
            <a:pPr marL="228600" indent="-228600">
              <a:buFont typeface="+mj-lt"/>
              <a:buAutoNum type="arabicPeriod"/>
            </a:pP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id-ID" sz="1200" dirty="0" smtClean="0"/>
              <a:t>Penyelenggaraan Pemerintahan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id-ID" sz="1200" dirty="0"/>
              <a:t>Pelaksanaan </a:t>
            </a:r>
            <a:r>
              <a:rPr lang="id-ID" sz="1200" dirty="0" smtClean="0"/>
              <a:t>Pembangunan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id-ID" sz="1200" dirty="0"/>
              <a:t>Pembinaan </a:t>
            </a:r>
            <a:r>
              <a:rPr lang="id-ID" sz="1200" dirty="0" smtClean="0"/>
              <a:t>Kemasyarakatan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id-ID" sz="1200" dirty="0"/>
              <a:t>Pemberdayaan </a:t>
            </a:r>
            <a:r>
              <a:rPr lang="id-ID" sz="1200" dirty="0" smtClean="0"/>
              <a:t>Masyarakat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id-ID" sz="1200" dirty="0" smtClean="0"/>
              <a:t>Belanja </a:t>
            </a:r>
            <a:r>
              <a:rPr lang="id-ID" sz="1200" dirty="0"/>
              <a:t>Tak Terduga</a:t>
            </a:r>
            <a:endParaRPr lang="en-US" sz="1200" dirty="0"/>
          </a:p>
          <a:p>
            <a:pPr marL="228600" indent="-228600">
              <a:buFont typeface="+mj-lt"/>
              <a:buAutoNum type="arabicPeriod"/>
            </a:pP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endParaRPr lang="en-US" sz="1200" dirty="0" smtClean="0"/>
          </a:p>
        </p:txBody>
      </p:sp>
      <p:cxnSp>
        <p:nvCxnSpPr>
          <p:cNvPr id="31" name="Straight Arrow Connector 30"/>
          <p:cNvCxnSpPr>
            <a:stCxn id="24" idx="6"/>
          </p:cNvCxnSpPr>
          <p:nvPr/>
        </p:nvCxnSpPr>
        <p:spPr>
          <a:xfrm>
            <a:off x="5868144" y="3539877"/>
            <a:ext cx="520010" cy="754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6434477" y="5379670"/>
            <a:ext cx="2520280" cy="64161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/>
            </a:pP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endParaRPr lang="en-US" sz="1200" dirty="0"/>
          </a:p>
          <a:p>
            <a:pPr marL="228600" indent="-228600">
              <a:buFont typeface="+mj-lt"/>
              <a:buAutoNum type="arabicPeriod"/>
            </a:pP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id-ID" sz="1200" dirty="0" smtClean="0"/>
              <a:t>Pegawai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id-ID" sz="1200" dirty="0"/>
              <a:t>Barang dan </a:t>
            </a:r>
            <a:r>
              <a:rPr lang="id-ID" sz="1200" dirty="0" smtClean="0"/>
              <a:t>Jasa</a:t>
            </a: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r>
              <a:rPr lang="id-ID" sz="1200" dirty="0"/>
              <a:t>Modal</a:t>
            </a:r>
            <a:endParaRPr lang="en-US" sz="1200" dirty="0"/>
          </a:p>
          <a:p>
            <a:pPr marL="228600" indent="-228600">
              <a:buFont typeface="+mj-lt"/>
              <a:buAutoNum type="arabicPeriod"/>
            </a:pP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endParaRPr lang="en-US" sz="1200" dirty="0" smtClean="0"/>
          </a:p>
          <a:p>
            <a:pPr marL="228600" indent="-228600">
              <a:buFont typeface="+mj-lt"/>
              <a:buAutoNum type="arabicPeriod"/>
            </a:pPr>
            <a:endParaRPr lang="en-US" sz="1200" dirty="0" smtClean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5844671" y="4353649"/>
            <a:ext cx="520010" cy="13075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74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id-ID" dirty="0"/>
              <a:t>Kelompok </a:t>
            </a:r>
            <a:r>
              <a:rPr lang="id-ID" dirty="0" smtClean="0"/>
              <a:t>PADesa,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id-ID" dirty="0"/>
              <a:t>jenis: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id-ID" dirty="0"/>
              <a:t>Hasil usaha</a:t>
            </a:r>
            <a:r>
              <a:rPr lang="id-ID" dirty="0" smtClean="0"/>
              <a:t>;</a:t>
            </a:r>
            <a:endParaRPr lang="en-US" dirty="0" smtClean="0"/>
          </a:p>
          <a:p>
            <a:pPr marL="720725" lvl="0" indent="0"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H</a:t>
            </a:r>
            <a:r>
              <a:rPr lang="id-ID" dirty="0" smtClean="0"/>
              <a:t>asil </a:t>
            </a:r>
            <a:r>
              <a:rPr lang="id-ID" dirty="0"/>
              <a:t>Bumdes, </a:t>
            </a:r>
            <a:endParaRPr lang="en-US" dirty="0" smtClean="0"/>
          </a:p>
          <a:p>
            <a:pPr marL="720725" lvl="0" indent="0"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T</a:t>
            </a:r>
            <a:r>
              <a:rPr lang="id-ID" dirty="0" smtClean="0"/>
              <a:t>anah </a:t>
            </a:r>
            <a:r>
              <a:rPr lang="id-ID" dirty="0"/>
              <a:t>kas desa.</a:t>
            </a:r>
            <a:endParaRPr lang="en-US" dirty="0"/>
          </a:p>
          <a:p>
            <a:pPr lvl="0"/>
            <a:r>
              <a:rPr lang="id-ID" dirty="0"/>
              <a:t>Hasil aset</a:t>
            </a:r>
            <a:r>
              <a:rPr lang="id-ID" dirty="0" smtClean="0"/>
              <a:t>;</a:t>
            </a:r>
            <a:endParaRPr lang="en-US" dirty="0" smtClean="0"/>
          </a:p>
          <a:p>
            <a:pPr marL="720725" lvl="0" indent="0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T</a:t>
            </a:r>
            <a:r>
              <a:rPr lang="id-ID" dirty="0" smtClean="0"/>
              <a:t>ambatan </a:t>
            </a:r>
            <a:r>
              <a:rPr lang="id-ID" dirty="0"/>
              <a:t>perahu, </a:t>
            </a:r>
            <a:endParaRPr lang="en-US" dirty="0" smtClean="0"/>
          </a:p>
          <a:p>
            <a:pPr marL="720725" lvl="0" indent="0"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id-ID" dirty="0" smtClean="0"/>
              <a:t>asar </a:t>
            </a:r>
            <a:r>
              <a:rPr lang="id-ID" dirty="0"/>
              <a:t>desa, </a:t>
            </a:r>
            <a:endParaRPr lang="en-US" dirty="0" smtClean="0"/>
          </a:p>
          <a:p>
            <a:pPr marL="720725" lvl="0" indent="0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T</a:t>
            </a:r>
            <a:r>
              <a:rPr lang="id-ID" dirty="0" smtClean="0"/>
              <a:t>empat </a:t>
            </a:r>
            <a:r>
              <a:rPr lang="id-ID" dirty="0"/>
              <a:t>pemandian umum, </a:t>
            </a:r>
            <a:endParaRPr lang="en-US" dirty="0" smtClean="0"/>
          </a:p>
          <a:p>
            <a:pPr marL="720725" lvl="0" indent="0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J</a:t>
            </a:r>
            <a:r>
              <a:rPr lang="id-ID" dirty="0" smtClean="0"/>
              <a:t>aringan </a:t>
            </a:r>
            <a:r>
              <a:rPr lang="id-ID" dirty="0"/>
              <a:t>irigasi.</a:t>
            </a:r>
            <a:endParaRPr lang="en-US" dirty="0"/>
          </a:p>
          <a:p>
            <a:pPr lvl="0"/>
            <a:r>
              <a:rPr lang="id-ID" dirty="0"/>
              <a:t>Swadaya, partisipasi dan Gotong </a:t>
            </a:r>
            <a:r>
              <a:rPr lang="id-ID" dirty="0" smtClean="0"/>
              <a:t>royong</a:t>
            </a:r>
            <a:endParaRPr lang="en-US" dirty="0" smtClean="0"/>
          </a:p>
          <a:p>
            <a:pPr marL="720725" indent="261938">
              <a:buFont typeface="Wingdings" panose="05000000000000000000" pitchFamily="2" charset="2"/>
              <a:buChar char="Ø"/>
            </a:pPr>
            <a:r>
              <a:rPr lang="en-US" dirty="0"/>
              <a:t>M</a:t>
            </a:r>
            <a:r>
              <a:rPr lang="id-ID" dirty="0" smtClean="0"/>
              <a:t>embangun </a:t>
            </a:r>
            <a:r>
              <a:rPr lang="id-ID" dirty="0"/>
              <a:t>dengan kekuatan sendiri yang melibatkan peran serta masyarakat  berupa tenaga, barang yang dinilai dengan uang.</a:t>
            </a:r>
            <a:endParaRPr lang="en-US" dirty="0"/>
          </a:p>
          <a:p>
            <a:pPr lvl="0"/>
            <a:r>
              <a:rPr lang="id-ID" dirty="0" smtClean="0"/>
              <a:t>Lain-lain </a:t>
            </a:r>
            <a:r>
              <a:rPr lang="id-ID" dirty="0"/>
              <a:t>pendapatan asli desa</a:t>
            </a:r>
            <a:r>
              <a:rPr lang="id-ID" dirty="0" smtClean="0"/>
              <a:t>.</a:t>
            </a:r>
            <a:endParaRPr lang="en-US" dirty="0" smtClean="0"/>
          </a:p>
          <a:p>
            <a:pPr marL="720725" indent="11113">
              <a:buFont typeface="Wingdings" panose="05000000000000000000" pitchFamily="2" charset="2"/>
              <a:buChar char="Ø"/>
            </a:pPr>
            <a:r>
              <a:rPr lang="en-US" dirty="0" smtClean="0"/>
              <a:t> H</a:t>
            </a:r>
            <a:r>
              <a:rPr lang="id-ID" dirty="0" smtClean="0"/>
              <a:t>asil </a:t>
            </a:r>
            <a:r>
              <a:rPr lang="id-ID" dirty="0"/>
              <a:t>pungutan desa.</a:t>
            </a:r>
            <a:endParaRPr lang="en-US" dirty="0"/>
          </a:p>
          <a:p>
            <a:pPr lvl="0">
              <a:buFont typeface="Wingdings" panose="05000000000000000000" pitchFamily="2" charset="2"/>
              <a:buChar char="Ø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2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id-ID" dirty="0" smtClean="0"/>
              <a:t>Kelompok </a:t>
            </a:r>
            <a:r>
              <a:rPr lang="en-US" b="1" dirty="0" err="1" smtClean="0"/>
              <a:t>Pendapatan</a:t>
            </a:r>
            <a:r>
              <a:rPr lang="en-US" b="1" dirty="0" smtClean="0"/>
              <a:t> </a:t>
            </a:r>
            <a:r>
              <a:rPr lang="id-ID" b="1" dirty="0" smtClean="0"/>
              <a:t>transfer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id-ID" dirty="0" smtClean="0"/>
              <a:t> </a:t>
            </a:r>
            <a:r>
              <a:rPr lang="id-ID" b="1" dirty="0"/>
              <a:t>jenis</a:t>
            </a:r>
            <a:r>
              <a:rPr lang="id-ID" dirty="0"/>
              <a:t>:</a:t>
            </a:r>
            <a:r>
              <a:rPr lang="en-US" sz="4000" dirty="0"/>
              <a:t/>
            </a:r>
            <a:br>
              <a:rPr lang="en-US" sz="4000" dirty="0"/>
            </a:b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808192" y="3573016"/>
            <a:ext cx="2448272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Pendapatan</a:t>
            </a:r>
            <a:r>
              <a:rPr lang="en-US" b="1" dirty="0" smtClean="0"/>
              <a:t> </a:t>
            </a:r>
            <a:r>
              <a:rPr lang="id-ID" b="1" dirty="0" smtClean="0"/>
              <a:t>Transfer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499992" y="1916832"/>
            <a:ext cx="2088232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/>
              <a:t>Dana Desa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530844" y="2661692"/>
            <a:ext cx="2088232" cy="105534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/>
              <a:t>Hasil Pajak  Daerah Kabupaten/Kota dan Retribusi Daerah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535418" y="3861048"/>
            <a:ext cx="2088232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id-ID" dirty="0"/>
              <a:t>Alokasi Dana Desa (ADD);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545702" y="4584164"/>
            <a:ext cx="2088232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id-ID" dirty="0"/>
              <a:t>Bantuan Keuangan dari APBD Provinsi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573126" y="5321736"/>
            <a:ext cx="2088232" cy="8435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id-ID" dirty="0"/>
              <a:t>Bantuan Keuangan APBD </a:t>
            </a:r>
            <a:r>
              <a:rPr lang="en-US" dirty="0" err="1"/>
              <a:t>Kabupaten</a:t>
            </a:r>
            <a:r>
              <a:rPr lang="en-US" dirty="0"/>
              <a:t>/Kota</a:t>
            </a:r>
          </a:p>
        </p:txBody>
      </p:sp>
      <p:cxnSp>
        <p:nvCxnSpPr>
          <p:cNvPr id="12" name="Straight Arrow Connector 11"/>
          <p:cNvCxnSpPr>
            <a:stCxn id="4" idx="3"/>
          </p:cNvCxnSpPr>
          <p:nvPr/>
        </p:nvCxnSpPr>
        <p:spPr>
          <a:xfrm flipV="1">
            <a:off x="3256464" y="2348880"/>
            <a:ext cx="1243528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3"/>
            <a:endCxn id="6" idx="1"/>
          </p:cNvCxnSpPr>
          <p:nvPr/>
        </p:nvCxnSpPr>
        <p:spPr>
          <a:xfrm flipV="1">
            <a:off x="3256464" y="3189362"/>
            <a:ext cx="1274380" cy="6716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7" idx="1"/>
          </p:cNvCxnSpPr>
          <p:nvPr/>
        </p:nvCxnSpPr>
        <p:spPr>
          <a:xfrm>
            <a:off x="3256464" y="3861048"/>
            <a:ext cx="127895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4" idx="3"/>
            <a:endCxn id="9" idx="1"/>
          </p:cNvCxnSpPr>
          <p:nvPr/>
        </p:nvCxnSpPr>
        <p:spPr>
          <a:xfrm>
            <a:off x="3256464" y="3861048"/>
            <a:ext cx="1289238" cy="10111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3"/>
            <a:endCxn id="10" idx="1"/>
          </p:cNvCxnSpPr>
          <p:nvPr/>
        </p:nvCxnSpPr>
        <p:spPr>
          <a:xfrm>
            <a:off x="3256464" y="3861048"/>
            <a:ext cx="1316662" cy="18824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61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Rekening</a:t>
            </a:r>
            <a:r>
              <a:rPr lang="en-US" dirty="0" smtClean="0"/>
              <a:t> </a:t>
            </a:r>
            <a:r>
              <a:rPr lang="en-US" dirty="0" err="1" smtClean="0"/>
              <a:t>Kas</a:t>
            </a:r>
            <a:r>
              <a:rPr lang="en-US" dirty="0" smtClean="0"/>
              <a:t> </a:t>
            </a:r>
            <a:r>
              <a:rPr lang="en-US" dirty="0" err="1" smtClean="0"/>
              <a:t>Desa</a:t>
            </a:r>
            <a:r>
              <a:rPr lang="en-US" dirty="0" smtClean="0"/>
              <a:t> (RKD)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err="1" smtClean="0"/>
              <a:t>Pendapatan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dirty="0"/>
              <a:t>Pendapatan Desa </a:t>
            </a:r>
            <a:r>
              <a:rPr lang="id-ID" dirty="0" smtClean="0"/>
              <a:t>meliputi </a:t>
            </a:r>
            <a:r>
              <a:rPr lang="id-ID" dirty="0"/>
              <a:t>semua penerimaan uang melalui </a:t>
            </a:r>
            <a:r>
              <a:rPr lang="id-ID" b="1" dirty="0"/>
              <a:t>rekening desa </a:t>
            </a:r>
            <a:r>
              <a:rPr lang="id-ID" dirty="0"/>
              <a:t>yang merupakan hak desa dalam 1 (satu) tahun anggaran yang tidak </a:t>
            </a:r>
            <a:r>
              <a:rPr lang="id-ID" dirty="0" smtClean="0"/>
              <a:t>perlu </a:t>
            </a:r>
            <a:r>
              <a:rPr lang="id-ID" dirty="0"/>
              <a:t>dibayar kembali oleh desa</a:t>
            </a:r>
            <a:r>
              <a:rPr lang="id-ID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5691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id-ID" dirty="0" smtClean="0"/>
              <a:t>Kelompok </a:t>
            </a:r>
            <a:r>
              <a:rPr lang="en-US" dirty="0" smtClean="0"/>
              <a:t>P</a:t>
            </a:r>
            <a:r>
              <a:rPr lang="id-ID" dirty="0" smtClean="0"/>
              <a:t>endapatan </a:t>
            </a:r>
            <a:r>
              <a:rPr lang="id-ID" dirty="0"/>
              <a:t>lain-lain </a:t>
            </a:r>
            <a:r>
              <a:rPr lang="en-US" dirty="0" err="1" smtClean="0"/>
              <a:t>Berdasarkan</a:t>
            </a:r>
            <a:r>
              <a:rPr lang="id-ID" dirty="0" smtClean="0"/>
              <a:t> </a:t>
            </a:r>
            <a:r>
              <a:rPr lang="id-ID" dirty="0"/>
              <a:t>jenis:</a:t>
            </a:r>
            <a:r>
              <a:rPr lang="en-US" sz="4000" dirty="0"/>
              <a:t/>
            </a:r>
            <a:br>
              <a:rPr lang="en-US" sz="4000" dirty="0"/>
            </a:b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683568" y="3259832"/>
            <a:ext cx="2232248" cy="6732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P</a:t>
            </a:r>
            <a:r>
              <a:rPr lang="id-ID" b="1" dirty="0"/>
              <a:t>endapatan lain-lain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3707904" y="2013992"/>
            <a:ext cx="2664296" cy="105496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/>
              <a:t>Hibah dan S</a:t>
            </a:r>
            <a:r>
              <a:rPr lang="en-US" dirty="0" err="1"/>
              <a:t>umbangan</a:t>
            </a:r>
            <a:r>
              <a:rPr lang="en-US" dirty="0"/>
              <a:t> </a:t>
            </a:r>
            <a:r>
              <a:rPr lang="id-ID" dirty="0"/>
              <a:t>dari p</a:t>
            </a:r>
            <a:r>
              <a:rPr lang="en-US" dirty="0" err="1"/>
              <a:t>ihak</a:t>
            </a:r>
            <a:r>
              <a:rPr lang="en-US" dirty="0"/>
              <a:t> </a:t>
            </a:r>
            <a:r>
              <a:rPr lang="id-ID" dirty="0"/>
              <a:t>k</a:t>
            </a:r>
            <a:r>
              <a:rPr lang="en-US" dirty="0" err="1"/>
              <a:t>etiga</a:t>
            </a:r>
            <a:r>
              <a:rPr lang="id-ID" dirty="0"/>
              <a:t> yang tidak mengikat</a:t>
            </a:r>
            <a:endParaRPr lang="en-US" b="1" dirty="0"/>
          </a:p>
        </p:txBody>
      </p:sp>
      <p:sp>
        <p:nvSpPr>
          <p:cNvPr id="6" name="Rounded Rectangle 5"/>
          <p:cNvSpPr/>
          <p:nvPr/>
        </p:nvSpPr>
        <p:spPr>
          <a:xfrm>
            <a:off x="3707904" y="4483968"/>
            <a:ext cx="2664296" cy="6732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/>
              <a:t>Lain-lain pendapatan Desa yang sah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6948264" y="1665666"/>
            <a:ext cx="1296144" cy="61120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/>
              <a:t>uang</a:t>
            </a:r>
            <a:endParaRPr lang="en-US" dirty="0"/>
          </a:p>
        </p:txBody>
      </p:sp>
      <p:cxnSp>
        <p:nvCxnSpPr>
          <p:cNvPr id="10" name="Straight Arrow Connector 9"/>
          <p:cNvCxnSpPr>
            <a:stCxn id="4" idx="3"/>
          </p:cNvCxnSpPr>
          <p:nvPr/>
        </p:nvCxnSpPr>
        <p:spPr>
          <a:xfrm flipV="1">
            <a:off x="2915816" y="2763357"/>
            <a:ext cx="792088" cy="8330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4" idx="3"/>
          </p:cNvCxnSpPr>
          <p:nvPr/>
        </p:nvCxnSpPr>
        <p:spPr>
          <a:xfrm>
            <a:off x="2915816" y="3596444"/>
            <a:ext cx="792088" cy="10566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5" idx="3"/>
          </p:cNvCxnSpPr>
          <p:nvPr/>
        </p:nvCxnSpPr>
        <p:spPr>
          <a:xfrm flipV="1">
            <a:off x="6372200" y="2013992"/>
            <a:ext cx="576064" cy="5274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6712768" y="3971518"/>
            <a:ext cx="2088232" cy="16981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H</a:t>
            </a:r>
            <a:r>
              <a:rPr lang="id-ID" b="1" dirty="0" smtClean="0"/>
              <a:t>asil </a:t>
            </a:r>
            <a:r>
              <a:rPr lang="id-ID" b="1" dirty="0"/>
              <a:t>kerjasama </a:t>
            </a:r>
            <a:r>
              <a:rPr lang="id-ID" dirty="0"/>
              <a:t>dengan pihak ke</a:t>
            </a:r>
            <a:r>
              <a:rPr lang="en-US" dirty="0" err="1"/>
              <a:t>tiga</a:t>
            </a:r>
            <a:r>
              <a:rPr lang="en-US" dirty="0"/>
              <a:t> </a:t>
            </a:r>
            <a:r>
              <a:rPr lang="id-ID" dirty="0"/>
              <a:t>dan </a:t>
            </a:r>
            <a:r>
              <a:rPr lang="id-ID" b="1" dirty="0"/>
              <a:t>bantuan perusahaan </a:t>
            </a:r>
            <a:r>
              <a:rPr lang="id-ID" dirty="0"/>
              <a:t>yang berlokasi di desa.</a:t>
            </a:r>
            <a:endParaRPr lang="en-US" b="1" dirty="0"/>
          </a:p>
        </p:txBody>
      </p:sp>
      <p:cxnSp>
        <p:nvCxnSpPr>
          <p:cNvPr id="21" name="Straight Arrow Connector 20"/>
          <p:cNvCxnSpPr>
            <a:stCxn id="6" idx="3"/>
            <a:endCxn id="19" idx="1"/>
          </p:cNvCxnSpPr>
          <p:nvPr/>
        </p:nvCxnSpPr>
        <p:spPr>
          <a:xfrm>
            <a:off x="6372200" y="4820580"/>
            <a:ext cx="3405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814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B</a:t>
            </a:r>
            <a:r>
              <a:rPr lang="en-US" b="1" dirty="0" smtClean="0"/>
              <a:t>ELANJA DESA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id-ID" dirty="0"/>
              <a:t>Belanja desa </a:t>
            </a:r>
            <a:r>
              <a:rPr lang="id-ID" dirty="0" smtClean="0"/>
              <a:t>meliputi </a:t>
            </a:r>
            <a:r>
              <a:rPr lang="id-ID" dirty="0"/>
              <a:t>semua pengeluaran dari rekening desa yang merupakan kewajiban desa dalam 1 (satu) tahun anggaran yang tidak akan diperoleh pembayarannya kembali oleh desa</a:t>
            </a:r>
            <a:r>
              <a:rPr lang="id-ID" dirty="0" smtClean="0"/>
              <a:t>.</a:t>
            </a:r>
            <a:endParaRPr lang="en-US" dirty="0" smtClean="0"/>
          </a:p>
          <a:p>
            <a:pPr algn="just">
              <a:buFont typeface="Wingdings" pitchFamily="2" charset="2"/>
              <a:buChar char="Ø"/>
            </a:pPr>
            <a:r>
              <a:rPr lang="id-ID" dirty="0"/>
              <a:t>Belanja desa </a:t>
            </a:r>
            <a:r>
              <a:rPr lang="id-ID" dirty="0" smtClean="0"/>
              <a:t>dipergunakan </a:t>
            </a:r>
            <a:r>
              <a:rPr lang="id-ID" dirty="0"/>
              <a:t>dalam rangka mendanai penyelenggaraan kewenangan Desa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76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id-ID" b="1" dirty="0" smtClean="0"/>
              <a:t>K</a:t>
            </a:r>
            <a:r>
              <a:rPr lang="en-US" b="1" dirty="0" smtClean="0"/>
              <a:t>ELOMPOK BELANJA</a:t>
            </a:r>
            <a:r>
              <a:rPr lang="en-US" sz="4000" b="1" dirty="0"/>
              <a:t/>
            </a:r>
            <a:br>
              <a:rPr lang="en-US" sz="4000" b="1" dirty="0"/>
            </a:br>
            <a:endParaRPr lang="en-US" b="1" dirty="0"/>
          </a:p>
        </p:txBody>
      </p:sp>
      <p:sp>
        <p:nvSpPr>
          <p:cNvPr id="4" name="Rounded Rectangle 3"/>
          <p:cNvSpPr/>
          <p:nvPr/>
        </p:nvSpPr>
        <p:spPr>
          <a:xfrm>
            <a:off x="179512" y="3501008"/>
            <a:ext cx="2232248" cy="6732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P</a:t>
            </a:r>
            <a:r>
              <a:rPr lang="id-ID" b="1" dirty="0"/>
              <a:t>endapatan lain-lain</a:t>
            </a:r>
            <a:endParaRPr lang="en-US" b="1" dirty="0"/>
          </a:p>
        </p:txBody>
      </p:sp>
      <p:sp>
        <p:nvSpPr>
          <p:cNvPr id="5" name="Rounded Rectangle 4"/>
          <p:cNvSpPr/>
          <p:nvPr/>
        </p:nvSpPr>
        <p:spPr>
          <a:xfrm>
            <a:off x="3131840" y="2013992"/>
            <a:ext cx="4104456" cy="5509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Penyelenggaraan Pemerintahan Desa</a:t>
            </a:r>
            <a:endParaRPr lang="en-US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3131840" y="2780928"/>
            <a:ext cx="4104456" cy="5509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Pelaksanaan Pembangunan Desa</a:t>
            </a:r>
            <a:endParaRPr lang="en-US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3131840" y="3501008"/>
            <a:ext cx="4104456" cy="5509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Pembinaan Kemasyarakatan Desa</a:t>
            </a:r>
            <a:endParaRPr lang="en-US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3131840" y="4221088"/>
            <a:ext cx="4104456" cy="5509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Pemberdayaan Masyarakat Desa</a:t>
            </a:r>
            <a:endParaRPr lang="en-US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3131840" y="4941168"/>
            <a:ext cx="4104456" cy="5509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Belanja Tak Terduga</a:t>
            </a:r>
            <a:endParaRPr lang="en-US" dirty="0" smtClean="0"/>
          </a:p>
        </p:txBody>
      </p:sp>
      <p:sp>
        <p:nvSpPr>
          <p:cNvPr id="17" name="Left Brace 16"/>
          <p:cNvSpPr/>
          <p:nvPr/>
        </p:nvSpPr>
        <p:spPr>
          <a:xfrm>
            <a:off x="2555776" y="2276872"/>
            <a:ext cx="432048" cy="309634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Rectangle 17"/>
          <p:cNvSpPr/>
          <p:nvPr/>
        </p:nvSpPr>
        <p:spPr>
          <a:xfrm>
            <a:off x="611560" y="5951021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i="1" dirty="0" smtClean="0"/>
              <a:t>Kelompok belanja  dalam kegiatan sesuai dengan kebutuhan Desa yang telah dituangkan dalam RKPDesa.</a:t>
            </a:r>
            <a:endParaRPr lang="en-US" i="1" dirty="0"/>
          </a:p>
        </p:txBody>
      </p:sp>
      <p:sp>
        <p:nvSpPr>
          <p:cNvPr id="20" name="Rounded Rectangle 19"/>
          <p:cNvSpPr/>
          <p:nvPr/>
        </p:nvSpPr>
        <p:spPr>
          <a:xfrm>
            <a:off x="7524328" y="2564904"/>
            <a:ext cx="1368152" cy="5040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B. Pegawai</a:t>
            </a:r>
            <a:endParaRPr lang="id-ID" dirty="0"/>
          </a:p>
        </p:txBody>
      </p:sp>
      <p:sp>
        <p:nvSpPr>
          <p:cNvPr id="22" name="Rounded Rectangle 21"/>
          <p:cNvSpPr/>
          <p:nvPr/>
        </p:nvSpPr>
        <p:spPr>
          <a:xfrm>
            <a:off x="7524328" y="3212976"/>
            <a:ext cx="1368152" cy="5040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B. Barang &amp; Jasa</a:t>
            </a:r>
            <a:endParaRPr lang="id-ID" dirty="0"/>
          </a:p>
        </p:txBody>
      </p:sp>
      <p:sp>
        <p:nvSpPr>
          <p:cNvPr id="23" name="Rounded Rectangle 22"/>
          <p:cNvSpPr/>
          <p:nvPr/>
        </p:nvSpPr>
        <p:spPr>
          <a:xfrm>
            <a:off x="7524328" y="3861048"/>
            <a:ext cx="1368152" cy="5040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 . Modal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5814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PENGELOLAAN KEUANGAN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err="1"/>
              <a:t>Pengelolaan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keseluruhan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yang </a:t>
            </a:r>
            <a:r>
              <a:rPr lang="en-US" dirty="0" err="1"/>
              <a:t>meliputi</a:t>
            </a:r>
            <a:r>
              <a:rPr lang="en-US" dirty="0"/>
              <a:t> </a:t>
            </a:r>
            <a:r>
              <a:rPr lang="en-US" dirty="0" err="1"/>
              <a:t>perencanaan</a:t>
            </a:r>
            <a:r>
              <a:rPr lang="en-US" dirty="0"/>
              <a:t>, </a:t>
            </a:r>
            <a:r>
              <a:rPr lang="en-US" dirty="0" err="1"/>
              <a:t>pelaksanaan</a:t>
            </a:r>
            <a:r>
              <a:rPr lang="en-US" dirty="0"/>
              <a:t>, </a:t>
            </a:r>
            <a:r>
              <a:rPr lang="en-US" dirty="0" err="1"/>
              <a:t>penatausahaan</a:t>
            </a:r>
            <a:r>
              <a:rPr lang="en-US" dirty="0"/>
              <a:t>, </a:t>
            </a:r>
            <a:r>
              <a:rPr lang="en-US" dirty="0" err="1"/>
              <a:t>pelaporan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pertanggungjawaban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 smtClean="0"/>
              <a:t>desa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err="1"/>
              <a:t>Rencana</a:t>
            </a:r>
            <a:r>
              <a:rPr lang="en-US" dirty="0"/>
              <a:t> </a:t>
            </a:r>
            <a:r>
              <a:rPr lang="en-US" dirty="0" err="1"/>
              <a:t>Kerja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, </a:t>
            </a:r>
            <a:r>
              <a:rPr lang="en-US" dirty="0" err="1"/>
              <a:t>selanjutnya</a:t>
            </a:r>
            <a:r>
              <a:rPr lang="en-US" dirty="0"/>
              <a:t> </a:t>
            </a:r>
            <a:r>
              <a:rPr lang="en-US" dirty="0" err="1"/>
              <a:t>disebut</a:t>
            </a:r>
            <a:r>
              <a:rPr lang="en-US" dirty="0"/>
              <a:t> </a:t>
            </a:r>
            <a:r>
              <a:rPr lang="en-US" dirty="0" err="1"/>
              <a:t>RKPDesa</a:t>
            </a:r>
            <a:r>
              <a:rPr lang="en-US" dirty="0"/>
              <a:t>,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penjabaran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Rencana</a:t>
            </a:r>
            <a:r>
              <a:rPr lang="en-US" dirty="0"/>
              <a:t> Pembangunan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Menengah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jangka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1 (</a:t>
            </a:r>
            <a:r>
              <a:rPr lang="en-US" dirty="0" err="1"/>
              <a:t>satu</a:t>
            </a:r>
            <a:r>
              <a:rPr lang="en-US" dirty="0"/>
              <a:t>) </a:t>
            </a:r>
            <a:r>
              <a:rPr lang="en-US" dirty="0" err="1"/>
              <a:t>tahun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dirty="0" err="1"/>
              <a:t>Anggaran</a:t>
            </a:r>
            <a:r>
              <a:rPr lang="en-US" dirty="0"/>
              <a:t> </a:t>
            </a:r>
            <a:r>
              <a:rPr lang="en-US" dirty="0" err="1"/>
              <a:t>Pendapatan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Belanja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, </a:t>
            </a:r>
            <a:r>
              <a:rPr lang="en-US" dirty="0" err="1"/>
              <a:t>selanjutnya</a:t>
            </a:r>
            <a:r>
              <a:rPr lang="en-US" dirty="0"/>
              <a:t> </a:t>
            </a:r>
            <a:r>
              <a:rPr lang="en-US" dirty="0" err="1"/>
              <a:t>disebut</a:t>
            </a:r>
            <a:r>
              <a:rPr lang="en-US" dirty="0"/>
              <a:t> </a:t>
            </a:r>
            <a:r>
              <a:rPr lang="en-US" dirty="0" err="1"/>
              <a:t>APBDesa</a:t>
            </a:r>
            <a:r>
              <a:rPr lang="en-US" dirty="0"/>
              <a:t>,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rencana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tahunan</a:t>
            </a:r>
            <a:r>
              <a:rPr lang="en-US" dirty="0"/>
              <a:t> </a:t>
            </a:r>
            <a:r>
              <a:rPr lang="en-US" dirty="0" err="1"/>
              <a:t>Pemerintahan</a:t>
            </a:r>
            <a:r>
              <a:rPr lang="en-US" dirty="0"/>
              <a:t> </a:t>
            </a:r>
            <a:r>
              <a:rPr lang="en-US" dirty="0" err="1"/>
              <a:t>Desa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17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B</a:t>
            </a:r>
            <a:r>
              <a:rPr lang="en-US" b="1" dirty="0" smtClean="0"/>
              <a:t>ELANJA PEGAWAI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854813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109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79512" y="2996952"/>
            <a:ext cx="2232248" cy="6732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Barang dan Jasa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131840" y="548680"/>
            <a:ext cx="5256584" cy="525658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id-ID" dirty="0" smtClean="0">
                <a:solidFill>
                  <a:srgbClr val="FF0000"/>
                </a:solidFill>
              </a:rPr>
              <a:t>alat tulis kantor;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id-ID" dirty="0" smtClean="0">
                <a:solidFill>
                  <a:srgbClr val="FF0000"/>
                </a:solidFill>
              </a:rPr>
              <a:t>benda pos;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id-ID" dirty="0" smtClean="0">
                <a:solidFill>
                  <a:srgbClr val="00B050"/>
                </a:solidFill>
              </a:rPr>
              <a:t>bahan/material;</a:t>
            </a:r>
            <a:endParaRPr lang="en-US" dirty="0" smtClean="0">
              <a:solidFill>
                <a:srgbClr val="00B050"/>
              </a:solidFill>
            </a:endParaRPr>
          </a:p>
          <a:p>
            <a:pPr lvl="0"/>
            <a:r>
              <a:rPr lang="id-ID" dirty="0" smtClean="0"/>
              <a:t>pemeliharaan;</a:t>
            </a:r>
            <a:endParaRPr lang="en-US" dirty="0" smtClean="0"/>
          </a:p>
          <a:p>
            <a:pPr lvl="0"/>
            <a:r>
              <a:rPr lang="id-ID" dirty="0" smtClean="0">
                <a:solidFill>
                  <a:srgbClr val="FF0000"/>
                </a:solidFill>
              </a:rPr>
              <a:t>cetak/penggandaan;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id-ID" dirty="0" smtClean="0">
                <a:solidFill>
                  <a:srgbClr val="FF0000"/>
                </a:solidFill>
              </a:rPr>
              <a:t>sewa kantor desa;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id-ID" dirty="0" smtClean="0">
                <a:solidFill>
                  <a:srgbClr val="FF0000"/>
                </a:solidFill>
              </a:rPr>
              <a:t>sewa perlengkapan dan peralatan kantor;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id-ID" dirty="0" smtClean="0">
                <a:solidFill>
                  <a:srgbClr val="FF0000"/>
                </a:solidFill>
              </a:rPr>
              <a:t>makanan dan minuman rapat;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id-ID" dirty="0" smtClean="0">
                <a:solidFill>
                  <a:srgbClr val="FF0000"/>
                </a:solidFill>
              </a:rPr>
              <a:t>pakaian dinas dan atributnya;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id-ID" dirty="0" smtClean="0">
                <a:solidFill>
                  <a:srgbClr val="FF0000"/>
                </a:solidFill>
              </a:rPr>
              <a:t>perjalanan dinas;</a:t>
            </a:r>
            <a:endParaRPr lang="en-US" dirty="0" smtClean="0">
              <a:solidFill>
                <a:srgbClr val="FF0000"/>
              </a:solidFill>
            </a:endParaRPr>
          </a:p>
          <a:p>
            <a:pPr lvl="0"/>
            <a:r>
              <a:rPr lang="id-ID" dirty="0" smtClean="0">
                <a:solidFill>
                  <a:srgbClr val="00B050"/>
                </a:solidFill>
              </a:rPr>
              <a:t>upah kerja;</a:t>
            </a:r>
            <a:endParaRPr lang="en-US" dirty="0" smtClean="0">
              <a:solidFill>
                <a:srgbClr val="00B050"/>
              </a:solidFill>
            </a:endParaRPr>
          </a:p>
          <a:p>
            <a:pPr lvl="0"/>
            <a:r>
              <a:rPr lang="id-ID" dirty="0" smtClean="0">
                <a:solidFill>
                  <a:srgbClr val="00B050"/>
                </a:solidFill>
              </a:rPr>
              <a:t>honorarium narasumber/ahli;</a:t>
            </a:r>
            <a:endParaRPr lang="en-US" dirty="0" smtClean="0">
              <a:solidFill>
                <a:srgbClr val="00B050"/>
              </a:solidFill>
            </a:endParaRPr>
          </a:p>
          <a:p>
            <a:pPr lvl="0"/>
            <a:r>
              <a:rPr lang="id-ID" dirty="0" smtClean="0">
                <a:solidFill>
                  <a:srgbClr val="00B050"/>
                </a:solidFill>
              </a:rPr>
              <a:t>operasional Pemerintah Desa;</a:t>
            </a:r>
            <a:endParaRPr lang="en-US" dirty="0" smtClean="0">
              <a:solidFill>
                <a:srgbClr val="00B050"/>
              </a:solidFill>
            </a:endParaRPr>
          </a:p>
          <a:p>
            <a:pPr lvl="0"/>
            <a:r>
              <a:rPr lang="id-ID" dirty="0" smtClean="0">
                <a:solidFill>
                  <a:srgbClr val="00B050"/>
                </a:solidFill>
              </a:rPr>
              <a:t>operasional BPD;</a:t>
            </a:r>
            <a:endParaRPr lang="en-US" dirty="0" smtClean="0">
              <a:solidFill>
                <a:srgbClr val="00B050"/>
              </a:solidFill>
            </a:endParaRPr>
          </a:p>
          <a:p>
            <a:pPr lvl="0"/>
            <a:r>
              <a:rPr lang="id-ID" dirty="0" smtClean="0">
                <a:solidFill>
                  <a:srgbClr val="00B050"/>
                </a:solidFill>
              </a:rPr>
              <a:t>insentif Rukun Tetangga /Rukun Warga;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err="1" smtClean="0">
                <a:solidFill>
                  <a:srgbClr val="00B050"/>
                </a:solidFill>
              </a:rPr>
              <a:t>dan</a:t>
            </a:r>
            <a:endParaRPr lang="en-US" dirty="0" smtClean="0">
              <a:solidFill>
                <a:srgbClr val="00B050"/>
              </a:solidFill>
            </a:endParaRPr>
          </a:p>
          <a:p>
            <a:pPr lvl="0"/>
            <a:r>
              <a:rPr lang="id-ID" dirty="0" smtClean="0"/>
              <a:t>pemberian barang pada masyarakat/kelompok masyarakat.</a:t>
            </a:r>
            <a:endParaRPr lang="en-US" dirty="0" smtClean="0"/>
          </a:p>
          <a:p>
            <a:pPr algn="ctr"/>
            <a:endParaRPr lang="en-US" b="1" dirty="0"/>
          </a:p>
        </p:txBody>
      </p:sp>
      <p:sp>
        <p:nvSpPr>
          <p:cNvPr id="19" name="Right Arrow 18"/>
          <p:cNvSpPr/>
          <p:nvPr/>
        </p:nvSpPr>
        <p:spPr>
          <a:xfrm>
            <a:off x="2555776" y="2996952"/>
            <a:ext cx="50405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Rounded Rectangle 20"/>
          <p:cNvSpPr/>
          <p:nvPr/>
        </p:nvSpPr>
        <p:spPr>
          <a:xfrm>
            <a:off x="755576" y="5949280"/>
            <a:ext cx="5040560" cy="6732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Barang dan Jasa : Memberikan Masa manfaat kurang dari 12 bulan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14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B</a:t>
            </a:r>
            <a:r>
              <a:rPr lang="en-US" b="1" dirty="0" smtClean="0"/>
              <a:t>ARANG DAN JASA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lvl="2" indent="-457200" algn="just">
              <a:buFont typeface="Wingdings" pitchFamily="2" charset="2"/>
              <a:buChar char="Ø"/>
            </a:pPr>
            <a:r>
              <a:rPr lang="id-ID" sz="3200" dirty="0">
                <a:latin typeface="Calibri" pitchFamily="34" charset="0"/>
                <a:cs typeface="Times New Roman" pitchFamily="18" charset="0"/>
              </a:rPr>
              <a:t>Insentif Rukun Tetangga /Rukun Warga </a:t>
            </a:r>
            <a:r>
              <a:rPr lang="id-ID" sz="3200" dirty="0" smtClean="0">
                <a:latin typeface="Calibri" pitchFamily="34" charset="0"/>
                <a:cs typeface="Times New Roman" pitchFamily="18" charset="0"/>
              </a:rPr>
              <a:t>adalah </a:t>
            </a:r>
            <a:r>
              <a:rPr lang="id-ID" sz="3200" dirty="0">
                <a:latin typeface="Calibri" pitchFamily="34" charset="0"/>
                <a:cs typeface="Times New Roman" pitchFamily="18" charset="0"/>
              </a:rPr>
              <a:t>bantuan uang untuk operasional lembaga RT/RW dalam rangka membantu pelaksanaan tugas pelayanan  pemerintahan, perencanaan pembangunan, ketentraman dan ketertiban, serta pemberdayaan masyarakat desa.</a:t>
            </a:r>
            <a:endParaRPr lang="en-US" sz="3200" dirty="0">
              <a:latin typeface="Calibri" pitchFamily="34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id-ID" smtClean="0">
                <a:latin typeface="Calibri" pitchFamily="34" charset="0"/>
                <a:cs typeface="Times New Roman" pitchFamily="18" charset="0"/>
              </a:rPr>
              <a:t>Pembelian </a:t>
            </a:r>
            <a:r>
              <a:rPr lang="id-ID" dirty="0">
                <a:latin typeface="Calibri" pitchFamily="34" charset="0"/>
                <a:cs typeface="Times New Roman" pitchFamily="18" charset="0"/>
              </a:rPr>
              <a:t>barang pada masyarakat/kelompok masyarakat </a:t>
            </a:r>
            <a:r>
              <a:rPr lang="id-ID" dirty="0" smtClean="0">
                <a:latin typeface="Calibri" pitchFamily="34" charset="0"/>
                <a:cs typeface="Times New Roman" pitchFamily="18" charset="0"/>
              </a:rPr>
              <a:t>dilakukan </a:t>
            </a:r>
            <a:r>
              <a:rPr lang="id-ID" dirty="0">
                <a:latin typeface="Calibri" pitchFamily="34" charset="0"/>
                <a:cs typeface="Times New Roman" pitchFamily="18" charset="0"/>
              </a:rPr>
              <a:t>untuk menunjang pelaksanaan kegiatan</a:t>
            </a:r>
            <a:endParaRPr lang="en-US" dirty="0"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27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B</a:t>
            </a:r>
            <a:r>
              <a:rPr lang="en-US" b="1" dirty="0" smtClean="0"/>
              <a:t>ELANJA MODAL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id-ID" dirty="0" smtClean="0"/>
              <a:t>Pengeluaran</a:t>
            </a:r>
            <a:r>
              <a:rPr lang="en-US" dirty="0" smtClean="0"/>
              <a:t> </a:t>
            </a:r>
            <a:r>
              <a:rPr lang="id-ID" dirty="0" smtClean="0"/>
              <a:t>dalam </a:t>
            </a:r>
            <a:r>
              <a:rPr lang="id-ID" dirty="0"/>
              <a:t>rangka pembelian/pengadaan barang atau bangunan yang nilai manfaatnya  lebih dari 12 (dua belas) bulan</a:t>
            </a:r>
            <a:r>
              <a:rPr lang="en-US" dirty="0" smtClean="0"/>
              <a:t>.</a:t>
            </a:r>
          </a:p>
          <a:p>
            <a:pPr algn="just">
              <a:buFont typeface="Wingdings" pitchFamily="2" charset="2"/>
              <a:buChar char="Ø"/>
            </a:pPr>
            <a:r>
              <a:rPr lang="id-ID" dirty="0"/>
              <a:t>Pembelian /pengadaan barang atau bangunan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id-ID" dirty="0"/>
              <a:t>untuk </a:t>
            </a:r>
            <a:r>
              <a:rPr lang="en-US" dirty="0" err="1"/>
              <a:t>kegiatan</a:t>
            </a:r>
            <a:r>
              <a:rPr lang="id-ID" dirty="0"/>
              <a:t> penyelenggaraan kewenangan desa.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49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KEADAAN DARURAT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659454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3031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B0F0"/>
                </a:solidFill>
              </a:rPr>
              <a:t>Kelompok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Pembiayaan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Desa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endParaRPr lang="en-US" dirty="0">
              <a:solidFill>
                <a:srgbClr val="00B0F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62930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929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/>
              <a:t>PERDES Pembentukan Dana Cadangan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514396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066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KETENTUAN DANA CADANGAN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3" indent="-342900">
              <a:buFont typeface="Wingdings" pitchFamily="2" charset="2"/>
              <a:buChar char="Ø"/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Pembentukan</a:t>
            </a:r>
            <a:r>
              <a:rPr lang="id-ID" sz="2400" dirty="0">
                <a:latin typeface="Times New Roman" pitchFamily="18" charset="0"/>
                <a:cs typeface="Times New Roman" pitchFamily="18" charset="0"/>
              </a:rPr>
              <a:t> d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ana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cadangan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dapat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bersumber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penyisihan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atas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penerimaan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Desa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kecuali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dari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dirty="0">
                <a:latin typeface="Times New Roman" pitchFamily="18" charset="0"/>
                <a:cs typeface="Times New Roman" pitchFamily="18" charset="0"/>
              </a:rPr>
              <a:t>penerimaan yang penggunaannya telah ditentukan secara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khusus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berdasarkan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peraturan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perundang-undangan</a:t>
            </a:r>
            <a:endParaRPr lang="id-ID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3" indent="-342900">
              <a:buFont typeface="Wingdings" pitchFamily="2" charset="2"/>
              <a:buChar char="Ø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Pembentukan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dana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cadangan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ditempatkan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rekening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tersendiri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id-ID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3" indent="-342900">
              <a:buFont typeface="Wingdings" pitchFamily="2" charset="2"/>
              <a:buChar char="Ø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Penganggaran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dana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cadangan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melebihi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tahun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akhir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masa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jabatan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Kepala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Desa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317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/>
              <a:t>PENGELOLAAN</a:t>
            </a:r>
            <a:r>
              <a:rPr lang="en-US" b="1" dirty="0"/>
              <a:t/>
            </a:r>
            <a:br>
              <a:rPr lang="en-US" b="1" dirty="0"/>
            </a:br>
            <a:r>
              <a:rPr lang="id-ID" b="1" dirty="0"/>
              <a:t>Perencanaan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607895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021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>
            <a:stCxn id="4" idx="2"/>
          </p:cNvCxnSpPr>
          <p:nvPr/>
        </p:nvCxnSpPr>
        <p:spPr>
          <a:xfrm flipH="1">
            <a:off x="2627784" y="2924944"/>
            <a:ext cx="108012" cy="280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id-ID" sz="2800" dirty="0" smtClean="0"/>
              <a:t>PENGELOLAAN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id-ID" sz="2800" dirty="0" smtClean="0"/>
              <a:t>Perencanaan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id-ID" sz="2800" dirty="0"/>
          </a:p>
        </p:txBody>
      </p:sp>
      <p:sp>
        <p:nvSpPr>
          <p:cNvPr id="4" name="Rounded Rectangle 3"/>
          <p:cNvSpPr/>
          <p:nvPr/>
        </p:nvSpPr>
        <p:spPr>
          <a:xfrm>
            <a:off x="1331640" y="1772816"/>
            <a:ext cx="2808312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Rancangan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Desa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 </a:t>
            </a:r>
            <a:r>
              <a:rPr lang="en-US" dirty="0" err="1" smtClean="0"/>
              <a:t>APBDesa</a:t>
            </a:r>
            <a:r>
              <a:rPr lang="en-US" dirty="0" smtClean="0"/>
              <a:t> </a:t>
            </a:r>
            <a:r>
              <a:rPr lang="id-ID" dirty="0" smtClean="0"/>
              <a:t>berdasarkan RKPDesa tahun berkenaan</a:t>
            </a:r>
            <a:endParaRPr lang="id-ID" dirty="0"/>
          </a:p>
        </p:txBody>
      </p:sp>
      <p:sp>
        <p:nvSpPr>
          <p:cNvPr id="5" name="Rounded Rectangle 4"/>
          <p:cNvSpPr/>
          <p:nvPr/>
        </p:nvSpPr>
        <p:spPr>
          <a:xfrm>
            <a:off x="1331640" y="3068960"/>
            <a:ext cx="280831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err="1" smtClean="0"/>
              <a:t>M</a:t>
            </a:r>
            <a:r>
              <a:rPr lang="en-US" dirty="0" err="1" smtClean="0"/>
              <a:t>enyampaikan</a:t>
            </a:r>
            <a:r>
              <a:rPr lang="en-US" dirty="0" smtClean="0"/>
              <a:t> </a:t>
            </a:r>
            <a:r>
              <a:rPr lang="en-US" dirty="0" err="1" smtClean="0"/>
              <a:t>rancangan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Desa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APBDesa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Kepala</a:t>
            </a:r>
            <a:r>
              <a:rPr lang="en-US" dirty="0" smtClean="0"/>
              <a:t> </a:t>
            </a:r>
            <a:r>
              <a:rPr lang="en-US" dirty="0" err="1" smtClean="0"/>
              <a:t>Desa</a:t>
            </a:r>
            <a:endParaRPr lang="id-ID" dirty="0"/>
          </a:p>
        </p:txBody>
      </p:sp>
      <p:sp>
        <p:nvSpPr>
          <p:cNvPr id="6" name="Rounded Rectangle 5"/>
          <p:cNvSpPr/>
          <p:nvPr/>
        </p:nvSpPr>
        <p:spPr>
          <a:xfrm>
            <a:off x="1331640" y="4437112"/>
            <a:ext cx="280831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Kepala</a:t>
            </a:r>
            <a:r>
              <a:rPr lang="en-US" dirty="0" smtClean="0"/>
              <a:t> </a:t>
            </a:r>
            <a:r>
              <a:rPr lang="en-US" dirty="0" err="1" smtClean="0"/>
              <a:t>Desa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Badan</a:t>
            </a:r>
            <a:r>
              <a:rPr lang="en-US" dirty="0" smtClean="0"/>
              <a:t> </a:t>
            </a:r>
            <a:r>
              <a:rPr lang="en-US" dirty="0" err="1" smtClean="0"/>
              <a:t>Permusyawaratan</a:t>
            </a:r>
            <a:r>
              <a:rPr lang="en-US" dirty="0" smtClean="0"/>
              <a:t> </a:t>
            </a:r>
            <a:r>
              <a:rPr lang="en-US" dirty="0" err="1" smtClean="0"/>
              <a:t>Desa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dibahas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disepakati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endParaRPr lang="en-US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1331640" y="5733256"/>
            <a:ext cx="2808312" cy="5844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Pembahasan PEMDES &amp; BPD</a:t>
            </a:r>
            <a:endParaRPr lang="en-US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4572000" y="1700808"/>
            <a:ext cx="3384376" cy="129614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d-ID" dirty="0" smtClean="0"/>
              <a:t>disampaikan oleh Kepala Desa kepada Bupati/Walikota melalui camat paling lambat  3 (tiga) hari sejak disepakati untuk dievaluasi</a:t>
            </a:r>
          </a:p>
          <a:p>
            <a:r>
              <a:rPr lang="id-ID" dirty="0" smtClean="0"/>
              <a:t>&amp; evaluasi paling lama 20 Hari</a:t>
            </a:r>
            <a:endParaRPr lang="en-US" dirty="0" smtClean="0"/>
          </a:p>
        </p:txBody>
      </p:sp>
      <p:sp>
        <p:nvSpPr>
          <p:cNvPr id="9" name="Rounded Rectangle 8"/>
          <p:cNvSpPr/>
          <p:nvPr/>
        </p:nvSpPr>
        <p:spPr>
          <a:xfrm>
            <a:off x="4644008" y="3284984"/>
            <a:ext cx="3384376" cy="201622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err="1" smtClean="0"/>
              <a:t>Bupati</a:t>
            </a:r>
            <a:r>
              <a:rPr lang="en-US" dirty="0" smtClean="0"/>
              <a:t>/</a:t>
            </a:r>
            <a:r>
              <a:rPr lang="en-US" dirty="0" err="1" smtClean="0"/>
              <a:t>Walikota</a:t>
            </a:r>
            <a:r>
              <a:rPr lang="en-US" dirty="0" smtClean="0"/>
              <a:t> </a:t>
            </a:r>
            <a:r>
              <a:rPr lang="en-US" dirty="0" err="1" smtClean="0"/>
              <a:t>menyatakan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evaluasi</a:t>
            </a:r>
            <a:r>
              <a:rPr lang="en-US" dirty="0" smtClean="0"/>
              <a:t> Ra</a:t>
            </a:r>
            <a:r>
              <a:rPr lang="id-ID" dirty="0" smtClean="0"/>
              <a:t>ncangan Peraturan Desa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APBDesa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kepentingan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perundang-undangan</a:t>
            </a:r>
            <a:r>
              <a:rPr lang="en-US" dirty="0" smtClean="0"/>
              <a:t> yang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r>
              <a:rPr lang="en-US" dirty="0" smtClean="0"/>
              <a:t>, </a:t>
            </a:r>
          </a:p>
        </p:txBody>
      </p:sp>
      <p:sp>
        <p:nvSpPr>
          <p:cNvPr id="13" name="Oval 12"/>
          <p:cNvSpPr/>
          <p:nvPr/>
        </p:nvSpPr>
        <p:spPr>
          <a:xfrm>
            <a:off x="1835696" y="1052736"/>
            <a:ext cx="1656184" cy="64807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PEMDES</a:t>
            </a:r>
            <a:endParaRPr lang="id-ID" dirty="0"/>
          </a:p>
        </p:txBody>
      </p:sp>
      <p:sp>
        <p:nvSpPr>
          <p:cNvPr id="14" name="Oval 13"/>
          <p:cNvSpPr/>
          <p:nvPr/>
        </p:nvSpPr>
        <p:spPr>
          <a:xfrm>
            <a:off x="5148064" y="980728"/>
            <a:ext cx="1656184" cy="64807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KAB/KOTA</a:t>
            </a:r>
            <a:endParaRPr lang="id-ID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4355976" y="2492896"/>
            <a:ext cx="0" cy="35283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7" idx="3"/>
          </p:cNvCxnSpPr>
          <p:nvPr/>
        </p:nvCxnSpPr>
        <p:spPr>
          <a:xfrm flipV="1">
            <a:off x="4139952" y="6021288"/>
            <a:ext cx="216024" cy="4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355976" y="2492896"/>
            <a:ext cx="216024" cy="4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own Arrow 27"/>
          <p:cNvSpPr/>
          <p:nvPr/>
        </p:nvSpPr>
        <p:spPr>
          <a:xfrm>
            <a:off x="5940152" y="2996952"/>
            <a:ext cx="2880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PENGELOLAAN KEUANGAN DESA</a:t>
            </a:r>
            <a:endParaRPr lang="en-US" b="1" dirty="0"/>
          </a:p>
        </p:txBody>
      </p:sp>
      <p:sp>
        <p:nvSpPr>
          <p:cNvPr id="4" name="Oval 3"/>
          <p:cNvSpPr/>
          <p:nvPr/>
        </p:nvSpPr>
        <p:spPr>
          <a:xfrm>
            <a:off x="5580112" y="1988840"/>
            <a:ext cx="1440160" cy="68407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perencanaan</a:t>
            </a:r>
            <a:endParaRPr lang="en-US" sz="1200" dirty="0"/>
          </a:p>
        </p:txBody>
      </p:sp>
      <p:sp>
        <p:nvSpPr>
          <p:cNvPr id="5" name="Curved Left Arrow 4"/>
          <p:cNvSpPr/>
          <p:nvPr/>
        </p:nvSpPr>
        <p:spPr>
          <a:xfrm>
            <a:off x="6300192" y="2514052"/>
            <a:ext cx="288032" cy="7709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436096" y="3284984"/>
            <a:ext cx="1440160" cy="68407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pelaksanaan</a:t>
            </a:r>
            <a:endParaRPr lang="en-US" sz="1200" dirty="0"/>
          </a:p>
        </p:txBody>
      </p:sp>
      <p:sp>
        <p:nvSpPr>
          <p:cNvPr id="7" name="Oval 6"/>
          <p:cNvSpPr/>
          <p:nvPr/>
        </p:nvSpPr>
        <p:spPr>
          <a:xfrm>
            <a:off x="4427984" y="4463498"/>
            <a:ext cx="1728192" cy="68407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penatausahaan</a:t>
            </a:r>
            <a:endParaRPr lang="en-US" sz="1200" dirty="0"/>
          </a:p>
        </p:txBody>
      </p:sp>
      <p:sp>
        <p:nvSpPr>
          <p:cNvPr id="8" name="Curved Left Arrow 7"/>
          <p:cNvSpPr/>
          <p:nvPr/>
        </p:nvSpPr>
        <p:spPr>
          <a:xfrm>
            <a:off x="6156176" y="3969060"/>
            <a:ext cx="432048" cy="83647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017963" y="3786268"/>
            <a:ext cx="1296144" cy="68407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pelaporan</a:t>
            </a:r>
            <a:endParaRPr lang="en-US" sz="1200" dirty="0"/>
          </a:p>
        </p:txBody>
      </p:sp>
      <p:sp>
        <p:nvSpPr>
          <p:cNvPr id="14" name="Oval 13"/>
          <p:cNvSpPr/>
          <p:nvPr/>
        </p:nvSpPr>
        <p:spPr>
          <a:xfrm>
            <a:off x="3277629" y="2374032"/>
            <a:ext cx="1507526" cy="68407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pertanggungjawaban</a:t>
            </a:r>
            <a:endParaRPr lang="en-US" sz="1200" dirty="0"/>
          </a:p>
        </p:txBody>
      </p:sp>
      <p:sp>
        <p:nvSpPr>
          <p:cNvPr id="16" name="Curved Left Arrow 15"/>
          <p:cNvSpPr/>
          <p:nvPr/>
        </p:nvSpPr>
        <p:spPr>
          <a:xfrm rot="6110562">
            <a:off x="3879903" y="4426419"/>
            <a:ext cx="239125" cy="75823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urved Down Arrow 21"/>
          <p:cNvSpPr/>
          <p:nvPr/>
        </p:nvSpPr>
        <p:spPr>
          <a:xfrm rot="17609520">
            <a:off x="2355033" y="3198251"/>
            <a:ext cx="1368152" cy="39444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urved Down Arrow 24"/>
          <p:cNvSpPr/>
          <p:nvPr/>
        </p:nvSpPr>
        <p:spPr>
          <a:xfrm rot="20612193">
            <a:off x="4442473" y="1786264"/>
            <a:ext cx="1368152" cy="39444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31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/>
              <a:t>APBDes Perubahan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959438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195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id-ID" sz="3600" b="1" dirty="0"/>
              <a:t>Pelaksanaan Keuangan Desa</a:t>
            </a:r>
            <a:br>
              <a:rPr lang="id-ID" sz="3600" b="1" dirty="0"/>
            </a:br>
            <a:r>
              <a:rPr lang="id-ID" sz="3600" b="1" dirty="0"/>
              <a:t>Ketentuan </a:t>
            </a:r>
            <a:r>
              <a:rPr lang="id-ID" sz="3600" b="1" dirty="0" smtClean="0"/>
              <a:t>Umum</a:t>
            </a:r>
            <a:endParaRPr lang="en-US" sz="3600" b="1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764138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962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/>
              <a:t>Pelaksanaan Keuangan Desa</a:t>
            </a:r>
            <a:br>
              <a:rPr lang="id-ID" dirty="0"/>
            </a:br>
            <a:r>
              <a:rPr lang="id-ID" dirty="0"/>
              <a:t>Ketentuan </a:t>
            </a:r>
            <a:r>
              <a:rPr lang="id-ID" dirty="0" smtClean="0"/>
              <a:t>Umum</a:t>
            </a:r>
            <a:endParaRPr lang="en-US" b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587057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882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/>
              <a:t>Pelaksana Kegiatan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152317"/>
              </p:ext>
            </p:extLst>
          </p:nvPr>
        </p:nvGraphicFramePr>
        <p:xfrm>
          <a:off x="457200" y="148478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562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b="1" dirty="0" smtClean="0"/>
              <a:t>Surat Permintaan Pembayaran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id-ID" dirty="0"/>
              <a:t>Berdasarkan </a:t>
            </a:r>
            <a:r>
              <a:rPr lang="id-ID" dirty="0" smtClean="0"/>
              <a:t>Rencana </a:t>
            </a:r>
            <a:r>
              <a:rPr lang="id-ID" dirty="0"/>
              <a:t>A</a:t>
            </a:r>
            <a:r>
              <a:rPr lang="id-ID" dirty="0" smtClean="0"/>
              <a:t>nggaran </a:t>
            </a:r>
            <a:r>
              <a:rPr lang="id-ID" dirty="0"/>
              <a:t>B</a:t>
            </a:r>
            <a:r>
              <a:rPr lang="id-ID" dirty="0" smtClean="0"/>
              <a:t>iaya (RAB) pelaksana </a:t>
            </a:r>
            <a:r>
              <a:rPr lang="id-ID" dirty="0"/>
              <a:t>kegiatan mengajukan Surat Permintaan Pembayaran (SPP) kepada Kepala Desa.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id-ID" dirty="0">
                <a:solidFill>
                  <a:srgbClr val="FF0000"/>
                </a:solidFill>
              </a:rPr>
              <a:t>Surat Permintaan Pembayaran (SPP) </a:t>
            </a:r>
            <a:r>
              <a:rPr lang="id-ID" dirty="0" smtClean="0">
                <a:solidFill>
                  <a:srgbClr val="FF0000"/>
                </a:solidFill>
              </a:rPr>
              <a:t>tidak </a:t>
            </a:r>
            <a:r>
              <a:rPr lang="id-ID" dirty="0">
                <a:solidFill>
                  <a:srgbClr val="FF0000"/>
                </a:solidFill>
              </a:rPr>
              <a:t>boleh dilakukan sebelum barang dan atau jasa diterima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52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9554" y="2132856"/>
          <a:ext cx="8064893" cy="2520280"/>
        </p:xfrm>
        <a:graphic>
          <a:graphicData uri="http://schemas.openxmlformats.org/drawingml/2006/table">
            <a:tbl>
              <a:tblPr/>
              <a:tblGrid>
                <a:gridCol w="510751"/>
                <a:gridCol w="1759892"/>
                <a:gridCol w="1135321"/>
                <a:gridCol w="1135321"/>
                <a:gridCol w="1252966"/>
                <a:gridCol w="1135321"/>
                <a:gridCol w="1135321"/>
              </a:tblGrid>
              <a:tr h="12601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No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Uraian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Pagu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Anggaran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Pencairan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s.d Yang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Lalu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Permintaan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Sekarang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Jumlah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Sampai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Saat Ini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Sisa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Dana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1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2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3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4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5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6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7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035"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d-ID" sz="1200">
                          <a:latin typeface="Times New Roman"/>
                        </a:rPr>
                        <a:t>JUMLAH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id-ID" sz="12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0" y="38031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SURAT PERMINTAAN PEMBAYARAN (SPP)</a:t>
            </a:r>
            <a:endParaRPr kumimoji="0" lang="id-ID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DESA ................... KECAMATAN ........................</a:t>
            </a:r>
            <a:endParaRPr kumimoji="0" lang="id-ID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TAHUN ANGGARAN ............................</a:t>
            </a:r>
            <a:endParaRPr kumimoji="0" lang="id-ID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Bidang	: ................................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Kegiatan	: ................................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Waktu Pelaksanaan	: ................................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Rincian Pendanaan	: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24" name="Rectangle 4"/>
          <p:cNvSpPr>
            <a:spLocks noChangeArrowheads="1"/>
          </p:cNvSpPr>
          <p:nvPr/>
        </p:nvSpPr>
        <p:spPr bwMode="auto">
          <a:xfrm>
            <a:off x="0" y="4797152"/>
            <a:ext cx="91440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..................., tanggal .....................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Telah Dilakukan Verifikasi	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Sekretaris Desa		Pelaksana Kegiatan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.......................................	............................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Disetujui Untuk Dibayarkan	Telah Dibayar Lunas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Kepala Desa		    Bendahara Desa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........................................	..............................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1063" algn="l"/>
              </a:tabLst>
            </a:pP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/>
              <a:t>Pelaksanaan</a:t>
            </a:r>
            <a:r>
              <a:rPr lang="en-US" dirty="0"/>
              <a:t/>
            </a:r>
            <a:br>
              <a:rPr lang="en-US" dirty="0"/>
            </a:br>
            <a:r>
              <a:rPr lang="id-ID" dirty="0"/>
              <a:t>Dokumen Pengajuan SPP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0917149"/>
              </p:ext>
            </p:extLst>
          </p:nvPr>
        </p:nvGraphicFramePr>
        <p:xfrm>
          <a:off x="457200" y="155679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256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9552" y="2060848"/>
          <a:ext cx="7704857" cy="2406372"/>
        </p:xfrm>
        <a:graphic>
          <a:graphicData uri="http://schemas.openxmlformats.org/drawingml/2006/table">
            <a:tbl>
              <a:tblPr/>
              <a:tblGrid>
                <a:gridCol w="1429558"/>
                <a:gridCol w="1514999"/>
                <a:gridCol w="1514999"/>
                <a:gridCol w="1514999"/>
                <a:gridCol w="117541"/>
                <a:gridCol w="1495220"/>
                <a:gridCol w="117541"/>
              </a:tblGrid>
              <a:tr h="8922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100">
                          <a:solidFill>
                            <a:srgbClr val="000000"/>
                          </a:solidFill>
                          <a:latin typeface="Bookman Old Style"/>
                          <a:ea typeface="Times New Roman"/>
                          <a:cs typeface="Arial"/>
                        </a:rPr>
                        <a:t>NO.</a:t>
                      </a:r>
                      <a:endParaRPr lang="id-ID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URAIAN</a:t>
                      </a:r>
                      <a:endParaRPr lang="id-ID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VOLUME</a:t>
                      </a:r>
                      <a:endParaRPr lang="id-ID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HARGA SATUAN </a:t>
                      </a:r>
                      <a:endParaRPr lang="id-ID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(Rp.)</a:t>
                      </a:r>
                      <a:endParaRPr lang="id-ID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JUMLAH </a:t>
                      </a:r>
                      <a:endParaRPr lang="id-ID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(Rp.)</a:t>
                      </a:r>
                      <a:endParaRPr lang="id-ID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2974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Bookman Old Style"/>
                          <a:ea typeface="Times New Roman"/>
                          <a:cs typeface="Arial"/>
                        </a:rPr>
                        <a:t>1</a:t>
                      </a:r>
                      <a:endParaRPr lang="id-ID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2</a:t>
                      </a:r>
                      <a:endParaRPr lang="id-ID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3</a:t>
                      </a:r>
                      <a:endParaRPr lang="id-ID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4</a:t>
                      </a:r>
                      <a:endParaRPr lang="id-ID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5</a:t>
                      </a:r>
                      <a:endParaRPr lang="id-ID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2974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2974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2974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324454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JUMLAH (Rp.)</a:t>
                      </a:r>
                      <a:endParaRPr lang="id-ID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</a:txBody>
                  <a:tcPr marL="67608" marR="676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d-ID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6017" name="Rectangle 1"/>
          <p:cNvSpPr>
            <a:spLocks noChangeArrowheads="1"/>
          </p:cNvSpPr>
          <p:nvPr/>
        </p:nvSpPr>
        <p:spPr bwMode="auto">
          <a:xfrm>
            <a:off x="1751355" y="858724"/>
            <a:ext cx="5641288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RENCANA  ANGGARAN BIAYA</a:t>
            </a:r>
            <a:endParaRPr kumimoji="0" lang="id-ID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DESA …………………… KECAMATAN …………………………….</a:t>
            </a:r>
            <a:endParaRPr kumimoji="0" lang="id-ID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TAHUN ANGGARAN</a:t>
            </a:r>
            <a:r>
              <a:rPr kumimoji="0" lang="id-ID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................</a:t>
            </a:r>
            <a:endParaRPr kumimoji="0" lang="id-ID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Bidang     : ..............................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id-ID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Kegiatan : ..............................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Waktu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Pelaksanaan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: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Rincian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Pendanaan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        :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23528" y="5085184"/>
          <a:ext cx="8352928" cy="1152128"/>
        </p:xfrm>
        <a:graphic>
          <a:graphicData uri="http://schemas.openxmlformats.org/drawingml/2006/table">
            <a:tbl>
              <a:tblPr/>
              <a:tblGrid>
                <a:gridCol w="4176464"/>
                <a:gridCol w="4176464"/>
              </a:tblGrid>
              <a:tr h="11521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>
                        <a:latin typeface="Bookman Old Style"/>
                        <a:ea typeface="Times New Roman"/>
                        <a:cs typeface="Arial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Disetujui/mengesahkan</a:t>
                      </a:r>
                      <a:endParaRPr lang="id-ID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Kepala  Desa</a:t>
                      </a:r>
                      <a:endParaRPr lang="id-ID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latin typeface="Bookman Old Style"/>
                          <a:ea typeface="Times New Roman"/>
                          <a:cs typeface="Arial"/>
                        </a:rPr>
                        <a:t>……………………………………</a:t>
                      </a:r>
                      <a:endParaRPr lang="id-ID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Bookman Old Style"/>
                          <a:ea typeface="Times New Roman"/>
                          <a:cs typeface="Arial"/>
                        </a:rPr>
                        <a:t>................., </a:t>
                      </a:r>
                      <a:r>
                        <a:rPr lang="en-US" sz="1100" dirty="0" err="1">
                          <a:latin typeface="Bookman Old Style"/>
                          <a:ea typeface="Times New Roman"/>
                          <a:cs typeface="Arial"/>
                        </a:rPr>
                        <a:t>tanggal</a:t>
                      </a:r>
                      <a:r>
                        <a:rPr lang="en-US" sz="1100" dirty="0">
                          <a:latin typeface="Bookman Old Style"/>
                          <a:ea typeface="Times New Roman"/>
                          <a:cs typeface="Arial"/>
                        </a:rPr>
                        <a:t> ………………….</a:t>
                      </a:r>
                      <a:endParaRPr lang="id-ID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latin typeface="Bookman Old Style"/>
                          <a:ea typeface="Times New Roman"/>
                          <a:cs typeface="Arial"/>
                        </a:rPr>
                        <a:t>Pelaksana</a:t>
                      </a:r>
                      <a:r>
                        <a:rPr lang="en-US" sz="1100" dirty="0">
                          <a:latin typeface="Bookman Old Style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100" dirty="0" err="1">
                          <a:latin typeface="Bookman Old Style"/>
                          <a:ea typeface="Times New Roman"/>
                          <a:cs typeface="Arial"/>
                        </a:rPr>
                        <a:t>Kegiatan</a:t>
                      </a:r>
                      <a:endParaRPr lang="id-ID" sz="12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Bookman Old Style"/>
                          <a:ea typeface="Times New Roman"/>
                          <a:cs typeface="Arial"/>
                        </a:rPr>
                        <a:t>…………………………………….</a:t>
                      </a:r>
                      <a:endParaRPr lang="id-ID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60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d-ID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55576" y="1988840"/>
          <a:ext cx="7704855" cy="1903080"/>
        </p:xfrm>
        <a:graphic>
          <a:graphicData uri="http://schemas.openxmlformats.org/drawingml/2006/table">
            <a:tbl>
              <a:tblPr/>
              <a:tblGrid>
                <a:gridCol w="512274"/>
                <a:gridCol w="2556861"/>
                <a:gridCol w="2172656"/>
                <a:gridCol w="2463064"/>
              </a:tblGrid>
              <a:tr h="63436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r>
                        <a:rPr lang="id-ID" sz="1200">
                          <a:latin typeface="Times New Roman"/>
                          <a:ea typeface="Calibri"/>
                          <a:cs typeface="Times New Roman"/>
                        </a:rPr>
                        <a:t>No</a:t>
                      </a:r>
                      <a:endParaRPr lang="id-ID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r>
                        <a:rPr lang="id-ID" sz="1200">
                          <a:latin typeface="Times New Roman"/>
                          <a:ea typeface="Calibri"/>
                          <a:cs typeface="Times New Roman"/>
                        </a:rPr>
                        <a:t>Penerima</a:t>
                      </a:r>
                      <a:endParaRPr lang="id-ID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r>
                        <a:rPr lang="id-ID" sz="1200">
                          <a:latin typeface="Times New Roman"/>
                          <a:ea typeface="Calibri"/>
                          <a:cs typeface="Times New Roman"/>
                        </a:rPr>
                        <a:t>Uraian</a:t>
                      </a:r>
                      <a:endParaRPr lang="id-ID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r>
                        <a:rPr lang="id-ID" sz="1200">
                          <a:latin typeface="Times New Roman"/>
                          <a:ea typeface="Calibri"/>
                          <a:cs typeface="Times New Roman"/>
                        </a:rPr>
                        <a:t>Jumlah </a:t>
                      </a:r>
                      <a:endParaRPr lang="id-ID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r>
                        <a:rPr lang="id-ID" sz="1200">
                          <a:latin typeface="Times New Roman"/>
                          <a:ea typeface="Calibri"/>
                          <a:cs typeface="Times New Roman"/>
                        </a:rPr>
                        <a:t>(Rp)</a:t>
                      </a:r>
                      <a:endParaRPr lang="id-ID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80"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r>
                        <a:rPr lang="id-ID" sz="12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id-ID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r>
                        <a:rPr lang="id-ID" sz="12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id-ID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r>
                        <a:rPr lang="id-ID" sz="12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id-ID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r>
                        <a:rPr lang="id-ID" sz="12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id-ID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8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endParaRPr lang="id-ID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endParaRPr lang="id-ID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endParaRPr lang="id-ID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endParaRPr lang="id-ID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8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endParaRPr lang="id-ID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endParaRPr lang="id-ID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endParaRPr lang="id-ID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endParaRPr lang="id-ID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180">
                <a:tc gridSpan="3">
                  <a:txBody>
                    <a:bodyPr/>
                    <a:lstStyle/>
                    <a:p>
                      <a:pPr marL="457200" algn="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r>
                        <a:rPr lang="id-ID" sz="1200">
                          <a:latin typeface="Times New Roman"/>
                          <a:ea typeface="Calibri"/>
                          <a:cs typeface="Times New Roman"/>
                        </a:rPr>
                        <a:t>JUMLAH</a:t>
                      </a:r>
                      <a:endParaRPr lang="id-ID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900430" algn="l"/>
                          <a:tab pos="3420745" algn="l"/>
                        </a:tabLst>
                      </a:pPr>
                      <a:endParaRPr lang="id-ID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0" y="62068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PERNYATAAN TANGGUNGJAWAB BELANJA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DESA ........................ KECAMATAN .......................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TAHUN ANGGARAN ..........................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0113" algn="l"/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Bidang	: ..............................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Kegiatan	: ..............................</a:t>
            </a:r>
            <a:r>
              <a:rPr kumimoji="0" lang="id-ID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0" y="458112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Bukti-bukti pengeluaran atau belanja tersebut diatas sebagai terlampir, untuk kelengkapan administrasi dan pemeriksaan sesuai peraturan perundang-undangan.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Demikian surat pernyataan ini dibuat dengan sebenarnya.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................................., tanggal ........................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Pelaksana Kegiatan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		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00113" algn="l"/>
                <a:tab pos="3421063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....................................................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id-ID" dirty="0" smtClean="0">
                <a:solidFill>
                  <a:schemeClr val="accent6">
                    <a:lumMod val="50000"/>
                  </a:schemeClr>
                </a:solidFill>
              </a:rPr>
              <a:t>Verifikasi SPP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id-ID" dirty="0"/>
              <a:t>Dalam pengajuan pelaksanaan pembayaran </a:t>
            </a:r>
            <a:r>
              <a:rPr lang="id-ID" dirty="0" smtClean="0"/>
              <a:t>Sekretaris </a:t>
            </a:r>
            <a:r>
              <a:rPr lang="id-ID" dirty="0"/>
              <a:t>Desa berkewajiban untuk:</a:t>
            </a:r>
            <a:endParaRPr lang="en-US" dirty="0"/>
          </a:p>
          <a:p>
            <a:pPr marL="630238" lvl="0" indent="-269875">
              <a:buFont typeface="Wingdings" pitchFamily="2" charset="2"/>
              <a:buChar char="Ø"/>
            </a:pPr>
            <a:r>
              <a:rPr lang="id-ID" dirty="0" smtClean="0"/>
              <a:t> Meneliti </a:t>
            </a:r>
            <a:r>
              <a:rPr lang="id-ID" dirty="0"/>
              <a:t>kelengkapan permintaan pembayaran di ajukan oleh pelaksana kegiatan</a:t>
            </a:r>
            <a:r>
              <a:rPr lang="en-US" dirty="0" smtClean="0"/>
              <a:t>;</a:t>
            </a:r>
            <a:endParaRPr lang="id-ID" dirty="0" smtClean="0"/>
          </a:p>
          <a:p>
            <a:pPr marL="630238" lvl="0" indent="-269875">
              <a:buFont typeface="Wingdings" pitchFamily="2" charset="2"/>
              <a:buChar char="Ø"/>
            </a:pPr>
            <a:r>
              <a:rPr lang="id-ID" dirty="0" err="1" smtClean="0"/>
              <a:t>M</a:t>
            </a:r>
            <a:r>
              <a:rPr lang="en-US" dirty="0" err="1" smtClean="0"/>
              <a:t>enguji</a:t>
            </a:r>
            <a:r>
              <a:rPr lang="en-US" dirty="0" smtClean="0"/>
              <a:t> </a:t>
            </a:r>
            <a:r>
              <a:rPr lang="en-US" dirty="0" err="1"/>
              <a:t>kebenaran</a:t>
            </a:r>
            <a:r>
              <a:rPr lang="en-US" dirty="0"/>
              <a:t> </a:t>
            </a:r>
            <a:r>
              <a:rPr lang="en-US" dirty="0" err="1"/>
              <a:t>perhitungan</a:t>
            </a:r>
            <a:r>
              <a:rPr lang="en-US" dirty="0"/>
              <a:t> </a:t>
            </a:r>
            <a:r>
              <a:rPr lang="en-US" dirty="0" err="1"/>
              <a:t>tagihan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beban</a:t>
            </a:r>
            <a:r>
              <a:rPr lang="en-US" dirty="0"/>
              <a:t> </a:t>
            </a:r>
            <a:r>
              <a:rPr lang="en-US" dirty="0" err="1"/>
              <a:t>APBdes</a:t>
            </a:r>
            <a:r>
              <a:rPr lang="en-US" dirty="0"/>
              <a:t> yang </a:t>
            </a:r>
            <a:r>
              <a:rPr lang="id-ID" dirty="0" smtClean="0"/>
              <a:t> </a:t>
            </a:r>
            <a:r>
              <a:rPr lang="en-US" dirty="0" err="1" smtClean="0"/>
              <a:t>tercantum</a:t>
            </a:r>
            <a:r>
              <a:rPr lang="en-US" dirty="0" smtClean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permintaan</a:t>
            </a:r>
            <a:r>
              <a:rPr lang="en-US" dirty="0"/>
              <a:t> </a:t>
            </a:r>
            <a:r>
              <a:rPr lang="en-US" dirty="0" err="1" smtClean="0"/>
              <a:t>pembayaran</a:t>
            </a:r>
            <a:r>
              <a:rPr lang="en-US" dirty="0" smtClean="0"/>
              <a:t>;</a:t>
            </a:r>
            <a:endParaRPr lang="id-ID" dirty="0" smtClean="0"/>
          </a:p>
          <a:p>
            <a:pPr marL="630238" lvl="0" indent="-269875">
              <a:buFont typeface="Wingdings" pitchFamily="2" charset="2"/>
              <a:buChar char="Ø"/>
            </a:pPr>
            <a:r>
              <a:rPr lang="id-ID" dirty="0" err="1" smtClean="0"/>
              <a:t>M</a:t>
            </a:r>
            <a:r>
              <a:rPr lang="en-US" dirty="0" err="1" smtClean="0"/>
              <a:t>enguji</a:t>
            </a:r>
            <a:r>
              <a:rPr lang="en-US" dirty="0" smtClean="0"/>
              <a:t> </a:t>
            </a:r>
            <a:r>
              <a:rPr lang="en-US" dirty="0" err="1"/>
              <a:t>ketersedian</a:t>
            </a:r>
            <a:r>
              <a:rPr lang="en-US" dirty="0"/>
              <a:t> dana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dimaksud</a:t>
            </a:r>
            <a:r>
              <a:rPr lang="en-US" dirty="0"/>
              <a:t>; </a:t>
            </a:r>
            <a:r>
              <a:rPr lang="en-US" dirty="0" err="1" smtClean="0"/>
              <a:t>dan</a:t>
            </a:r>
            <a:endParaRPr lang="id-ID" dirty="0" smtClean="0"/>
          </a:p>
          <a:p>
            <a:pPr marL="630238" lvl="0" indent="-269875">
              <a:buFont typeface="Wingdings" pitchFamily="2" charset="2"/>
              <a:buChar char="Ø"/>
            </a:pPr>
            <a:r>
              <a:rPr lang="id-ID" dirty="0" err="1" smtClean="0"/>
              <a:t>M</a:t>
            </a:r>
            <a:r>
              <a:rPr lang="en-US" dirty="0" err="1" smtClean="0"/>
              <a:t>enolak</a:t>
            </a:r>
            <a:r>
              <a:rPr lang="en-US" dirty="0" smtClean="0"/>
              <a:t> </a:t>
            </a:r>
            <a:r>
              <a:rPr lang="en-US" dirty="0" err="1"/>
              <a:t>pengajuan</a:t>
            </a:r>
            <a:r>
              <a:rPr lang="en-US" dirty="0"/>
              <a:t> </a:t>
            </a:r>
            <a:r>
              <a:rPr lang="en-US" dirty="0" err="1"/>
              <a:t>permintaan</a:t>
            </a:r>
            <a:r>
              <a:rPr lang="en-US" dirty="0"/>
              <a:t> </a:t>
            </a:r>
            <a:r>
              <a:rPr lang="en-US" dirty="0" err="1"/>
              <a:t>pembayaran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pelaksana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id-ID" dirty="0"/>
              <a:t> memenuhi persyaratan yang ditetapkan. </a:t>
            </a:r>
          </a:p>
          <a:p>
            <a:pPr marL="630238" lvl="0" indent="-269875">
              <a:buFont typeface="Wingdings" pitchFamily="2" charset="2"/>
              <a:buChar char="Ø"/>
            </a:pPr>
            <a:r>
              <a:rPr lang="id-ID" dirty="0" smtClean="0"/>
              <a:t>Berdasarkan </a:t>
            </a:r>
            <a:r>
              <a:rPr lang="id-ID" dirty="0"/>
              <a:t>SPP yang telah di verifikasi Sekretaris Desa </a:t>
            </a:r>
            <a:r>
              <a:rPr lang="id-ID" dirty="0" smtClean="0"/>
              <a:t>Kepala </a:t>
            </a:r>
            <a:r>
              <a:rPr lang="id-ID" dirty="0"/>
              <a:t>Desa menyetujui permintaan pembayaran dan bendahara melakukan </a:t>
            </a:r>
            <a:r>
              <a:rPr lang="id-ID" dirty="0" smtClean="0"/>
              <a:t>pembayaran.</a:t>
            </a:r>
            <a:endParaRPr lang="id-ID" dirty="0"/>
          </a:p>
          <a:p>
            <a:pPr marL="630238" lvl="0" indent="-269875">
              <a:buFont typeface="Wingdings" pitchFamily="2" charset="2"/>
              <a:buChar char="Ø"/>
            </a:pPr>
            <a:r>
              <a:rPr lang="id-ID" dirty="0" smtClean="0"/>
              <a:t>Pembayaran </a:t>
            </a:r>
            <a:r>
              <a:rPr lang="id-ID" dirty="0"/>
              <a:t>yang telah dilakukan  </a:t>
            </a:r>
            <a:r>
              <a:rPr lang="id-ID" dirty="0" smtClean="0"/>
              <a:t>bendahara </a:t>
            </a:r>
            <a:r>
              <a:rPr lang="id-ID" dirty="0"/>
              <a:t>melakukan pencatatan pengeluaran.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1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PERENCANAAN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91880" y="1484784"/>
            <a:ext cx="2232248" cy="10081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RENCANA PEMBANGUNAN JANGKA MENENGAH </a:t>
            </a:r>
            <a:endParaRPr lang="en-US" sz="1600" dirty="0"/>
          </a:p>
        </p:txBody>
      </p:sp>
      <p:sp>
        <p:nvSpPr>
          <p:cNvPr id="5" name="Down Arrow 4"/>
          <p:cNvSpPr/>
          <p:nvPr/>
        </p:nvSpPr>
        <p:spPr>
          <a:xfrm>
            <a:off x="4427984" y="2624346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563888" y="3356992"/>
            <a:ext cx="2232248" cy="64807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RENCANA KERJA PEMERINTAH (RKP)</a:t>
            </a:r>
            <a:endParaRPr lang="en-US" sz="1600" dirty="0"/>
          </a:p>
        </p:txBody>
      </p:sp>
      <p:sp>
        <p:nvSpPr>
          <p:cNvPr id="7" name="Down Arrow 6"/>
          <p:cNvSpPr/>
          <p:nvPr/>
        </p:nvSpPr>
        <p:spPr>
          <a:xfrm>
            <a:off x="4427984" y="4149080"/>
            <a:ext cx="50405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575308" y="4797152"/>
            <a:ext cx="2232248" cy="8640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ANGGARAN PENDAPATAN BELANJA DESA (APBDES)</a:t>
            </a:r>
            <a:endParaRPr lang="en-US" sz="1600" dirty="0"/>
          </a:p>
        </p:txBody>
      </p:sp>
      <p:sp>
        <p:nvSpPr>
          <p:cNvPr id="9" name="Oval 8"/>
          <p:cNvSpPr/>
          <p:nvPr/>
        </p:nvSpPr>
        <p:spPr>
          <a:xfrm>
            <a:off x="6800622" y="1664545"/>
            <a:ext cx="1296144" cy="61662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6 TAHUN</a:t>
            </a:r>
            <a:endParaRPr lang="en-US" sz="1400" dirty="0"/>
          </a:p>
        </p:txBody>
      </p:sp>
      <p:sp>
        <p:nvSpPr>
          <p:cNvPr id="10" name="Oval 9"/>
          <p:cNvSpPr/>
          <p:nvPr/>
        </p:nvSpPr>
        <p:spPr>
          <a:xfrm>
            <a:off x="6814374" y="3286894"/>
            <a:ext cx="1296144" cy="61662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1</a:t>
            </a:r>
            <a:r>
              <a:rPr lang="en-US" sz="1400" dirty="0" smtClean="0"/>
              <a:t> TAHUN</a:t>
            </a:r>
            <a:endParaRPr lang="en-US" sz="1400" dirty="0"/>
          </a:p>
        </p:txBody>
      </p:sp>
      <p:sp>
        <p:nvSpPr>
          <p:cNvPr id="11" name="Oval 10"/>
          <p:cNvSpPr/>
          <p:nvPr/>
        </p:nvSpPr>
        <p:spPr>
          <a:xfrm>
            <a:off x="6876256" y="4797152"/>
            <a:ext cx="1296144" cy="61662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1</a:t>
            </a:r>
            <a:r>
              <a:rPr lang="en-US" sz="1400" dirty="0" smtClean="0"/>
              <a:t> TAHUN</a:t>
            </a:r>
            <a:endParaRPr lang="en-US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807556" y="1972856"/>
            <a:ext cx="852676" cy="15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868144" y="3627708"/>
            <a:ext cx="852676" cy="15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951572" y="5141208"/>
            <a:ext cx="852676" cy="15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820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95536" y="548680"/>
          <a:ext cx="8352928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8232"/>
                <a:gridCol w="2088232"/>
                <a:gridCol w="2088232"/>
                <a:gridCol w="20882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d-ID" b="1" dirty="0" smtClean="0"/>
                        <a:t>Pelaksana</a:t>
                      </a:r>
                      <a:r>
                        <a:rPr lang="id-ID" b="1" baseline="0" dirty="0" smtClean="0"/>
                        <a:t> Kegiatan</a:t>
                      </a:r>
                      <a:endParaRPr lang="id-ID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b="1" dirty="0" smtClean="0"/>
                        <a:t>Sekertaris Desa</a:t>
                      </a:r>
                      <a:endParaRPr lang="id-ID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b="1" dirty="0" smtClean="0"/>
                        <a:t>Kepala Desa</a:t>
                      </a:r>
                      <a:endParaRPr lang="id-ID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b="1" dirty="0" smtClean="0"/>
                        <a:t>Bendahara</a:t>
                      </a:r>
                      <a:endParaRPr lang="id-ID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lowchart: Document 5"/>
          <p:cNvSpPr/>
          <p:nvPr/>
        </p:nvSpPr>
        <p:spPr>
          <a:xfrm>
            <a:off x="683568" y="1340768"/>
            <a:ext cx="1296144" cy="864096"/>
          </a:xfrm>
          <a:prstGeom prst="flowChartDocumen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Rencana Anggran Belanja</a:t>
            </a:r>
            <a:endParaRPr lang="id-ID" dirty="0"/>
          </a:p>
        </p:txBody>
      </p:sp>
      <p:sp>
        <p:nvSpPr>
          <p:cNvPr id="7" name="Flowchart: Document 6"/>
          <p:cNvSpPr/>
          <p:nvPr/>
        </p:nvSpPr>
        <p:spPr>
          <a:xfrm>
            <a:off x="683568" y="2204864"/>
            <a:ext cx="1440160" cy="1152128"/>
          </a:xfrm>
          <a:prstGeom prst="flowChartDocumen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Surat Permintaan Pembayaran (SPP)</a:t>
            </a:r>
            <a:endParaRPr lang="id-ID" dirty="0"/>
          </a:p>
        </p:txBody>
      </p:sp>
      <p:sp>
        <p:nvSpPr>
          <p:cNvPr id="13" name="Rectangle 12"/>
          <p:cNvSpPr/>
          <p:nvPr/>
        </p:nvSpPr>
        <p:spPr>
          <a:xfrm>
            <a:off x="2771800" y="1268760"/>
            <a:ext cx="1368152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Verifikasi kesesuaian RAB &amp; SPP</a:t>
            </a:r>
            <a:endParaRPr lang="id-ID" dirty="0"/>
          </a:p>
        </p:txBody>
      </p:sp>
      <p:sp>
        <p:nvSpPr>
          <p:cNvPr id="15" name="Rectangle 14"/>
          <p:cNvSpPr/>
          <p:nvPr/>
        </p:nvSpPr>
        <p:spPr>
          <a:xfrm>
            <a:off x="4788024" y="1268760"/>
            <a:ext cx="1368152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Disetujui oleh Kepala Desa</a:t>
            </a:r>
            <a:endParaRPr lang="id-ID" dirty="0"/>
          </a:p>
        </p:txBody>
      </p:sp>
      <p:sp>
        <p:nvSpPr>
          <p:cNvPr id="16" name="Rectangle 15"/>
          <p:cNvSpPr/>
          <p:nvPr/>
        </p:nvSpPr>
        <p:spPr>
          <a:xfrm>
            <a:off x="6804248" y="1268760"/>
            <a:ext cx="1368152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Diibayarkan oleh Bendahara</a:t>
            </a:r>
            <a:endParaRPr lang="id-ID" dirty="0"/>
          </a:p>
        </p:txBody>
      </p:sp>
      <p:sp>
        <p:nvSpPr>
          <p:cNvPr id="17" name="Flowchart: Data 16"/>
          <p:cNvSpPr/>
          <p:nvPr/>
        </p:nvSpPr>
        <p:spPr>
          <a:xfrm>
            <a:off x="6372200" y="3212976"/>
            <a:ext cx="2376264" cy="1296144"/>
          </a:xfrm>
          <a:prstGeom prst="flowChartInputOutp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Dicatat dalam Buku Kas Umum Kolom Pengeluaran</a:t>
            </a:r>
            <a:endParaRPr lang="id-ID" dirty="0"/>
          </a:p>
        </p:txBody>
      </p:sp>
      <p:cxnSp>
        <p:nvCxnSpPr>
          <p:cNvPr id="19" name="Straight Connector 18"/>
          <p:cNvCxnSpPr>
            <a:stCxn id="16" idx="2"/>
            <a:endCxn id="17" idx="1"/>
          </p:cNvCxnSpPr>
          <p:nvPr/>
        </p:nvCxnSpPr>
        <p:spPr>
          <a:xfrm>
            <a:off x="7488324" y="2060848"/>
            <a:ext cx="72008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156176" y="162880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2051720" y="170080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139952" y="1628800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7" idx="2"/>
          </p:cNvCxnSpPr>
          <p:nvPr/>
        </p:nvCxnSpPr>
        <p:spPr>
          <a:xfrm>
            <a:off x="1403648" y="3280824"/>
            <a:ext cx="0" cy="724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1403648" y="4005064"/>
            <a:ext cx="51125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483768" y="1700808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123728" y="2852936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>
                <a:solidFill>
                  <a:schemeClr val="accent6">
                    <a:lumMod val="50000"/>
                  </a:schemeClr>
                </a:solidFill>
              </a:rPr>
              <a:t>Kewajiban Perpajakan Bendahara Desa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Bendahara</a:t>
            </a:r>
            <a:r>
              <a:rPr lang="en-US" dirty="0" smtClean="0"/>
              <a:t>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wajib</a:t>
            </a:r>
            <a:r>
              <a:rPr lang="en-US" dirty="0"/>
              <a:t> </a:t>
            </a:r>
            <a:r>
              <a:rPr lang="en-US" dirty="0" err="1"/>
              <a:t>pungut</a:t>
            </a:r>
            <a:r>
              <a:rPr lang="en-US" dirty="0"/>
              <a:t> </a:t>
            </a:r>
            <a:r>
              <a:rPr lang="en-US" dirty="0" err="1"/>
              <a:t>pajak</a:t>
            </a:r>
            <a:r>
              <a:rPr lang="en-US" dirty="0"/>
              <a:t> </a:t>
            </a:r>
            <a:r>
              <a:rPr lang="en-US" dirty="0" err="1"/>
              <a:t>penghasilan</a:t>
            </a:r>
            <a:r>
              <a:rPr lang="en-US" dirty="0"/>
              <a:t> (</a:t>
            </a:r>
            <a:r>
              <a:rPr lang="en-US" dirty="0" err="1"/>
              <a:t>PPh</a:t>
            </a:r>
            <a:r>
              <a:rPr lang="en-US" dirty="0"/>
              <a:t>)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pajak</a:t>
            </a:r>
            <a:r>
              <a:rPr lang="en-US" dirty="0"/>
              <a:t> </a:t>
            </a:r>
            <a:r>
              <a:rPr lang="en-US" dirty="0" err="1"/>
              <a:t>lainnya</a:t>
            </a:r>
            <a:r>
              <a:rPr lang="en-US" dirty="0"/>
              <a:t>, </a:t>
            </a:r>
            <a:r>
              <a:rPr lang="en-US" dirty="0" err="1"/>
              <a:t>wajib</a:t>
            </a:r>
            <a:r>
              <a:rPr lang="en-US" dirty="0"/>
              <a:t> </a:t>
            </a:r>
            <a:r>
              <a:rPr lang="en-US" dirty="0" err="1"/>
              <a:t>menyetorkan</a:t>
            </a:r>
            <a:r>
              <a:rPr lang="en-US" dirty="0"/>
              <a:t> </a:t>
            </a:r>
            <a:r>
              <a:rPr lang="en-US" dirty="0" err="1"/>
              <a:t>seluruh</a:t>
            </a:r>
            <a:r>
              <a:rPr lang="en-US" dirty="0"/>
              <a:t> </a:t>
            </a:r>
            <a:r>
              <a:rPr lang="en-US" dirty="0" err="1"/>
              <a:t>penerimaan</a:t>
            </a:r>
            <a:r>
              <a:rPr lang="en-US" dirty="0"/>
              <a:t> </a:t>
            </a:r>
            <a:r>
              <a:rPr lang="en-US" dirty="0" err="1"/>
              <a:t>potongan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pajak</a:t>
            </a:r>
            <a:r>
              <a:rPr lang="en-US" dirty="0"/>
              <a:t> yang </a:t>
            </a:r>
            <a:r>
              <a:rPr lang="en-US" dirty="0" err="1"/>
              <a:t>dipungutnya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rekening</a:t>
            </a:r>
            <a:r>
              <a:rPr lang="en-US" dirty="0"/>
              <a:t> </a:t>
            </a:r>
            <a:r>
              <a:rPr lang="en-US" dirty="0" err="1"/>
              <a:t>kas</a:t>
            </a:r>
            <a:r>
              <a:rPr lang="en-US" dirty="0"/>
              <a:t> </a:t>
            </a:r>
            <a:r>
              <a:rPr lang="en-US" dirty="0" err="1"/>
              <a:t>negara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ketentuan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perundang-undangan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8224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>
                <a:solidFill>
                  <a:schemeClr val="accent6">
                    <a:lumMod val="50000"/>
                  </a:schemeClr>
                </a:solidFill>
              </a:rPr>
              <a:t>Pengadaan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b</a:t>
            </a:r>
            <a:r>
              <a:rPr lang="id-ID" dirty="0" smtClean="0">
                <a:solidFill>
                  <a:schemeClr val="accent6">
                    <a:lumMod val="50000"/>
                  </a:schemeClr>
                </a:solidFill>
              </a:rPr>
              <a:t>arang dan/atau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j</a:t>
            </a:r>
            <a:r>
              <a:rPr lang="id-ID" dirty="0" smtClean="0">
                <a:solidFill>
                  <a:schemeClr val="accent6">
                    <a:lumMod val="50000"/>
                  </a:schemeClr>
                </a:solidFill>
              </a:rPr>
              <a:t>asa di Desa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id-ID" dirty="0" smtClean="0"/>
              <a:t>Pengadaan </a:t>
            </a:r>
            <a:r>
              <a:rPr lang="en-US" dirty="0"/>
              <a:t>b</a:t>
            </a:r>
            <a:r>
              <a:rPr lang="id-ID" dirty="0"/>
              <a:t>arang dan/atau </a:t>
            </a:r>
            <a:r>
              <a:rPr lang="en-US" dirty="0"/>
              <a:t>j</a:t>
            </a:r>
            <a:r>
              <a:rPr lang="id-ID" dirty="0"/>
              <a:t>asa di Desa diatur dengan peraturan </a:t>
            </a:r>
            <a:r>
              <a:rPr lang="id-ID" b="1" dirty="0"/>
              <a:t>bupati/walikota </a:t>
            </a:r>
            <a:r>
              <a:rPr lang="id-ID" dirty="0"/>
              <a:t>dengan berpedoman pada</a:t>
            </a:r>
            <a:r>
              <a:rPr lang="en-US" dirty="0"/>
              <a:t> </a:t>
            </a:r>
            <a:r>
              <a:rPr lang="en-US" dirty="0" err="1"/>
              <a:t>ketentuan</a:t>
            </a:r>
            <a:r>
              <a:rPr lang="en-US" dirty="0"/>
              <a:t> p</a:t>
            </a:r>
            <a:r>
              <a:rPr lang="id-ID" dirty="0"/>
              <a:t>eraturan </a:t>
            </a:r>
            <a:r>
              <a:rPr lang="en-US" dirty="0"/>
              <a:t>p</a:t>
            </a:r>
            <a:r>
              <a:rPr lang="id-ID" dirty="0"/>
              <a:t>er</a:t>
            </a:r>
            <a:r>
              <a:rPr lang="en-US" dirty="0"/>
              <a:t>u</a:t>
            </a:r>
            <a:r>
              <a:rPr lang="id-ID" dirty="0"/>
              <a:t>ndang-</a:t>
            </a:r>
            <a:r>
              <a:rPr lang="en-US" dirty="0"/>
              <a:t>u</a:t>
            </a:r>
            <a:r>
              <a:rPr lang="id-ID" dirty="0"/>
              <a:t>ndangan.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12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/>
            </a:r>
            <a:br>
              <a:rPr lang="id-ID" dirty="0" smtClean="0"/>
            </a:br>
            <a:r>
              <a:rPr lang="id-ID" dirty="0" smtClean="0"/>
              <a:t/>
            </a:r>
            <a:br>
              <a:rPr lang="id-ID" dirty="0" smtClean="0"/>
            </a:b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Penatausahaan</a:t>
            </a:r>
            <a:r>
              <a:rPr lang="id-ID" dirty="0" smtClean="0">
                <a:solidFill>
                  <a:schemeClr val="accent6">
                    <a:lumMod val="50000"/>
                  </a:schemeClr>
                </a:solidFill>
              </a:rPr>
              <a:t> Keuangan Desa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err="1"/>
              <a:t>Penatausahaan</a:t>
            </a:r>
            <a:r>
              <a:rPr lang="en-US" dirty="0"/>
              <a:t> 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b="1" dirty="0" err="1"/>
              <a:t>Bendahara</a:t>
            </a:r>
            <a:r>
              <a:rPr lang="en-US" b="1" dirty="0"/>
              <a:t> </a:t>
            </a:r>
            <a:r>
              <a:rPr lang="en-US" b="1" dirty="0" err="1"/>
              <a:t>Desa</a:t>
            </a:r>
            <a:r>
              <a:rPr lang="id-ID" dirty="0" smtClean="0"/>
              <a:t>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id-ID" dirty="0"/>
              <a:t>Bendahara Desa wajib melakukan pencatatan setiap penerimaan dan pengeluaran  serta  melakukan tutup buku setiap akhir bulan secara tertib</a:t>
            </a:r>
            <a:r>
              <a:rPr lang="id-ID" dirty="0" smtClean="0"/>
              <a:t>.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err="1"/>
              <a:t>Bendahara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wajib</a:t>
            </a:r>
            <a:r>
              <a:rPr lang="en-US" dirty="0"/>
              <a:t> </a:t>
            </a:r>
            <a:r>
              <a:rPr lang="en-US" dirty="0" err="1"/>
              <a:t>mempertanggungjawabkan</a:t>
            </a:r>
            <a:r>
              <a:rPr lang="en-US" dirty="0"/>
              <a:t> </a:t>
            </a:r>
            <a:r>
              <a:rPr lang="en-US" dirty="0" err="1"/>
              <a:t>uang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laporan</a:t>
            </a:r>
            <a:r>
              <a:rPr lang="en-US" dirty="0"/>
              <a:t> </a:t>
            </a:r>
            <a:r>
              <a:rPr lang="en-US" dirty="0" err="1" smtClean="0"/>
              <a:t>pertanggungjawaban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id-ID" dirty="0"/>
              <a:t>Laporan pertanggungjawaban </a:t>
            </a:r>
            <a:r>
              <a:rPr lang="id-ID" dirty="0" smtClean="0"/>
              <a:t>disampaikan </a:t>
            </a:r>
            <a:r>
              <a:rPr lang="id-ID" dirty="0"/>
              <a:t>setiap bulan kepada Kepala Desa dan </a:t>
            </a:r>
            <a:r>
              <a:rPr lang="id-ID" b="1" dirty="0"/>
              <a:t>paling lambat tanggal 10 bulan berikutnya</a:t>
            </a:r>
            <a:r>
              <a:rPr lang="id-ID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79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id-ID" dirty="0" smtClean="0"/>
              <a:t> </a:t>
            </a:r>
            <a:r>
              <a:rPr lang="id-ID" dirty="0" smtClean="0">
                <a:solidFill>
                  <a:schemeClr val="accent6">
                    <a:lumMod val="50000"/>
                  </a:schemeClr>
                </a:solidFill>
              </a:rPr>
              <a:t>Dokumen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Penatausahaan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Penatausahaan</a:t>
            </a:r>
            <a:r>
              <a:rPr lang="en-US" dirty="0"/>
              <a:t> </a:t>
            </a:r>
            <a:r>
              <a:rPr lang="id-ID" dirty="0"/>
              <a:t>penerimaan dan pengeluaran </a:t>
            </a:r>
            <a:r>
              <a:rPr lang="en-US" dirty="0" err="1" smtClean="0"/>
              <a:t>menggunakan</a:t>
            </a:r>
            <a:r>
              <a:rPr lang="id-ID" dirty="0"/>
              <a:t>:</a:t>
            </a:r>
            <a:endParaRPr lang="en-US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id-ID" dirty="0" smtClean="0"/>
              <a:t>b</a:t>
            </a:r>
            <a:r>
              <a:rPr lang="en-US" dirty="0" err="1"/>
              <a:t>uku</a:t>
            </a:r>
            <a:r>
              <a:rPr lang="en-US" dirty="0"/>
              <a:t> </a:t>
            </a:r>
            <a:r>
              <a:rPr lang="en-US" dirty="0" err="1"/>
              <a:t>kas</a:t>
            </a:r>
            <a:r>
              <a:rPr lang="en-US" dirty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id-ID" dirty="0" smtClean="0"/>
              <a:t>b</a:t>
            </a:r>
            <a:r>
              <a:rPr lang="en-US" dirty="0" err="1"/>
              <a:t>uku</a:t>
            </a:r>
            <a:r>
              <a:rPr lang="en-US" dirty="0"/>
              <a:t> </a:t>
            </a:r>
            <a:r>
              <a:rPr lang="en-US" dirty="0" err="1"/>
              <a:t>Kas</a:t>
            </a:r>
            <a:r>
              <a:rPr lang="en-US" dirty="0"/>
              <a:t> </a:t>
            </a:r>
            <a:r>
              <a:rPr lang="en-US" dirty="0" err="1"/>
              <a:t>Pembantu</a:t>
            </a:r>
            <a:r>
              <a:rPr lang="en-US" dirty="0"/>
              <a:t> </a:t>
            </a:r>
            <a:r>
              <a:rPr lang="en-US" dirty="0" err="1"/>
              <a:t>Pajak</a:t>
            </a:r>
            <a:r>
              <a:rPr lang="id-ID" dirty="0"/>
              <a:t>; </a:t>
            </a:r>
            <a:r>
              <a:rPr lang="id-ID" dirty="0" smtClean="0"/>
              <a:t>dan</a:t>
            </a:r>
            <a:endParaRPr lang="en-US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id-ID" dirty="0" smtClean="0"/>
              <a:t>buku </a:t>
            </a:r>
            <a:r>
              <a:rPr lang="id-ID" dirty="0"/>
              <a:t>Bank.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57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9553" y="1700808"/>
          <a:ext cx="7848868" cy="3240361"/>
        </p:xfrm>
        <a:graphic>
          <a:graphicData uri="http://schemas.openxmlformats.org/drawingml/2006/table">
            <a:tbl>
              <a:tblPr/>
              <a:tblGrid>
                <a:gridCol w="460888"/>
                <a:gridCol w="460888"/>
                <a:gridCol w="229636"/>
                <a:gridCol w="228827"/>
                <a:gridCol w="229636"/>
                <a:gridCol w="228827"/>
                <a:gridCol w="229636"/>
                <a:gridCol w="228827"/>
                <a:gridCol w="802918"/>
                <a:gridCol w="1145756"/>
                <a:gridCol w="1146566"/>
                <a:gridCol w="687292"/>
                <a:gridCol w="1146566"/>
                <a:gridCol w="622605"/>
              </a:tblGrid>
              <a:tr h="13408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 dirty="0">
                          <a:latin typeface="Times New Roman"/>
                        </a:rPr>
                        <a:t>No</a:t>
                      </a:r>
                      <a:endParaRPr lang="id-ID" sz="1100" dirty="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Tgl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Kode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Rekening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Uraian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 dirty="0">
                          <a:latin typeface="Times New Roman"/>
                        </a:rPr>
                        <a:t>Penerimaan</a:t>
                      </a:r>
                      <a:endParaRPr lang="id-ID" sz="1100" dirty="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 dirty="0">
                          <a:latin typeface="Times New Roman"/>
                        </a:rPr>
                        <a:t>(Rp)</a:t>
                      </a:r>
                      <a:endParaRPr lang="id-ID" sz="1100" dirty="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Pengeluaran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No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Bukti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Jumlah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Pengeluaran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Kumulatif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Saldo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1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2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3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4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5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6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7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8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9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2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09"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JUMLAH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Rp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Rp</a:t>
                      </a: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</a:tabLst>
                      </a:pPr>
                      <a:endParaRPr lang="id-ID" sz="1100" dirty="0">
                        <a:latin typeface="Calibri"/>
                      </a:endParaRPr>
                    </a:p>
                  </a:txBody>
                  <a:tcPr marL="67824" marR="678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83671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  <a:tab pos="1981200" algn="l"/>
                <a:tab pos="2609850" algn="l"/>
                <a:tab pos="4051300" algn="l"/>
              </a:tabLst>
            </a:pP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BUKU KAS UMUM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  <a:tab pos="1981200" algn="l"/>
                <a:tab pos="2609850" algn="l"/>
                <a:tab pos="4051300" algn="l"/>
              </a:tabLst>
            </a:pP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DESA .......................... KECAMATAN 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  <a:tab pos="1981200" algn="l"/>
                <a:tab pos="2609850" algn="l"/>
                <a:tab pos="4051300" algn="l"/>
              </a:tabLst>
            </a:pPr>
            <a:r>
              <a:rPr kumimoji="0" lang="id-ID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TAHUN ANGGARAN .......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95536" y="5309483"/>
            <a:ext cx="85689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								..................., tanggal 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			MENGETAHUI,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			KEPALA DESA			BENDAHARA DESA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6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</a:tabLst>
            </a:pPr>
            <a:r>
              <a:rPr kumimoji="0" lang="id-ID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.........................</a:t>
            </a: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				</a:t>
            </a:r>
            <a:r>
              <a:rPr kumimoji="0" lang="id-ID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................................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11560" y="1484784"/>
          <a:ext cx="8064898" cy="2662025"/>
        </p:xfrm>
        <a:graphic>
          <a:graphicData uri="http://schemas.openxmlformats.org/drawingml/2006/table">
            <a:tbl>
              <a:tblPr/>
              <a:tblGrid>
                <a:gridCol w="671957"/>
                <a:gridCol w="813422"/>
                <a:gridCol w="813422"/>
                <a:gridCol w="813422"/>
                <a:gridCol w="671957"/>
                <a:gridCol w="831812"/>
                <a:gridCol w="831812"/>
                <a:gridCol w="1029862"/>
                <a:gridCol w="1029862"/>
                <a:gridCol w="557370"/>
              </a:tblGrid>
              <a:tr h="24200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No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Tanggal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Transaksi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Uraian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Transaksi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Bukti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Transaksi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Pemasukan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Pengeluaran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Saldo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8010"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Setoran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Bunga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Bank 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Penarikan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Pajak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Biaya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Administrasi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</a:tr>
              <a:tr h="2420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1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2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3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4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5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6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7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8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9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10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0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02">
                <a:tc grid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TOTAL TRANSAKSI BULAN INI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005">
                <a:tc grid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TOTAL TRANSAKSI KUMULATIF</a:t>
                      </a:r>
                      <a:endParaRPr lang="id-ID" sz="1100">
                        <a:latin typeface="Calibri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 dirty="0">
                        <a:latin typeface="Times New Roman"/>
                      </a:endParaRPr>
                    </a:p>
                  </a:txBody>
                  <a:tcPr marL="66301" marR="66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0" y="447391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  <a:tab pos="1981200" algn="l"/>
                <a:tab pos="2609850" algn="l"/>
                <a:tab pos="4051300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BUKU BANK DESA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  <a:tab pos="1981200" algn="l"/>
                <a:tab pos="2609850" algn="l"/>
                <a:tab pos="4051300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DESA .......................... KECAMATAN ..........................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539750" algn="l"/>
                <a:tab pos="1981200" algn="l"/>
                <a:tab pos="2609850" algn="l"/>
                <a:tab pos="4051300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TAHUN ANGGARAN ......................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874" name="Rectangle 2"/>
          <p:cNvSpPr>
            <a:spLocks noChangeArrowheads="1"/>
          </p:cNvSpPr>
          <p:nvPr/>
        </p:nvSpPr>
        <p:spPr bwMode="auto">
          <a:xfrm>
            <a:off x="0" y="5147465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809625" algn="l"/>
                <a:tab pos="1981200" algn="l"/>
                <a:tab pos="3781425" algn="l"/>
                <a:tab pos="3870325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							.................., tanggal 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809625" algn="l"/>
                <a:tab pos="1981200" algn="l"/>
                <a:tab pos="3781425" algn="l"/>
                <a:tab pos="3870325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				  MENGETAHUI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809625" algn="l"/>
                <a:tab pos="1981200" algn="l"/>
                <a:tab pos="3781425" algn="l"/>
                <a:tab pos="3870325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				 KEPALA DESA,				BENDAHARA DESA,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809625" algn="l"/>
                <a:tab pos="1981200" algn="l"/>
                <a:tab pos="3781425" algn="l"/>
                <a:tab pos="3870325" algn="l"/>
              </a:tabLst>
            </a:pPr>
            <a:r>
              <a:rPr kumimoji="0" lang="id-ID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			................................</a:t>
            </a: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	</a:t>
            </a:r>
            <a:r>
              <a:rPr kumimoji="0" lang="id-ID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		................................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23528" y="1628800"/>
          <a:ext cx="8496943" cy="2160240"/>
        </p:xfrm>
        <a:graphic>
          <a:graphicData uri="http://schemas.openxmlformats.org/drawingml/2006/table">
            <a:tbl>
              <a:tblPr/>
              <a:tblGrid>
                <a:gridCol w="1327367"/>
                <a:gridCol w="1514573"/>
                <a:gridCol w="1463788"/>
                <a:gridCol w="1674892"/>
                <a:gridCol w="1290524"/>
                <a:gridCol w="1225799"/>
              </a:tblGrid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No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Tanggal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Uraian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Pemotongan 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Penyetoran 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Saldo</a:t>
                      </a:r>
                      <a:endParaRPr lang="id-ID" sz="1100">
                        <a:latin typeface="Calibri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(Rp)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1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2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3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4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5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6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040">
                <a:tc gridSpan="3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r>
                        <a:rPr lang="id-ID" sz="1200">
                          <a:latin typeface="Times New Roman"/>
                        </a:rPr>
                        <a:t>JUMLAH</a:t>
                      </a:r>
                      <a:endParaRPr lang="id-ID" sz="11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0510" algn="l"/>
                          <a:tab pos="450215" algn="l"/>
                          <a:tab pos="810260" algn="l"/>
                          <a:tab pos="1980565" algn="l"/>
                          <a:tab pos="3780790" algn="l"/>
                          <a:tab pos="3870960" algn="l"/>
                        </a:tabLst>
                      </a:pPr>
                      <a:endParaRPr lang="id-ID" sz="12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59813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809625" algn="l"/>
                <a:tab pos="1981200" algn="l"/>
                <a:tab pos="3781425" algn="l"/>
                <a:tab pos="3870325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BUKU KAS PEMBANTU PAJAK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809625" algn="l"/>
                <a:tab pos="1981200" algn="l"/>
                <a:tab pos="3781425" algn="l"/>
                <a:tab pos="3870325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DESA ..................... KECAMATAN ...................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809625" algn="l"/>
                <a:tab pos="1981200" algn="l"/>
                <a:tab pos="3781425" algn="l"/>
                <a:tab pos="3870325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TAHUN ANGGARAN ...........................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4005064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809625" algn="l"/>
                <a:tab pos="1981200" algn="l"/>
                <a:tab pos="3781425" algn="l"/>
                <a:tab pos="3870325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							.................., tanggal ..................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809625" algn="l"/>
                <a:tab pos="1981200" algn="l"/>
                <a:tab pos="3781425" algn="l"/>
                <a:tab pos="3870325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				  MENGETAHUI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809625" algn="l"/>
                <a:tab pos="1981200" algn="l"/>
                <a:tab pos="3781425" algn="l"/>
                <a:tab pos="3870325" algn="l"/>
              </a:tabLst>
            </a:pP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				 KEPALA DESA,				BENDAHARA DESA,</a:t>
            </a:r>
            <a:endParaRPr kumimoji="0" lang="id-ID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  <a:tab pos="450850" algn="l"/>
                <a:tab pos="809625" algn="l"/>
                <a:tab pos="1981200" algn="l"/>
                <a:tab pos="3781425" algn="l"/>
                <a:tab pos="3870325" algn="l"/>
              </a:tabLst>
            </a:pPr>
            <a:r>
              <a:rPr kumimoji="0" lang="id-ID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			................................</a:t>
            </a:r>
            <a:r>
              <a:rPr kumimoji="0" lang="id-ID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	</a:t>
            </a:r>
            <a:r>
              <a:rPr kumimoji="0" lang="id-ID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		................................</a:t>
            </a:r>
            <a:endParaRPr kumimoji="0" lang="id-ID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/>
            </a:r>
            <a:br>
              <a:rPr lang="id-ID" dirty="0" smtClean="0"/>
            </a:br>
            <a:r>
              <a:rPr lang="id-ID" dirty="0" smtClean="0"/>
              <a:t/>
            </a:r>
            <a:br>
              <a:rPr lang="id-ID" dirty="0" smtClean="0"/>
            </a:br>
            <a:r>
              <a:rPr lang="id-ID" b="1" dirty="0" smtClean="0"/>
              <a:t>P</a:t>
            </a:r>
            <a:r>
              <a:rPr lang="en-US" b="1" dirty="0" smtClean="0"/>
              <a:t>ELAPORAN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id-ID" dirty="0"/>
              <a:t>Kepala Desa menyampaikan </a:t>
            </a:r>
            <a:r>
              <a:rPr lang="id-ID" b="1" dirty="0"/>
              <a:t>laporan realisasi pelaksanaan APBDesa </a:t>
            </a:r>
            <a:r>
              <a:rPr lang="id-ID" dirty="0"/>
              <a:t>kepada Bupati/Walikota </a:t>
            </a:r>
            <a:r>
              <a:rPr lang="id-ID" dirty="0" smtClean="0"/>
              <a:t>berupa:</a:t>
            </a:r>
            <a:endParaRPr lang="en-US" sz="2800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en-US" sz="2800" dirty="0"/>
              <a:t> </a:t>
            </a:r>
            <a:r>
              <a:rPr lang="id-ID" b="1" dirty="0" smtClean="0"/>
              <a:t>laporan  </a:t>
            </a:r>
            <a:r>
              <a:rPr lang="id-ID" b="1" dirty="0"/>
              <a:t>semester </a:t>
            </a:r>
            <a:r>
              <a:rPr lang="id-ID" b="1" dirty="0" smtClean="0"/>
              <a:t>pertama</a:t>
            </a:r>
          </a:p>
          <a:p>
            <a:pPr>
              <a:buNone/>
            </a:pPr>
            <a:r>
              <a:rPr lang="id-ID" dirty="0" smtClean="0"/>
              <a:t> 	paling lambat pada akhir bulan Juli tahun berjalan</a:t>
            </a:r>
            <a:endParaRPr lang="en-US" dirty="0" smtClean="0"/>
          </a:p>
          <a:p>
            <a:pPr lvl="0">
              <a:buNone/>
            </a:pPr>
            <a:endParaRPr lang="en-US" dirty="0"/>
          </a:p>
          <a:p>
            <a:pPr lvl="0">
              <a:buFont typeface="Wingdings" panose="05000000000000000000" pitchFamily="2" charset="2"/>
              <a:buChar char="Ø"/>
            </a:pPr>
            <a:r>
              <a:rPr lang="id-ID" b="1" dirty="0" smtClean="0"/>
              <a:t>laporan </a:t>
            </a:r>
            <a:r>
              <a:rPr lang="id-ID" b="1" dirty="0"/>
              <a:t>semester akhir tahun</a:t>
            </a:r>
            <a:r>
              <a:rPr lang="id-ID" b="1" dirty="0" smtClean="0"/>
              <a:t>.</a:t>
            </a:r>
            <a:endParaRPr lang="en-US" b="1" dirty="0" smtClean="0"/>
          </a:p>
          <a:p>
            <a:pPr>
              <a:buNone/>
            </a:pPr>
            <a:r>
              <a:rPr lang="id-ID" dirty="0" smtClean="0"/>
              <a:t>	paling </a:t>
            </a:r>
            <a:r>
              <a:rPr lang="id-ID" dirty="0"/>
              <a:t>lambat pada akhir bulan Januari tahun berikutnya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63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id-ID" dirty="0" smtClean="0">
                <a:solidFill>
                  <a:srgbClr val="00B0F0"/>
                </a:solidFill>
              </a:rPr>
              <a:t>P</a:t>
            </a:r>
            <a:r>
              <a:rPr lang="en-US" dirty="0" smtClean="0">
                <a:solidFill>
                  <a:srgbClr val="00B0F0"/>
                </a:solidFill>
              </a:rPr>
              <a:t>ERTANGGUNGJAWABAN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d-ID" dirty="0"/>
              <a:t>Kepala Desa  menyampaikan laporan pertanggungjawaban realisasi pelaksanaan APBDesa kepada Bupati/Walikota setiap akhir tahun anggaran</a:t>
            </a:r>
            <a:r>
              <a:rPr lang="id-ID" dirty="0" smtClean="0"/>
              <a:t>.</a:t>
            </a:r>
            <a:endParaRPr lang="en-US" dirty="0" smtClean="0"/>
          </a:p>
          <a:p>
            <a:r>
              <a:rPr lang="id-ID" dirty="0"/>
              <a:t>Laporan pertanggungjawaban realisasi pelaksanaan APBDesa </a:t>
            </a:r>
            <a:r>
              <a:rPr lang="id-ID" dirty="0" smtClean="0"/>
              <a:t>terdiri </a:t>
            </a:r>
            <a:r>
              <a:rPr lang="id-ID" dirty="0"/>
              <a:t>dari  </a:t>
            </a:r>
            <a:r>
              <a:rPr lang="id-ID" b="1" dirty="0"/>
              <a:t>pendapatan, belanja, dan pembiayaan</a:t>
            </a:r>
            <a:r>
              <a:rPr lang="id-ID" dirty="0" smtClean="0"/>
              <a:t>.</a:t>
            </a:r>
            <a:endParaRPr lang="en-US" dirty="0" smtClean="0"/>
          </a:p>
          <a:p>
            <a:r>
              <a:rPr lang="id-ID" dirty="0"/>
              <a:t>Laporan pertanggungjawaban realisasi pelaksanaan APBDesa </a:t>
            </a:r>
            <a:r>
              <a:rPr lang="id-ID" dirty="0" smtClean="0"/>
              <a:t>ditetapkan </a:t>
            </a:r>
            <a:r>
              <a:rPr lang="id-ID" dirty="0"/>
              <a:t>dengan </a:t>
            </a:r>
            <a:r>
              <a:rPr lang="id-ID" b="1" dirty="0"/>
              <a:t>Peraturan Desa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92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ASAS PENGELOLAAN KEUANGAN DESA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331640" y="3140968"/>
            <a:ext cx="1872208" cy="8640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ASAS PKD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4427984" y="1844824"/>
            <a:ext cx="2376264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T</a:t>
            </a:r>
            <a:r>
              <a:rPr lang="en-US" dirty="0" err="1" smtClean="0"/>
              <a:t>ransparan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427984" y="2852936"/>
            <a:ext cx="2376264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A</a:t>
            </a:r>
            <a:r>
              <a:rPr lang="en-US" dirty="0" err="1" smtClean="0"/>
              <a:t>kuntabel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435976" y="3789040"/>
            <a:ext cx="2376264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P</a:t>
            </a:r>
            <a:r>
              <a:rPr lang="en-US" dirty="0" err="1" smtClean="0"/>
              <a:t>artisipatif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435976" y="4725144"/>
            <a:ext cx="2376264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Tertib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Disiplin</a:t>
            </a:r>
            <a:r>
              <a:rPr lang="en-US" dirty="0" smtClean="0"/>
              <a:t> </a:t>
            </a:r>
            <a:r>
              <a:rPr lang="en-US" dirty="0" err="1" smtClean="0"/>
              <a:t>Anggaran</a:t>
            </a:r>
            <a:endParaRPr lang="en-US" dirty="0"/>
          </a:p>
        </p:txBody>
      </p:sp>
      <p:cxnSp>
        <p:nvCxnSpPr>
          <p:cNvPr id="10" name="Straight Arrow Connector 9"/>
          <p:cNvCxnSpPr>
            <a:stCxn id="4" idx="3"/>
            <a:endCxn id="5" idx="1"/>
          </p:cNvCxnSpPr>
          <p:nvPr/>
        </p:nvCxnSpPr>
        <p:spPr>
          <a:xfrm flipV="1">
            <a:off x="3203848" y="2132856"/>
            <a:ext cx="1224136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4" idx="3"/>
          </p:cNvCxnSpPr>
          <p:nvPr/>
        </p:nvCxnSpPr>
        <p:spPr>
          <a:xfrm flipV="1">
            <a:off x="3203848" y="3284984"/>
            <a:ext cx="100811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4" idx="3"/>
          </p:cNvCxnSpPr>
          <p:nvPr/>
        </p:nvCxnSpPr>
        <p:spPr>
          <a:xfrm>
            <a:off x="3203848" y="3573016"/>
            <a:ext cx="11605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4" idx="3"/>
            <a:endCxn id="8" idx="1"/>
          </p:cNvCxnSpPr>
          <p:nvPr/>
        </p:nvCxnSpPr>
        <p:spPr>
          <a:xfrm>
            <a:off x="3203848" y="3573016"/>
            <a:ext cx="1232128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1331640" y="4869160"/>
            <a:ext cx="1872208" cy="57606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 </a:t>
            </a:r>
            <a:r>
              <a:rPr lang="en-US" dirty="0" err="1" smtClean="0"/>
              <a:t>Januari</a:t>
            </a:r>
            <a:r>
              <a:rPr lang="en-US" dirty="0" smtClean="0"/>
              <a:t> – 31 </a:t>
            </a:r>
            <a:r>
              <a:rPr lang="en-US" dirty="0" err="1" smtClean="0"/>
              <a:t>Desember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267744" y="4077072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65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id-ID" dirty="0" smtClean="0">
                <a:solidFill>
                  <a:srgbClr val="00B0F0"/>
                </a:solidFill>
              </a:rPr>
              <a:t>Pertanggungjawaban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id-ID" dirty="0"/>
              <a:t>Peraturan Desa tentang laporan pertanggungjawaban realisasi pelaksanaan APBDesa </a:t>
            </a:r>
            <a:r>
              <a:rPr lang="id-ID" dirty="0" smtClean="0"/>
              <a:t>dilampiri</a:t>
            </a:r>
            <a:r>
              <a:rPr lang="id-ID" dirty="0"/>
              <a:t>:</a:t>
            </a:r>
            <a:endParaRPr lang="en-US" dirty="0"/>
          </a:p>
          <a:p>
            <a:pPr marL="630238" lvl="0" indent="-269875">
              <a:buFont typeface="Wingdings" panose="05000000000000000000" pitchFamily="2" charset="2"/>
              <a:buChar char="Ø"/>
            </a:pPr>
            <a:r>
              <a:rPr lang="id-ID" dirty="0"/>
              <a:t>format Laporan Pertanggungjawaban Realisasi Pelaksanaan APBDesa Tahun Anggaran berkenaan;</a:t>
            </a:r>
            <a:endParaRPr lang="en-US" dirty="0"/>
          </a:p>
          <a:p>
            <a:pPr marL="630238" lvl="0" indent="-269875">
              <a:buFont typeface="Wingdings" panose="05000000000000000000" pitchFamily="2" charset="2"/>
              <a:buChar char="Ø"/>
            </a:pPr>
            <a:r>
              <a:rPr lang="id-ID" dirty="0"/>
              <a:t>format Laporan Kekayaan  Milik Desa per 31 Desember Tahun Anggaran berkenaan; dan</a:t>
            </a:r>
            <a:endParaRPr lang="en-US" dirty="0"/>
          </a:p>
          <a:p>
            <a:pPr marL="630238" indent="-269875">
              <a:buFont typeface="Wingdings" panose="05000000000000000000" pitchFamily="2" charset="2"/>
              <a:buChar char="Ø"/>
            </a:pPr>
            <a:r>
              <a:rPr lang="id-ID" dirty="0"/>
              <a:t>format Laporan Program Pemerintah dan Pemerintah Daerah yang masuk ke desa.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89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316416" cy="7075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7848871" cy="63367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dirty="0" smtClean="0">
                <a:solidFill>
                  <a:srgbClr val="00B0F0"/>
                </a:solidFill>
              </a:rPr>
              <a:t>Pertanggungjawaban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Menurut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Pasal</a:t>
            </a:r>
            <a:endParaRPr lang="en-US" dirty="0">
              <a:solidFill>
                <a:srgbClr val="00B0F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7698183"/>
              </p:ext>
            </p:extLst>
          </p:nvPr>
        </p:nvGraphicFramePr>
        <p:xfrm>
          <a:off x="755576" y="1484784"/>
          <a:ext cx="7560840" cy="4680519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2323679"/>
                <a:gridCol w="5237161"/>
              </a:tblGrid>
              <a:tr h="928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Pasal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id-ID" sz="1600" dirty="0">
                          <a:effectLst/>
                        </a:rPr>
                        <a:t>3</a:t>
                      </a:r>
                      <a:r>
                        <a:rPr lang="en-US" sz="1600" dirty="0">
                          <a:effectLst/>
                        </a:rPr>
                        <a:t>9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id-ID" sz="1600" dirty="0">
                          <a:effectLst/>
                        </a:rPr>
                        <a:t>Laporan Pertanggungjawaban Realisasi Pelaksanaan APBDesa merupakan bagian tidak terpisahkan dari laporan penyelenggaraan Pemerintahan Desa.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759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Pasal</a:t>
                      </a:r>
                      <a:r>
                        <a:rPr lang="en-US" sz="1600" dirty="0">
                          <a:effectLst/>
                        </a:rPr>
                        <a:t> 40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id-ID" sz="1600">
                          <a:effectLst/>
                        </a:rPr>
                        <a:t>Laporan realisasi dan laporan pertanggungjawaban realisasi pelaksanaan APBDesa diinformasikan  kepada masyarakat secara tertulis dan dengan media informasi yang mudah diakses oleh masyarakat</a:t>
                      </a:r>
                      <a:endParaRPr lang="en-US" sz="140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id-ID" sz="1600">
                          <a:effectLst/>
                        </a:rPr>
                        <a:t>Media informasi antara lain papan pengumuman, radio komunitas, dan media informasi lainnya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759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Pasal 41</a:t>
                      </a:r>
                      <a:endParaRPr lang="en-US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id-ID" sz="1600" dirty="0">
                          <a:effectLst/>
                        </a:rPr>
                        <a:t>Laporan  realisasi dan laporan pertanggungjawaban realisasi pelaksanaan APBDesa disampaikan  kepada Bupati/Walikota melalui camat</a:t>
                      </a:r>
                      <a:endParaRPr lang="en-US" sz="1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 err="1">
                          <a:effectLst/>
                        </a:rPr>
                        <a:t>Laporan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pertanggungjawaban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id-ID" sz="1600" dirty="0">
                          <a:effectLst/>
                        </a:rPr>
                        <a:t>realisasi pelaksanaan APBDesa </a:t>
                      </a:r>
                      <a:r>
                        <a:rPr lang="en-US" sz="1600" dirty="0" err="1">
                          <a:effectLst/>
                        </a:rPr>
                        <a:t>disampaikan</a:t>
                      </a:r>
                      <a:r>
                        <a:rPr lang="en-US" sz="1600" dirty="0">
                          <a:effectLst/>
                        </a:rPr>
                        <a:t> paling </a:t>
                      </a:r>
                      <a:r>
                        <a:rPr lang="en-US" sz="1600" dirty="0" err="1">
                          <a:effectLst/>
                        </a:rPr>
                        <a:t>lambat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id-ID" sz="1600" dirty="0">
                          <a:effectLst/>
                        </a:rPr>
                        <a:t>1 (satu) bulan setelah </a:t>
                      </a:r>
                      <a:r>
                        <a:rPr lang="en-US" sz="1600" dirty="0" err="1">
                          <a:effectLst/>
                        </a:rPr>
                        <a:t>akhir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tahun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anggaran</a:t>
                      </a:r>
                      <a:r>
                        <a:rPr lang="id-ID" sz="1600" dirty="0">
                          <a:effectLst/>
                        </a:rPr>
                        <a:t> berkenaan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643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entagon 9"/>
          <p:cNvSpPr/>
          <p:nvPr/>
        </p:nvSpPr>
        <p:spPr>
          <a:xfrm>
            <a:off x="5105400" y="304800"/>
            <a:ext cx="3657600" cy="1066800"/>
          </a:xfrm>
          <a:prstGeom prst="homePlate">
            <a:avLst/>
          </a:prstGeom>
          <a:solidFill>
            <a:srgbClr val="00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d-ID">
              <a:solidFill>
                <a:srgbClr val="FFFFFF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>
            <a:off x="3429000" y="304800"/>
            <a:ext cx="3657600" cy="1066800"/>
          </a:xfrm>
          <a:prstGeom prst="homePlat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d-ID">
              <a:solidFill>
                <a:srgbClr val="FFFFFF"/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>
            <a:off x="1905000" y="304800"/>
            <a:ext cx="3657600" cy="1066800"/>
          </a:xfrm>
          <a:prstGeom prst="homePlate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d-ID">
              <a:solidFill>
                <a:srgbClr val="FFFFFF"/>
              </a:solidFill>
            </a:endParaRPr>
          </a:p>
        </p:txBody>
      </p:sp>
      <p:sp>
        <p:nvSpPr>
          <p:cNvPr id="2" name="Pentagon 1"/>
          <p:cNvSpPr/>
          <p:nvPr/>
        </p:nvSpPr>
        <p:spPr>
          <a:xfrm>
            <a:off x="228600" y="304800"/>
            <a:ext cx="3657600" cy="1066800"/>
          </a:xfrm>
          <a:prstGeom prst="homePlat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d-ID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81000" y="381000"/>
            <a:ext cx="8077200" cy="8382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en-GB" sz="7200" b="1" spc="50" dirty="0">
                <a:ln w="11430"/>
                <a:solidFill>
                  <a:srgbClr val="CDD7D9">
                    <a:lumMod val="10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howcard Gothic" pitchFamily="82" charset="0"/>
              </a:rPr>
              <a:t>D A S A 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8229600" cy="5181600"/>
          </a:xfrm>
        </p:spPr>
        <p:txBody>
          <a:bodyPr/>
          <a:lstStyle/>
          <a:p>
            <a:pPr marL="581025" lvl="2" indent="-342900">
              <a:buClrTx/>
              <a:buFont typeface="+mj-lt"/>
              <a:buAutoNum type="arabicPeriod"/>
              <a:defRPr/>
            </a:pP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</a:t>
            </a: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o.</a:t>
            </a: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 </a:t>
            </a: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Thn </a:t>
            </a: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2002 tentang Kepolisian Negara Republik Indonesia;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81025" lvl="2" indent="-342900">
              <a:buClrTx/>
              <a:buFont typeface="+mj-lt"/>
              <a:buAutoNum type="arabicPeriod"/>
              <a:defRPr/>
            </a:pP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U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</a:t>
            </a: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N</a:t>
            </a:r>
            <a:r>
              <a:rPr 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o.</a:t>
            </a: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6 Thn</a:t>
            </a: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2014 tentang Desa;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81025" lvl="2" indent="-342900">
              <a:buClrTx/>
              <a:buFont typeface="+mj-lt"/>
              <a:buAutoNum type="arabicPeriod"/>
              <a:defRPr/>
            </a:pP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</a:t>
            </a: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N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o.</a:t>
            </a: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23 </a:t>
            </a:r>
            <a:r>
              <a:rPr lang="id-ID" sz="1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Thn </a:t>
            </a: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2014 tentang Pemerintahan Daerah sebagaimana telah diubah beberapa kali terakhir dengan Undang-Undang Nomor 9 Tahun 2015 tentang Perubahan Kedua atas Undang-Undang Nomor 23 Tahun 2014 tentang Pemerintahan Daerah;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81025" lvl="2" indent="-342900">
              <a:buClrTx/>
              <a:buFont typeface="+mj-lt"/>
              <a:buAutoNum type="arabicPeriod"/>
              <a:defRPr/>
            </a:pP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Peraturan Pemerintah Nomor 43 Tahun 2014 tentang Peraturan Pelaksanaan Undang-Undang Nomor 6 Tahun 2014 tentang Desa, sebagaimana telah diubah dengan Peraturan Pemerintah Nomor 47 Tahun 2015 tentang Perubahan atas Peraturan Pemerintah Nomor 43 Tahun 2014 tentang Peraturan Pelaksanaan Undang-Undang Nomor 6 Tahun 2014 tentang Desa;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81025" lvl="2" indent="-342900">
              <a:buClrTx/>
              <a:buFont typeface="+mj-lt"/>
              <a:buAutoNum type="arabicPeriod"/>
              <a:defRPr/>
            </a:pP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Peraturan Pemerintah Nomor 60 Tahun 2014 tentang Dana Desa yang Bersumber dari Anggaran Pendapatan dan Belanja Negara, sebagaimana telah beberapa kali diubah terakhir dengan Peraturan Pemerintah Nomor 8 Tahun 2016 tentang   Perubahan Kedua Atas Peraturan Pemerintah Nomor 60 Tahun 2014 tentang Dana Desa yang Bersumber dari Anggaran Pendapatan dan Belanja Negara;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81025" lvl="2" indent="-342900">
              <a:buClrTx/>
              <a:buFont typeface="+mj-lt"/>
              <a:buAutoNum type="arabicPeriod"/>
              <a:defRPr/>
            </a:pP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Peraturan Pemerintah Nomor 12 Tahun 2017 tentang Pembinaan dan Pengawasan Penyelenggaraan Pemerintahan Daerah;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81025" lvl="2" indent="-342900">
              <a:buClrTx/>
              <a:buFont typeface="+mj-lt"/>
              <a:buAutoNum type="arabicPeriod"/>
              <a:defRPr/>
            </a:pP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Peraturan Presiden Republik Indonesia Nomor 11 Tahun 2015 tentang Kementerian Dalam Negeri;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81025" lvl="2" indent="-342900">
              <a:buClrTx/>
              <a:buFont typeface="+mj-lt"/>
              <a:buAutoNum type="arabicPeriod"/>
              <a:defRPr/>
            </a:pP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Peraturan Presiden Republik Indonesia Nomor 12 Tahun 2015 tentang Kementerian Desa, Pembangunan Daerah Tertinggal, dan Transmigrasi;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581025" lvl="2" indent="-342900">
              <a:buClrTx/>
              <a:buFont typeface="+mj-lt"/>
              <a:buAutoNum type="arabicPeriod"/>
              <a:defRPr/>
            </a:pPr>
            <a:r>
              <a:rPr lang="id-ID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Peraturan Menteri Dalam Negeri Nomor 113 Tahun 2014 tentang Pengelolaan Keuangan Desa;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38125" lvl="2" indent="0">
              <a:buClrTx/>
              <a:buFont typeface="Wingdings" pitchFamily="2" charset="2"/>
              <a:buNone/>
              <a:defRPr/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63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entagon 9"/>
          <p:cNvSpPr/>
          <p:nvPr/>
        </p:nvSpPr>
        <p:spPr>
          <a:xfrm>
            <a:off x="5105400" y="304800"/>
            <a:ext cx="3657600" cy="1066800"/>
          </a:xfrm>
          <a:prstGeom prst="homePlate">
            <a:avLst/>
          </a:prstGeom>
          <a:solidFill>
            <a:srgbClr val="00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d-ID">
              <a:solidFill>
                <a:srgbClr val="FFFFFF"/>
              </a:solidFill>
            </a:endParaRPr>
          </a:p>
        </p:txBody>
      </p:sp>
      <p:sp>
        <p:nvSpPr>
          <p:cNvPr id="9" name="Pentagon 8"/>
          <p:cNvSpPr/>
          <p:nvPr/>
        </p:nvSpPr>
        <p:spPr>
          <a:xfrm>
            <a:off x="3429000" y="304800"/>
            <a:ext cx="3657600" cy="1066800"/>
          </a:xfrm>
          <a:prstGeom prst="homePlate">
            <a:avLst/>
          </a:prstGeo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d-ID">
              <a:solidFill>
                <a:srgbClr val="FFFFFF"/>
              </a:solidFill>
            </a:endParaRPr>
          </a:p>
        </p:txBody>
      </p:sp>
      <p:sp>
        <p:nvSpPr>
          <p:cNvPr id="8" name="Pentagon 7"/>
          <p:cNvSpPr/>
          <p:nvPr/>
        </p:nvSpPr>
        <p:spPr>
          <a:xfrm>
            <a:off x="1905000" y="304800"/>
            <a:ext cx="3657600" cy="1066800"/>
          </a:xfrm>
          <a:prstGeom prst="homePlate">
            <a:avLst/>
          </a:prstGeom>
          <a:solidFill>
            <a:srgbClr val="FFFF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d-ID">
              <a:solidFill>
                <a:srgbClr val="FFFFFF"/>
              </a:solidFill>
            </a:endParaRPr>
          </a:p>
        </p:txBody>
      </p:sp>
      <p:sp>
        <p:nvSpPr>
          <p:cNvPr id="2" name="Pentagon 1"/>
          <p:cNvSpPr/>
          <p:nvPr/>
        </p:nvSpPr>
        <p:spPr>
          <a:xfrm>
            <a:off x="228600" y="304800"/>
            <a:ext cx="3657600" cy="1066800"/>
          </a:xfrm>
          <a:prstGeom prst="homePlate">
            <a:avLst/>
          </a:prstGeom>
          <a:solidFill>
            <a:srgbClr val="FF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d-ID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81000" y="381000"/>
            <a:ext cx="8077200" cy="838200"/>
          </a:xfrm>
          <a:prstGeom prst="roundRect">
            <a:avLst/>
          </a:prstGeom>
          <a:noFill/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en-GB" sz="7200" b="1" spc="50" dirty="0">
                <a:ln w="11430"/>
                <a:solidFill>
                  <a:srgbClr val="CDD7D9">
                    <a:lumMod val="10000"/>
                  </a:srgb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howcard Gothic" pitchFamily="82" charset="0"/>
              </a:rPr>
              <a:t>D A S A 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4800" y="1382713"/>
            <a:ext cx="8229600" cy="5181600"/>
          </a:xfrm>
        </p:spPr>
        <p:txBody>
          <a:bodyPr/>
          <a:lstStyle/>
          <a:p>
            <a:pPr marL="238125" lvl="2" indent="0">
              <a:buFont typeface="Wingdings" pitchFamily="2" charset="2"/>
              <a:buNone/>
              <a:defRPr/>
            </a:pPr>
            <a:endParaRPr lang="en-US" sz="1400" dirty="0"/>
          </a:p>
          <a:p>
            <a:pPr marL="581025" lvl="2" indent="-342900">
              <a:buClrTx/>
              <a:buFont typeface="+mj-lt"/>
              <a:buAutoNum type="arabicPeriod" startAt="10"/>
              <a:defRPr/>
            </a:pPr>
            <a:r>
              <a:rPr lang="id-ID" sz="1400" dirty="0"/>
              <a:t>Peraturan Menteri Dalam Negeri Nomor 114 Tahun 2014 tentang Pedoman Pembangunan Desa;</a:t>
            </a:r>
            <a:endParaRPr lang="en-US" sz="1400" dirty="0"/>
          </a:p>
          <a:p>
            <a:pPr marL="581025" lvl="2" indent="-342900">
              <a:buClrTx/>
              <a:buFont typeface="+mj-lt"/>
              <a:buAutoNum type="arabicPeriod" startAt="10"/>
              <a:defRPr/>
            </a:pPr>
            <a:r>
              <a:rPr lang="id-ID" sz="1400" dirty="0"/>
              <a:t>Peraturan Kepala Kepolisian Negara Republik Indonesia Nomor 12 Tahun 2014 tentang Panduan Penyusunan Kerja Sama Kepolisian Negara Republik Indonesia;</a:t>
            </a:r>
            <a:endParaRPr lang="en-US" sz="1400" dirty="0"/>
          </a:p>
          <a:p>
            <a:pPr marL="581025" lvl="2" indent="-342900">
              <a:buClrTx/>
              <a:buFont typeface="+mj-lt"/>
              <a:buAutoNum type="arabicPeriod" startAt="10"/>
              <a:defRPr/>
            </a:pPr>
            <a:r>
              <a:rPr lang="id-ID" sz="1400" dirty="0"/>
              <a:t>Peraturan Kepala Kepolisian Negara Republik Indonesia Nomor 3 Tahun 2015 tentang Pemolisian Masyarakat;</a:t>
            </a:r>
            <a:endParaRPr lang="en-US" sz="1400" dirty="0"/>
          </a:p>
          <a:p>
            <a:pPr marL="581025" lvl="2" indent="-342900">
              <a:buClrTx/>
              <a:buFont typeface="+mj-lt"/>
              <a:buAutoNum type="arabicPeriod" startAt="10"/>
              <a:defRPr/>
            </a:pPr>
            <a:r>
              <a:rPr lang="id-ID" sz="1400" dirty="0"/>
              <a:t>Peraturan Menteri Desa, Pembangunan Daerah Tertinggal dan Transmigrasi Nomor 2 Tahun 2015 Tentang Pedoman Tata Tertib dan Mekanisme Pengambilan Keputusan dan Musyawarah Desa;</a:t>
            </a:r>
            <a:endParaRPr lang="en-US" sz="1400" dirty="0"/>
          </a:p>
          <a:p>
            <a:pPr marL="581025" lvl="2" indent="-342900">
              <a:buClrTx/>
              <a:buFont typeface="+mj-lt"/>
              <a:buAutoNum type="arabicPeriod" startAt="10"/>
              <a:defRPr/>
            </a:pPr>
            <a:r>
              <a:rPr lang="id-ID" sz="1400" dirty="0"/>
              <a:t>Peraturan Menteri Dalam Negeri Nomor 44 Tahun 2016 tentang Kewenangan Desa;</a:t>
            </a:r>
            <a:endParaRPr lang="en-US" sz="1400" dirty="0"/>
          </a:p>
          <a:p>
            <a:pPr marL="581025" lvl="2" indent="-342900">
              <a:buClrTx/>
              <a:buFont typeface="+mj-lt"/>
              <a:buAutoNum type="arabicPeriod" startAt="10"/>
              <a:defRPr/>
            </a:pPr>
            <a:r>
              <a:rPr lang="id-ID" sz="1400" dirty="0"/>
              <a:t>Peraturan Menteri Desa, Pembangunan Daerah Tertinggal dan Transmigrasi Nomor 19 Tahun 2017 tentang Prioritas Penggunaan Dana Desa </a:t>
            </a:r>
            <a:r>
              <a:rPr lang="id-ID" sz="1400" dirty="0" smtClean="0"/>
              <a:t>2018;</a:t>
            </a:r>
            <a:endParaRPr lang="en-US" sz="1400" dirty="0"/>
          </a:p>
          <a:p>
            <a:pPr marL="581025" lvl="2" indent="-342900">
              <a:buClrTx/>
              <a:buFont typeface="+mj-lt"/>
              <a:buAutoNum type="arabicPeriod" startAt="10"/>
              <a:defRPr/>
            </a:pPr>
            <a:r>
              <a:rPr lang="id-ID" sz="1400" dirty="0" smtClean="0"/>
              <a:t>Surat </a:t>
            </a:r>
            <a:r>
              <a:rPr lang="id-ID" sz="1400" dirty="0"/>
              <a:t>Edaran Menteri Dalam Negeri Nomor 700/1281/A.1/2016, yang ditujukan kepada Gubernur dan Bupati/Walikota, tentang Pedoman Pengawasan Dana Desa.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98435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id-ID" sz="2400" dirty="0" smtClean="0"/>
              <a:t>Alokasi Dasar</a:t>
            </a:r>
          </a:p>
          <a:p>
            <a:pPr marL="514350" indent="-514350">
              <a:buAutoNum type="arabicPeriod"/>
            </a:pPr>
            <a:r>
              <a:rPr lang="id-ID" sz="2400" dirty="0" smtClean="0"/>
              <a:t>Formula :</a:t>
            </a:r>
          </a:p>
          <a:p>
            <a:pPr marL="990600" indent="-460375">
              <a:buFontTx/>
              <a:buChar char="-"/>
            </a:pPr>
            <a:r>
              <a:rPr lang="id-ID" sz="2400" dirty="0" smtClean="0"/>
              <a:t>Indikator Jumlah Penduduk</a:t>
            </a:r>
          </a:p>
          <a:p>
            <a:pPr marL="990600" indent="-460375">
              <a:buFontTx/>
              <a:buChar char="-"/>
            </a:pPr>
            <a:r>
              <a:rPr lang="id-ID" sz="2400" dirty="0" smtClean="0"/>
              <a:t>Angka Kemiskinan</a:t>
            </a:r>
          </a:p>
          <a:p>
            <a:pPr marL="990600" indent="-460375">
              <a:buFontTx/>
              <a:buChar char="-"/>
            </a:pPr>
            <a:r>
              <a:rPr lang="id-ID" sz="2400" dirty="0" smtClean="0"/>
              <a:t>Luas Wilayah</a:t>
            </a:r>
          </a:p>
          <a:p>
            <a:pPr marL="990600" indent="-460375">
              <a:buFontTx/>
              <a:buChar char="-"/>
            </a:pPr>
            <a:r>
              <a:rPr lang="id-ID" sz="2400" dirty="0" smtClean="0"/>
              <a:t>Indeks Kesulitan Geografis (IKG)</a:t>
            </a:r>
          </a:p>
          <a:p>
            <a:pPr marL="0" indent="0">
              <a:buNone/>
            </a:pPr>
            <a:r>
              <a:rPr lang="id-ID" sz="2400" dirty="0" smtClean="0"/>
              <a:t>3. Afirmasi</a:t>
            </a:r>
          </a:p>
          <a:p>
            <a:pPr marL="990600" indent="-460375">
              <a:buFontTx/>
              <a:buChar char="-"/>
            </a:pPr>
            <a:r>
              <a:rPr lang="id-ID" sz="2400" dirty="0" smtClean="0"/>
              <a:t>1 </a:t>
            </a:r>
            <a:r>
              <a:rPr lang="id-ID" sz="2400" dirty="0"/>
              <a:t>kali </a:t>
            </a:r>
            <a:r>
              <a:rPr lang="id-ID" sz="2400" dirty="0" smtClean="0"/>
              <a:t>Afirmasi untuk </a:t>
            </a:r>
            <a:r>
              <a:rPr lang="id-ID" sz="2400" dirty="0"/>
              <a:t>Typologi Desa Tertinggal</a:t>
            </a:r>
          </a:p>
          <a:p>
            <a:pPr marL="990600" indent="-460375">
              <a:buFontTx/>
              <a:buChar char="-"/>
            </a:pPr>
            <a:r>
              <a:rPr lang="id-ID" sz="2400" dirty="0" smtClean="0"/>
              <a:t>2 </a:t>
            </a:r>
            <a:r>
              <a:rPr lang="id-ID" sz="2400" dirty="0"/>
              <a:t>kali Afirmasi </a:t>
            </a:r>
            <a:r>
              <a:rPr lang="id-ID" sz="2400" dirty="0" smtClean="0"/>
              <a:t>untuk </a:t>
            </a:r>
            <a:r>
              <a:rPr lang="id-ID" sz="2400" dirty="0"/>
              <a:t>Typologi Desa Sangat Tertinggal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id-ID" sz="2800" dirty="0" smtClean="0">
                <a:solidFill>
                  <a:srgbClr val="00B0F0"/>
                </a:solidFill>
              </a:rPr>
              <a:t>PERHTUNGAN BESARAN DD</a:t>
            </a:r>
            <a:br>
              <a:rPr lang="id-ID" sz="2800" dirty="0" smtClean="0">
                <a:solidFill>
                  <a:srgbClr val="00B0F0"/>
                </a:solidFill>
              </a:rPr>
            </a:br>
            <a:r>
              <a:rPr lang="id-ID" sz="2800" dirty="0" smtClean="0">
                <a:solidFill>
                  <a:srgbClr val="00B0F0"/>
                </a:solidFill>
              </a:rPr>
              <a:t>TAHUN 2018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1388" y="3240173"/>
            <a:ext cx="15841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d-ID" dirty="0" smtClean="0"/>
              <a:t>Data dari BPS</a:t>
            </a:r>
            <a:endParaRPr lang="id-ID" dirty="0"/>
          </a:p>
        </p:txBody>
      </p:sp>
      <p:sp>
        <p:nvSpPr>
          <p:cNvPr id="11" name="Right Brace 10"/>
          <p:cNvSpPr/>
          <p:nvPr/>
        </p:nvSpPr>
        <p:spPr>
          <a:xfrm>
            <a:off x="5652120" y="2636912"/>
            <a:ext cx="504056" cy="151216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1506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80760" y="4981103"/>
            <a:ext cx="5555738" cy="460375"/>
          </a:xfrm>
          <a:prstGeom prst="rect">
            <a:avLst/>
          </a:prstGeom>
          <a:solidFill>
            <a:srgbClr val="FF000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r>
              <a:rPr lang="id-ID" sz="1400" b="1" dirty="0">
                <a:solidFill>
                  <a:prstClr val="white"/>
                </a:solidFill>
              </a:rPr>
              <a:t> MASYARAKAT YANG ADIL, MAKMUR, DAN SEJAHTERA </a:t>
            </a:r>
          </a:p>
        </p:txBody>
      </p:sp>
      <p:sp>
        <p:nvSpPr>
          <p:cNvPr id="5" name="Right Arrow 4"/>
          <p:cNvSpPr/>
          <p:nvPr/>
        </p:nvSpPr>
        <p:spPr>
          <a:xfrm>
            <a:off x="2803312" y="4644388"/>
            <a:ext cx="564860" cy="1092200"/>
          </a:xfrm>
          <a:prstGeom prst="rightArrow">
            <a:avLst>
              <a:gd name="adj1" fmla="val 50000"/>
              <a:gd name="adj2" fmla="val 31053"/>
            </a:avLst>
          </a:prstGeom>
          <a:solidFill>
            <a:srgbClr val="9098B6"/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7425" y="4775054"/>
            <a:ext cx="2522371" cy="719139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r>
              <a:rPr lang="id-ID" sz="1600" b="1" dirty="0">
                <a:solidFill>
                  <a:prstClr val="black"/>
                </a:solidFill>
              </a:rPr>
              <a:t>DESA YANG </a:t>
            </a:r>
            <a:r>
              <a:rPr lang="en-US" sz="1600" b="1" dirty="0">
                <a:solidFill>
                  <a:prstClr val="black"/>
                </a:solidFill>
              </a:rPr>
              <a:t>MANDIRI, </a:t>
            </a:r>
            <a:r>
              <a:rPr lang="id-ID" sz="1600" b="1" dirty="0">
                <a:solidFill>
                  <a:prstClr val="black"/>
                </a:solidFill>
              </a:rPr>
              <a:t>KUAT, MAJU, DEMOKRATIS</a:t>
            </a:r>
          </a:p>
        </p:txBody>
      </p:sp>
      <p:sp>
        <p:nvSpPr>
          <p:cNvPr id="7" name="Down Arrow 6"/>
          <p:cNvSpPr/>
          <p:nvPr/>
        </p:nvSpPr>
        <p:spPr>
          <a:xfrm>
            <a:off x="2443165" y="3619504"/>
            <a:ext cx="1387358" cy="1025525"/>
          </a:xfrm>
          <a:prstGeom prst="downArrow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endParaRPr lang="id-ID" sz="200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4445" y="2438405"/>
            <a:ext cx="1666875" cy="1015661"/>
          </a:xfrm>
          <a:prstGeom prst="rect">
            <a:avLst/>
          </a:prstGeom>
          <a:noFill/>
        </p:spPr>
        <p:txBody>
          <a:bodyPr lIns="91438" tIns="45719" rIns="91438" bIns="45719">
            <a:spAutoFit/>
          </a:bodyPr>
          <a:lstStyle/>
          <a:p>
            <a:pPr defTabSz="457200" eaLnBrk="0" hangingPunct="0">
              <a:defRPr/>
            </a:pPr>
            <a:r>
              <a:rPr lang="id-ID" sz="1500" dirty="0">
                <a:solidFill>
                  <a:prstClr val="black"/>
                </a:solidFill>
                <a:latin typeface="Cambria"/>
                <a:cs typeface="Arial" charset="0"/>
              </a:rPr>
              <a:t>Tahap</a:t>
            </a:r>
            <a:r>
              <a:rPr lang="en-US" sz="1500" dirty="0">
                <a:solidFill>
                  <a:prstClr val="black"/>
                </a:solidFill>
                <a:latin typeface="Cambria"/>
                <a:cs typeface="Arial" charset="0"/>
              </a:rPr>
              <a:t>an:</a:t>
            </a:r>
            <a:endParaRPr lang="id-ID" sz="1500" dirty="0">
              <a:solidFill>
                <a:prstClr val="black"/>
              </a:solidFill>
              <a:latin typeface="Cambria"/>
              <a:cs typeface="Arial" charset="0"/>
            </a:endParaRPr>
          </a:p>
          <a:p>
            <a:pPr marL="180970" indent="-180970" defTabSz="457200" eaLnBrk="0" hangingPunct="0">
              <a:buFont typeface="Arial" pitchFamily="34" charset="0"/>
              <a:buChar char="•"/>
              <a:defRPr/>
            </a:pPr>
            <a:r>
              <a:rPr lang="id-ID" sz="1500" dirty="0">
                <a:solidFill>
                  <a:prstClr val="black"/>
                </a:solidFill>
                <a:latin typeface="Cambria"/>
                <a:cs typeface="Arial" charset="0"/>
              </a:rPr>
              <a:t>Perencanaan</a:t>
            </a:r>
          </a:p>
          <a:p>
            <a:pPr marL="180970" indent="-180970" defTabSz="457200" eaLnBrk="0" hangingPunct="0">
              <a:buFont typeface="Arial" pitchFamily="34" charset="0"/>
              <a:buChar char="•"/>
              <a:defRPr/>
            </a:pPr>
            <a:r>
              <a:rPr lang="id-ID" sz="1500" dirty="0">
                <a:solidFill>
                  <a:prstClr val="black"/>
                </a:solidFill>
                <a:latin typeface="Cambria"/>
                <a:cs typeface="Arial" charset="0"/>
              </a:rPr>
              <a:t>Pelaksanaan</a:t>
            </a:r>
          </a:p>
          <a:p>
            <a:pPr marL="180970" indent="-180970" defTabSz="457200" eaLnBrk="0" hangingPunct="0">
              <a:buFont typeface="Arial" pitchFamily="34" charset="0"/>
              <a:buChar char="•"/>
              <a:defRPr/>
            </a:pPr>
            <a:r>
              <a:rPr lang="id-ID" sz="1500" dirty="0">
                <a:solidFill>
                  <a:prstClr val="black"/>
                </a:solidFill>
                <a:latin typeface="Cambria"/>
                <a:cs typeface="Arial" charset="0"/>
              </a:rPr>
              <a:t>Pengawasan</a:t>
            </a:r>
          </a:p>
        </p:txBody>
      </p:sp>
      <p:sp>
        <p:nvSpPr>
          <p:cNvPr id="9" name="TextBox 16"/>
          <p:cNvSpPr txBox="1">
            <a:spLocks noChangeArrowheads="1"/>
          </p:cNvSpPr>
          <p:nvPr/>
        </p:nvSpPr>
        <p:spPr bwMode="auto">
          <a:xfrm>
            <a:off x="3752246" y="3884087"/>
            <a:ext cx="3088895" cy="913068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square" lIns="91438" tIns="45719" rIns="91438" bIns="45719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defTabSz="457200" eaLnBrk="0" hangingPunct="0">
              <a:lnSpc>
                <a:spcPts val="1600"/>
              </a:lnSpc>
            </a:pPr>
            <a:r>
              <a:rPr lang="id-ID" altLang="id-ID" sz="1200" dirty="0">
                <a:solidFill>
                  <a:prstClr val="black"/>
                </a:solidFill>
                <a:ea typeface="MS PGothic" pitchFamily="34" charset="-128"/>
                <a:cs typeface="Calibri" pitchFamily="34" charset="0"/>
              </a:rPr>
              <a:t>Mengedepankan </a:t>
            </a:r>
            <a:r>
              <a:rPr lang="id-ID" altLang="id-ID" sz="1200" b="1" dirty="0" smtClean="0">
                <a:solidFill>
                  <a:prstClr val="black"/>
                </a:solidFill>
                <a:ea typeface="MS PGothic" pitchFamily="34" charset="-128"/>
                <a:cs typeface="Calibri" pitchFamily="34" charset="0"/>
              </a:rPr>
              <a:t>KEBERSAMAAN</a:t>
            </a:r>
            <a:r>
              <a:rPr lang="id-ID" altLang="id-ID" sz="1200" dirty="0" smtClean="0">
                <a:solidFill>
                  <a:prstClr val="black"/>
                </a:solidFill>
                <a:ea typeface="MS PGothic" pitchFamily="34" charset="-128"/>
                <a:cs typeface="Calibri" pitchFamily="34" charset="0"/>
              </a:rPr>
              <a:t>, </a:t>
            </a:r>
            <a:r>
              <a:rPr lang="id-ID" altLang="id-ID" sz="1200" b="1" dirty="0" smtClean="0">
                <a:solidFill>
                  <a:prstClr val="black"/>
                </a:solidFill>
                <a:ea typeface="MS PGothic" pitchFamily="34" charset="-128"/>
                <a:cs typeface="Calibri" pitchFamily="34" charset="0"/>
              </a:rPr>
              <a:t>KEKELUARGAAN, KEGOTONGROYONGAN</a:t>
            </a:r>
            <a:r>
              <a:rPr lang="id-ID" altLang="id-ID" sz="1200" dirty="0" smtClean="0">
                <a:solidFill>
                  <a:prstClr val="black"/>
                </a:solidFill>
                <a:ea typeface="MS PGothic" pitchFamily="34" charset="-128"/>
                <a:cs typeface="Calibri" pitchFamily="34" charset="0"/>
              </a:rPr>
              <a:t> </a:t>
            </a:r>
            <a:r>
              <a:rPr lang="id-ID" altLang="id-ID" sz="1200" dirty="0">
                <a:solidFill>
                  <a:prstClr val="black"/>
                </a:solidFill>
                <a:ea typeface="MS PGothic" pitchFamily="34" charset="-128"/>
                <a:cs typeface="Calibri" pitchFamily="34" charset="0"/>
              </a:rPr>
              <a:t>guna mewujudkan Pengarusutamaan </a:t>
            </a:r>
            <a:r>
              <a:rPr lang="id-ID" altLang="id-ID" sz="1200" b="1" dirty="0" smtClean="0">
                <a:solidFill>
                  <a:prstClr val="black"/>
                </a:solidFill>
                <a:ea typeface="MS PGothic" pitchFamily="34" charset="-128"/>
                <a:cs typeface="Calibri" pitchFamily="34" charset="0"/>
              </a:rPr>
              <a:t>PERDAMAIAN</a:t>
            </a:r>
            <a:r>
              <a:rPr lang="id-ID" altLang="id-ID" sz="1200" dirty="0" smtClean="0">
                <a:solidFill>
                  <a:prstClr val="black"/>
                </a:solidFill>
                <a:ea typeface="MS PGothic" pitchFamily="34" charset="-128"/>
                <a:cs typeface="Calibri" pitchFamily="34" charset="0"/>
              </a:rPr>
              <a:t> dan </a:t>
            </a:r>
            <a:r>
              <a:rPr lang="id-ID" altLang="id-ID" sz="1200" b="1" dirty="0" smtClean="0">
                <a:solidFill>
                  <a:prstClr val="black"/>
                </a:solidFill>
                <a:ea typeface="MS PGothic" pitchFamily="34" charset="-128"/>
                <a:cs typeface="Calibri" pitchFamily="34" charset="0"/>
              </a:rPr>
              <a:t>KEADILAN SOSIAL</a:t>
            </a:r>
            <a:endParaRPr lang="id-ID" altLang="id-ID" sz="1200" b="1" dirty="0">
              <a:solidFill>
                <a:prstClr val="black"/>
              </a:solidFill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10" name="Up Arrow 9"/>
          <p:cNvSpPr/>
          <p:nvPr/>
        </p:nvSpPr>
        <p:spPr>
          <a:xfrm>
            <a:off x="4520095" y="3452813"/>
            <a:ext cx="1044575" cy="365125"/>
          </a:xfrm>
          <a:prstGeom prst="upArrow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endParaRPr lang="id-ID" sz="2000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519845" y="1627097"/>
            <a:ext cx="1692275" cy="189080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r>
              <a:rPr lang="en-US" sz="1200" b="1" dirty="0">
                <a:solidFill>
                  <a:prstClr val="black"/>
                </a:solidFill>
              </a:rPr>
              <a:t>PEMBANGUNAN </a:t>
            </a:r>
            <a:endParaRPr lang="id-ID" sz="1200" b="1" dirty="0">
              <a:solidFill>
                <a:prstClr val="black"/>
              </a:solidFill>
            </a:endParaRPr>
          </a:p>
          <a:p>
            <a:pPr algn="ctr" defTabSz="457200" eaLnBrk="0" hangingPunct="0">
              <a:defRPr/>
            </a:pPr>
            <a:r>
              <a:rPr lang="en-US" sz="3600" b="1" dirty="0">
                <a:solidFill>
                  <a:prstClr val="black"/>
                </a:solidFill>
              </a:rPr>
              <a:t>DESA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7954" y="3430592"/>
            <a:ext cx="1749425" cy="9080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lnSpc>
                <a:spcPts val="1900"/>
              </a:lnSpc>
              <a:defRPr/>
            </a:pPr>
            <a:r>
              <a:rPr lang="id-ID" dirty="0" smtClean="0">
                <a:solidFill>
                  <a:prstClr val="black"/>
                </a:solidFill>
              </a:rPr>
              <a:t>MENGURANGI </a:t>
            </a:r>
            <a:r>
              <a:rPr lang="en-US" b="1" dirty="0" smtClean="0">
                <a:solidFill>
                  <a:prstClr val="black"/>
                </a:solidFill>
              </a:rPr>
              <a:t>K</a:t>
            </a:r>
            <a:r>
              <a:rPr lang="id-ID" sz="1400" dirty="0">
                <a:solidFill>
                  <a:prstClr val="black"/>
                </a:solidFill>
              </a:rPr>
              <a:t>EMISKINAN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7954" y="1444625"/>
            <a:ext cx="1749425" cy="711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lnSpc>
                <a:spcPts val="1900"/>
              </a:lnSpc>
              <a:defRPr/>
            </a:pPr>
            <a:r>
              <a:rPr lang="id-ID" sz="1400" dirty="0">
                <a:solidFill>
                  <a:prstClr val="black"/>
                </a:solidFill>
              </a:rPr>
              <a:t>Meningkatkan </a:t>
            </a:r>
            <a:r>
              <a:rPr lang="en-US" sz="1400" b="1" dirty="0">
                <a:solidFill>
                  <a:prstClr val="black"/>
                </a:solidFill>
              </a:rPr>
              <a:t>KUALITAS HIDUP</a:t>
            </a:r>
            <a:r>
              <a:rPr lang="id-ID" sz="1400" b="1" dirty="0">
                <a:solidFill>
                  <a:prstClr val="black"/>
                </a:solidFill>
              </a:rPr>
              <a:t> </a:t>
            </a:r>
            <a:r>
              <a:rPr lang="id-ID" sz="1400" dirty="0">
                <a:solidFill>
                  <a:prstClr val="black"/>
                </a:solidFill>
              </a:rPr>
              <a:t>Manusia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7954" y="2351093"/>
            <a:ext cx="1749425" cy="90805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lnSpc>
                <a:spcPts val="1900"/>
              </a:lnSpc>
            </a:pPr>
            <a:r>
              <a:rPr lang="id-ID" sz="1400" dirty="0">
                <a:solidFill>
                  <a:prstClr val="black"/>
                </a:solidFill>
              </a:rPr>
              <a:t>Meningkatkan </a:t>
            </a:r>
            <a:r>
              <a:rPr lang="en-US" sz="1400" dirty="0">
                <a:solidFill>
                  <a:prstClr val="black"/>
                </a:solidFill>
              </a:rPr>
              <a:t>KESEJAHTERAAN</a:t>
            </a:r>
            <a:r>
              <a:rPr lang="id-ID" sz="1400" dirty="0">
                <a:solidFill>
                  <a:prstClr val="black"/>
                </a:solidFill>
              </a:rPr>
              <a:t> Masyarakat Desa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5" name="Up Arrow 14"/>
          <p:cNvSpPr/>
          <p:nvPr/>
        </p:nvSpPr>
        <p:spPr>
          <a:xfrm>
            <a:off x="198442" y="5480057"/>
            <a:ext cx="1044575" cy="201613"/>
          </a:xfrm>
          <a:prstGeom prst="upArrow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7402513" y="5445130"/>
            <a:ext cx="1046162" cy="236539"/>
          </a:xfrm>
          <a:prstGeom prst="upArrow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17" name="Up Arrow 16"/>
          <p:cNvSpPr/>
          <p:nvPr/>
        </p:nvSpPr>
        <p:spPr>
          <a:xfrm>
            <a:off x="4773613" y="5445130"/>
            <a:ext cx="1046162" cy="236539"/>
          </a:xfrm>
          <a:prstGeom prst="upArrow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18" name="Up Arrow 17"/>
          <p:cNvSpPr/>
          <p:nvPr/>
        </p:nvSpPr>
        <p:spPr>
          <a:xfrm>
            <a:off x="1842968" y="5432010"/>
            <a:ext cx="1046163" cy="236539"/>
          </a:xfrm>
          <a:prstGeom prst="upArrow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endParaRPr lang="id-ID">
              <a:solidFill>
                <a:prstClr val="white"/>
              </a:solidFill>
            </a:endParaRPr>
          </a:p>
        </p:txBody>
      </p:sp>
      <p:cxnSp>
        <p:nvCxnSpPr>
          <p:cNvPr id="19" name="Straight Arrow Connector 18"/>
          <p:cNvCxnSpPr>
            <a:stCxn id="13" idx="3"/>
            <a:endCxn id="11" idx="1"/>
          </p:cNvCxnSpPr>
          <p:nvPr/>
        </p:nvCxnSpPr>
        <p:spPr>
          <a:xfrm>
            <a:off x="1857378" y="1800225"/>
            <a:ext cx="910294" cy="10377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4" idx="3"/>
          </p:cNvCxnSpPr>
          <p:nvPr/>
        </p:nvCxnSpPr>
        <p:spPr>
          <a:xfrm flipV="1">
            <a:off x="1857379" y="2805118"/>
            <a:ext cx="727075" cy="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2" idx="3"/>
            <a:endCxn id="11" idx="3"/>
          </p:cNvCxnSpPr>
          <p:nvPr/>
        </p:nvCxnSpPr>
        <p:spPr>
          <a:xfrm flipV="1">
            <a:off x="1857378" y="3241002"/>
            <a:ext cx="910294" cy="64361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212120" y="2438400"/>
            <a:ext cx="178731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-57147" y="6384932"/>
            <a:ext cx="9201149" cy="4667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r>
              <a:rPr lang="id-ID" sz="1200" dirty="0" smtClean="0">
                <a:solidFill>
                  <a:prstClr val="black"/>
                </a:solidFill>
              </a:rPr>
              <a:t>FASILITASI DAN PENDAMPINGAN </a:t>
            </a:r>
            <a:r>
              <a:rPr lang="en-US" sz="1200" dirty="0" smtClean="0">
                <a:solidFill>
                  <a:prstClr val="black"/>
                </a:solidFill>
              </a:rPr>
              <a:t>PEMERINTAH</a:t>
            </a:r>
            <a:r>
              <a:rPr lang="id-ID" sz="1200" dirty="0">
                <a:solidFill>
                  <a:prstClr val="black"/>
                </a:solidFill>
              </a:rPr>
              <a:t>, PEMERINTAH PROVINSI DAN </a:t>
            </a:r>
            <a:r>
              <a:rPr lang="id-ID" sz="1200" dirty="0" smtClean="0">
                <a:solidFill>
                  <a:prstClr val="black"/>
                </a:solidFill>
              </a:rPr>
              <a:t>KABUPATEN/KOTA</a:t>
            </a:r>
            <a:endParaRPr lang="id-ID" sz="1200" dirty="0">
              <a:solidFill>
                <a:prstClr val="black"/>
              </a:solidFill>
            </a:endParaRPr>
          </a:p>
        </p:txBody>
      </p:sp>
      <p:sp>
        <p:nvSpPr>
          <p:cNvPr id="24" name="Up Arrow 23"/>
          <p:cNvSpPr/>
          <p:nvPr/>
        </p:nvSpPr>
        <p:spPr>
          <a:xfrm>
            <a:off x="190502" y="6108707"/>
            <a:ext cx="1046163" cy="290513"/>
          </a:xfrm>
          <a:prstGeom prst="up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25" name="Up Arrow 24"/>
          <p:cNvSpPr/>
          <p:nvPr/>
        </p:nvSpPr>
        <p:spPr>
          <a:xfrm>
            <a:off x="7394576" y="6108707"/>
            <a:ext cx="1046163" cy="290513"/>
          </a:xfrm>
          <a:prstGeom prst="up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26" name="Up Arrow 25"/>
          <p:cNvSpPr/>
          <p:nvPr/>
        </p:nvSpPr>
        <p:spPr>
          <a:xfrm>
            <a:off x="4802188" y="6121407"/>
            <a:ext cx="1046162" cy="277813"/>
          </a:xfrm>
          <a:prstGeom prst="up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endParaRPr lang="id-ID">
              <a:solidFill>
                <a:prstClr val="white"/>
              </a:solidFill>
            </a:endParaRPr>
          </a:p>
        </p:txBody>
      </p:sp>
      <p:sp>
        <p:nvSpPr>
          <p:cNvPr id="27" name="Up Arrow 26"/>
          <p:cNvSpPr/>
          <p:nvPr/>
        </p:nvSpPr>
        <p:spPr>
          <a:xfrm>
            <a:off x="2584454" y="6108707"/>
            <a:ext cx="1044575" cy="290513"/>
          </a:xfrm>
          <a:prstGeom prst="up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endParaRPr lang="id-ID">
              <a:solidFill>
                <a:prstClr val="white"/>
              </a:solidFill>
            </a:endParaRPr>
          </a:p>
        </p:txBody>
      </p:sp>
      <p:graphicFrame>
        <p:nvGraphicFramePr>
          <p:cNvPr id="28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4873849"/>
              </p:ext>
            </p:extLst>
          </p:nvPr>
        </p:nvGraphicFramePr>
        <p:xfrm>
          <a:off x="5166484" y="614451"/>
          <a:ext cx="4560968" cy="4325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9" name="Rectangle 28"/>
          <p:cNvSpPr/>
          <p:nvPr/>
        </p:nvSpPr>
        <p:spPr>
          <a:xfrm>
            <a:off x="3" y="5711826"/>
            <a:ext cx="9143999" cy="393700"/>
          </a:xfrm>
          <a:prstGeom prst="rect">
            <a:avLst/>
          </a:prstGeom>
          <a:solidFill>
            <a:srgbClr val="00B05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defRPr/>
            </a:pPr>
            <a:r>
              <a:rPr lang="en-US" sz="2000" b="1" dirty="0">
                <a:solidFill>
                  <a:prstClr val="white"/>
                </a:solidFill>
              </a:rPr>
              <a:t>PEMERINTAH</a:t>
            </a:r>
            <a:r>
              <a:rPr lang="id-ID" sz="2000" b="1" dirty="0">
                <a:solidFill>
                  <a:prstClr val="white"/>
                </a:solidFill>
              </a:rPr>
              <a:t>AN</a:t>
            </a:r>
            <a:r>
              <a:rPr lang="en-US" sz="2000" b="1" dirty="0">
                <a:solidFill>
                  <a:prstClr val="white"/>
                </a:solidFill>
              </a:rPr>
              <a:t> DESA</a:t>
            </a:r>
            <a:endParaRPr lang="id-ID" sz="2000" b="1" dirty="0">
              <a:solidFill>
                <a:prstClr val="white"/>
              </a:solidFill>
            </a:endParaRPr>
          </a:p>
        </p:txBody>
      </p:sp>
      <p:sp>
        <p:nvSpPr>
          <p:cNvPr id="30" name="Title 2"/>
          <p:cNvSpPr txBox="1">
            <a:spLocks/>
          </p:cNvSpPr>
          <p:nvPr/>
        </p:nvSpPr>
        <p:spPr>
          <a:xfrm>
            <a:off x="-57150" y="9009"/>
            <a:ext cx="9201150" cy="630070"/>
          </a:xfrm>
          <a:prstGeom prst="rect">
            <a:avLst/>
          </a:prstGeom>
          <a:noFill/>
        </p:spPr>
        <p:txBody>
          <a:bodyPr lIns="91438" tIns="45719" rIns="91438" bIns="45719" anchor="ctr"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id-ID" altLang="id-ID" sz="2800" b="1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TUJUAN PEMBANGUNAN</a:t>
            </a:r>
            <a:r>
              <a:rPr lang="en-US" altLang="id-ID" sz="2800" b="1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DESA</a:t>
            </a:r>
            <a:r>
              <a:rPr lang="id-ID" altLang="id-ID" sz="2800" b="1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(UU 6/2014 tentang </a:t>
            </a:r>
            <a:r>
              <a:rPr lang="id-ID" altLang="id-ID" sz="2800" b="1" dirty="0" smtClean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Desa)</a:t>
            </a:r>
            <a:endParaRPr lang="en-US" altLang="id-ID" sz="2800" b="1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057401" y="609600"/>
            <a:ext cx="4810836" cy="73183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0" hangingPunct="0">
              <a:lnSpc>
                <a:spcPts val="1600"/>
              </a:lnSpc>
              <a:defRPr/>
            </a:pPr>
            <a:r>
              <a:rPr lang="id-ID" sz="1400" dirty="0">
                <a:solidFill>
                  <a:prstClr val="black"/>
                </a:solidFill>
                <a:sym typeface="Wingdings" pitchFamily="2" charset="2"/>
              </a:rPr>
              <a:t>kewenangan </a:t>
            </a:r>
            <a:r>
              <a:rPr lang="id-ID" sz="1400" dirty="0">
                <a:solidFill>
                  <a:prstClr val="black"/>
                </a:solidFill>
              </a:rPr>
              <a:t>lebih besar </a:t>
            </a:r>
            <a:r>
              <a:rPr lang="id-ID" sz="1400" dirty="0" smtClean="0">
                <a:solidFill>
                  <a:prstClr val="black"/>
                </a:solidFill>
              </a:rPr>
              <a:t>kepada Desa dalam </a:t>
            </a:r>
            <a:r>
              <a:rPr lang="id-ID" sz="1400" dirty="0">
                <a:solidFill>
                  <a:prstClr val="black"/>
                </a:solidFill>
              </a:rPr>
              <a:t>kesatuan kewenangan, perencanaan, penganggaran, dan pelaksanaan pembangunan di desa berdasar asas Rekognisi dan Subsidiaritas</a:t>
            </a:r>
            <a:endParaRPr lang="id-ID" sz="1400" dirty="0">
              <a:solidFill>
                <a:prstClr val="black"/>
              </a:solidFill>
              <a:sym typeface="Wingdings" pitchFamily="2" charset="2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107952" y="609603"/>
            <a:ext cx="1447894" cy="714375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0" hangingPunct="0">
              <a:lnSpc>
                <a:spcPts val="1800"/>
              </a:lnSpc>
              <a:defRPr/>
            </a:pPr>
            <a:r>
              <a:rPr lang="id-ID" dirty="0">
                <a:solidFill>
                  <a:prstClr val="black"/>
                </a:solidFill>
                <a:sym typeface="Wingdings" pitchFamily="2" charset="2"/>
              </a:rPr>
              <a:t>Implikasi </a:t>
            </a:r>
            <a:r>
              <a:rPr lang="id-ID" dirty="0" smtClean="0">
                <a:solidFill>
                  <a:prstClr val="black"/>
                </a:solidFill>
                <a:sym typeface="Wingdings" pitchFamily="2" charset="2"/>
              </a:rPr>
              <a:t>Pelaksanaan </a:t>
            </a:r>
          </a:p>
          <a:p>
            <a:pPr algn="ctr" defTabSz="457200" eaLnBrk="0" hangingPunct="0">
              <a:lnSpc>
                <a:spcPts val="1800"/>
              </a:lnSpc>
              <a:defRPr/>
            </a:pPr>
            <a:r>
              <a:rPr lang="id-ID" dirty="0" smtClean="0">
                <a:solidFill>
                  <a:prstClr val="black"/>
                </a:solidFill>
                <a:sym typeface="Wingdings" pitchFamily="2" charset="2"/>
              </a:rPr>
              <a:t>UU </a:t>
            </a:r>
            <a:r>
              <a:rPr lang="id-ID" dirty="0">
                <a:solidFill>
                  <a:prstClr val="black"/>
                </a:solidFill>
                <a:sym typeface="Wingdings" pitchFamily="2" charset="2"/>
              </a:rPr>
              <a:t>Desa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1637733" y="727246"/>
            <a:ext cx="362519" cy="576263"/>
          </a:xfrm>
          <a:prstGeom prst="rightArrow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0" hangingPunct="0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61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1"/>
          <p:cNvSpPr>
            <a:spLocks noChangeArrowheads="1"/>
          </p:cNvSpPr>
          <p:nvPr/>
        </p:nvSpPr>
        <p:spPr bwMode="auto">
          <a:xfrm>
            <a:off x="6515112" y="2379662"/>
            <a:ext cx="1327150" cy="182403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lnSpc>
                <a:spcPts val="1900"/>
              </a:lnSpc>
            </a:pPr>
            <a:r>
              <a:rPr lang="en-US" altLang="en-US" sz="1400" dirty="0">
                <a:solidFill>
                  <a:prstClr val="black"/>
                </a:solidFill>
                <a:sym typeface="Cambria" panose="02040503050406030204" pitchFamily="18" charset="0"/>
              </a:rPr>
              <a:t>DESA YANG </a:t>
            </a:r>
            <a:r>
              <a:rPr lang="en-US" altLang="id-ID" sz="1400" dirty="0">
                <a:solidFill>
                  <a:prstClr val="black"/>
                </a:solidFill>
                <a:sym typeface="Cambria" panose="02040503050406030204" pitchFamily="18" charset="0"/>
              </a:rPr>
              <a:t>MANDIRI, </a:t>
            </a:r>
            <a:r>
              <a:rPr lang="en-US" altLang="en-US" sz="1400" dirty="0">
                <a:solidFill>
                  <a:prstClr val="black"/>
                </a:solidFill>
                <a:sym typeface="Cambria" panose="02040503050406030204" pitchFamily="18" charset="0"/>
              </a:rPr>
              <a:t>KUAT, MAJU, DEMOKRATIS</a:t>
            </a:r>
            <a:endParaRPr lang="en-US" altLang="en-US" sz="1400" dirty="0">
              <a:solidFill>
                <a:prstClr val="black"/>
              </a:solidFill>
            </a:endParaRPr>
          </a:p>
        </p:txBody>
      </p:sp>
      <p:sp>
        <p:nvSpPr>
          <p:cNvPr id="31" name="Rectangle 32"/>
          <p:cNvSpPr>
            <a:spLocks noChangeArrowheads="1"/>
          </p:cNvSpPr>
          <p:nvPr/>
        </p:nvSpPr>
        <p:spPr bwMode="auto">
          <a:xfrm>
            <a:off x="6515112" y="4480763"/>
            <a:ext cx="1327150" cy="21550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lnSpc>
                <a:spcPts val="1900"/>
              </a:lnSpc>
            </a:pPr>
            <a:r>
              <a:rPr lang="en-US" altLang="id-ID" sz="1400" dirty="0">
                <a:solidFill>
                  <a:prstClr val="black"/>
                </a:solidFill>
                <a:sym typeface="Cambria" panose="02040503050406030204" pitchFamily="18" charset="0"/>
              </a:rPr>
              <a:t>PEMBANGUNAN</a:t>
            </a:r>
            <a:r>
              <a:rPr lang="en-US" altLang="en-US" sz="1400" dirty="0">
                <a:solidFill>
                  <a:prstClr val="black"/>
                </a:solidFill>
                <a:sym typeface="Cambria" panose="02040503050406030204" pitchFamily="18" charset="0"/>
              </a:rPr>
              <a:t> DESA</a:t>
            </a:r>
            <a:r>
              <a:rPr lang="en-US" altLang="id-ID" sz="1400" dirty="0">
                <a:solidFill>
                  <a:prstClr val="black"/>
                </a:solidFill>
                <a:sym typeface="Cambria" panose="02040503050406030204" pitchFamily="18" charset="0"/>
              </a:rPr>
              <a:t> BERKELANJUTAN</a:t>
            </a:r>
            <a:endParaRPr lang="en-US" altLang="en-US" sz="1400" dirty="0">
              <a:solidFill>
                <a:prstClr val="black"/>
              </a:solidFill>
              <a:sym typeface="Cambria" panose="020405030504060302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18736" y="5816482"/>
            <a:ext cx="789381" cy="365125"/>
          </a:xfrm>
        </p:spPr>
        <p:txBody>
          <a:bodyPr/>
          <a:lstStyle/>
          <a:p>
            <a:fld id="{5D90E6C8-CDFE-49E5-B2DD-81BD938CE089}" type="slidenum">
              <a:rPr lang="id-ID"/>
              <a:pPr/>
              <a:t>58</a:t>
            </a:fld>
            <a:endParaRPr lang="id-ID"/>
          </a:p>
        </p:txBody>
      </p:sp>
      <p:sp>
        <p:nvSpPr>
          <p:cNvPr id="5" name="Slide Number Placeholder 4"/>
          <p:cNvSpPr txBox="1">
            <a:spLocks/>
          </p:cNvSpPr>
          <p:nvPr/>
        </p:nvSpPr>
        <p:spPr>
          <a:xfrm>
            <a:off x="6457950" y="621669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b="1" kern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cs typeface="+mn-cs"/>
                <a:sym typeface="Arial" panose="020B0604020202020204" pitchFamily="34" charset="0"/>
              </a:defRPr>
            </a:lvl9pPr>
          </a:lstStyle>
          <a:p>
            <a:fld id="{10FB86EA-4885-4720-BE37-71FD1E056F95}" type="slidenum">
              <a:rPr lang="en-US" altLang="zh-CN" smtClean="0">
                <a:solidFill>
                  <a:prstClr val="black"/>
                </a:solidFill>
                <a:latin typeface="Cambria" panose="02040503050406030204" pitchFamily="18" charset="0"/>
                <a:sym typeface="Cambria" panose="02040503050406030204" pitchFamily="18" charset="0"/>
              </a:rPr>
              <a:pPr/>
              <a:t>58</a:t>
            </a:fld>
            <a:endParaRPr lang="en-US" altLang="zh-CN" sz="1800" b="0">
              <a:solidFill>
                <a:prstClr val="black"/>
              </a:solidFill>
            </a:endParaRPr>
          </a:p>
        </p:txBody>
      </p:sp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2210939" y="1741488"/>
            <a:ext cx="4212105" cy="4976812"/>
          </a:xfrm>
          <a:prstGeom prst="rect">
            <a:avLst/>
          </a:prstGeom>
          <a:solidFill>
            <a:srgbClr val="E5DFEC"/>
          </a:solidFill>
          <a:ln w="25400">
            <a:solidFill>
              <a:srgbClr val="7030A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algn="ctr" defTabSz="457200" eaLnBrk="0" hangingPunct="0"/>
            <a:endParaRPr lang="en-US" altLang="id-ID" sz="1200">
              <a:solidFill>
                <a:prstClr val="black"/>
              </a:solidFill>
              <a:latin typeface="Cambria" panose="02040503050406030204" pitchFamily="18" charset="0"/>
              <a:sym typeface="Cambria" panose="02040503050406030204" pitchFamily="18" charset="0"/>
            </a:endParaRPr>
          </a:p>
        </p:txBody>
      </p:sp>
      <p:sp>
        <p:nvSpPr>
          <p:cNvPr id="8" name="Title 1"/>
          <p:cNvSpPr>
            <a:spLocks noChangeArrowheads="1"/>
          </p:cNvSpPr>
          <p:nvPr/>
        </p:nvSpPr>
        <p:spPr bwMode="auto">
          <a:xfrm>
            <a:off x="10" y="12702"/>
            <a:ext cx="9144000" cy="865187"/>
          </a:xfrm>
          <a:prstGeom prst="rect">
            <a:avLst/>
          </a:prstGeom>
          <a:noFill/>
          <a:ln>
            <a:noFill/>
          </a:ln>
          <a:extLst/>
        </p:spPr>
        <p:txBody>
          <a:bodyPr lIns="71918" tIns="35959" rIns="71918" bIns="35959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algn="ctr" defTabSz="457200">
              <a:lnSpc>
                <a:spcPts val="3300"/>
              </a:lnSpc>
            </a:pPr>
            <a:r>
              <a:rPr lang="en-US" altLang="id-ID" sz="3600" b="1" dirty="0">
                <a:latin typeface="Cambria"/>
                <a:ea typeface="Verdana" pitchFamily="34" charset="0"/>
                <a:cs typeface="Verdana" pitchFamily="34" charset="0"/>
                <a:sym typeface="Cambria" panose="02040503050406030204" pitchFamily="18" charset="0"/>
              </a:rPr>
              <a:t>KEBIJAKAN DAN STRATEGI </a:t>
            </a:r>
            <a:endParaRPr lang="id-ID" altLang="id-ID" sz="3600" b="1" dirty="0">
              <a:latin typeface="Cambria"/>
              <a:ea typeface="Verdana" pitchFamily="34" charset="0"/>
              <a:cs typeface="Verdana" pitchFamily="34" charset="0"/>
              <a:sym typeface="Cambria" panose="02040503050406030204" pitchFamily="18" charset="0"/>
            </a:endParaRPr>
          </a:p>
          <a:p>
            <a:pPr algn="ctr" defTabSz="457200">
              <a:lnSpc>
                <a:spcPts val="3300"/>
              </a:lnSpc>
            </a:pPr>
            <a:r>
              <a:rPr lang="en-US" altLang="id-ID" sz="3600" b="1" dirty="0">
                <a:latin typeface="Cambria"/>
                <a:ea typeface="Verdana" pitchFamily="34" charset="0"/>
                <a:cs typeface="Verdana" pitchFamily="34" charset="0"/>
                <a:sym typeface="Cambria" panose="02040503050406030204" pitchFamily="18" charset="0"/>
              </a:rPr>
              <a:t>PEMBANGUNAN DESA TAHUN 2015-2019</a:t>
            </a:r>
            <a:endParaRPr lang="en-US" altLang="en-US" sz="3600" b="1" dirty="0">
              <a:latin typeface="Cambria"/>
              <a:ea typeface="Verdana" pitchFamily="34" charset="0"/>
              <a:cs typeface="Verdana" pitchFamily="34" charset="0"/>
              <a:sym typeface="Cambria" panose="02040503050406030204" pitchFamily="18" charset="0"/>
            </a:endParaRPr>
          </a:p>
        </p:txBody>
      </p:sp>
      <p:graphicFrame>
        <p:nvGraphicFramePr>
          <p:cNvPr id="9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967404"/>
              </p:ext>
            </p:extLst>
          </p:nvPr>
        </p:nvGraphicFramePr>
        <p:xfrm>
          <a:off x="2305059" y="972833"/>
          <a:ext cx="4130675" cy="740441"/>
        </p:xfrm>
        <a:graphic>
          <a:graphicData uri="http://schemas.openxmlformats.org/drawingml/2006/table">
            <a:tbl>
              <a:tblPr/>
              <a:tblGrid>
                <a:gridCol w="4130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40441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Cambria" pitchFamily="18" charset="0"/>
                        </a:rPr>
                        <a:t>KEBIJAKAN DAN STRATEGI PEMBANGUNAN DESA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10" name="Rounded Rectangle 7"/>
          <p:cNvSpPr>
            <a:spLocks noChangeArrowheads="1"/>
          </p:cNvSpPr>
          <p:nvPr/>
        </p:nvSpPr>
        <p:spPr bwMode="auto">
          <a:xfrm>
            <a:off x="161925" y="1885954"/>
            <a:ext cx="1955800" cy="122555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 marL="179388" indent="-179388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defTabSz="457200" eaLnBrk="0" hangingPunct="0">
              <a:lnSpc>
                <a:spcPts val="1300"/>
              </a:lnSpc>
              <a:buFont typeface="Wingdings" panose="05000000000000000000" pitchFamily="2" charset="2"/>
              <a:buChar char="§"/>
            </a:pP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Pemenuhan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Kebutuhan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Dasar</a:t>
            </a:r>
            <a:endParaRPr lang="en-US" altLang="zh-CN" sz="12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  <a:sym typeface="Cambria" panose="02040503050406030204" pitchFamily="18" charset="0"/>
            </a:endParaRPr>
          </a:p>
          <a:p>
            <a:pPr defTabSz="457200" eaLnBrk="0" hangingPunct="0">
              <a:lnSpc>
                <a:spcPts val="1300"/>
              </a:lnSpc>
              <a:buFont typeface="Wingdings" panose="05000000000000000000" pitchFamily="2" charset="2"/>
              <a:buChar char="§"/>
            </a:pP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Pembangunan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Sarana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Desa</a:t>
            </a:r>
            <a:endParaRPr lang="en-US" altLang="zh-CN" sz="12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  <a:sym typeface="Cambria" panose="02040503050406030204" pitchFamily="18" charset="0"/>
            </a:endParaRPr>
          </a:p>
          <a:p>
            <a:pPr defTabSz="457200" eaLnBrk="0" hangingPunct="0">
              <a:lnSpc>
                <a:spcPts val="1300"/>
              </a:lnSpc>
              <a:buFont typeface="Wingdings" panose="05000000000000000000" pitchFamily="2" charset="2"/>
              <a:buChar char="§"/>
            </a:pP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Pembangunan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Prasarana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Desa</a:t>
            </a:r>
            <a:endParaRPr lang="en-US" altLang="zh-CN" sz="12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ounded Rectangle 8"/>
          <p:cNvSpPr>
            <a:spLocks noChangeArrowheads="1"/>
          </p:cNvSpPr>
          <p:nvPr/>
        </p:nvSpPr>
        <p:spPr bwMode="auto">
          <a:xfrm>
            <a:off x="161925" y="3230569"/>
            <a:ext cx="1955800" cy="6588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 marL="179388" indent="-179388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defTabSz="457200" eaLnBrk="0" hangingPunct="0">
              <a:buFont typeface="Wingdings" panose="05000000000000000000" pitchFamily="2" charset="2"/>
              <a:buChar char="§"/>
            </a:pPr>
            <a:r>
              <a:rPr lang="en-US" altLang="zh-CN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Pengembangan</a:t>
            </a:r>
            <a:r>
              <a:rPr lang="en-US" altLang="zh-CN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Potensi</a:t>
            </a:r>
            <a:r>
              <a:rPr lang="en-US" altLang="zh-CN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Ekonomi</a:t>
            </a:r>
            <a:r>
              <a:rPr lang="en-US" altLang="zh-CN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Lokal</a:t>
            </a:r>
            <a:endParaRPr lang="en-US" altLang="zh-CN" sz="12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Rounded Rectangle 9"/>
          <p:cNvSpPr>
            <a:spLocks noChangeArrowheads="1"/>
          </p:cNvSpPr>
          <p:nvPr/>
        </p:nvSpPr>
        <p:spPr bwMode="auto">
          <a:xfrm>
            <a:off x="161938" y="3889383"/>
            <a:ext cx="1957388" cy="106838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 marL="179388" indent="-179388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defTabSz="457200" eaLnBrk="0" hangingPunct="0">
              <a:buFont typeface="Wingdings" panose="05000000000000000000" pitchFamily="2" charset="2"/>
              <a:buChar char="§"/>
            </a:pPr>
            <a:r>
              <a:rPr lang="en-US" altLang="zh-CN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Pemanfaatan</a:t>
            </a:r>
            <a:r>
              <a:rPr lang="en-US" altLang="zh-CN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Sumber</a:t>
            </a:r>
            <a:r>
              <a:rPr lang="en-US" altLang="zh-CN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Daya</a:t>
            </a:r>
            <a:r>
              <a:rPr lang="en-US" altLang="zh-CN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Alam</a:t>
            </a:r>
            <a:r>
              <a:rPr lang="en-US" altLang="zh-CN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dan</a:t>
            </a:r>
            <a:r>
              <a:rPr lang="en-US" altLang="zh-CN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Lingkungan</a:t>
            </a:r>
            <a:r>
              <a:rPr lang="en-US" altLang="zh-CN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Hidup</a:t>
            </a:r>
            <a:r>
              <a:rPr lang="en-US" altLang="zh-CN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Berkelanjutan</a:t>
            </a:r>
            <a:endParaRPr lang="en-US" altLang="zh-CN" sz="12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Rounded Rectangle 10"/>
          <p:cNvSpPr>
            <a:spLocks noChangeArrowheads="1"/>
          </p:cNvSpPr>
          <p:nvPr/>
        </p:nvSpPr>
        <p:spPr bwMode="auto">
          <a:xfrm>
            <a:off x="161925" y="5075282"/>
            <a:ext cx="1955800" cy="50165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 marL="179388" indent="-179388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defTabSz="457200" eaLnBrk="0" hangingPunct="0">
              <a:buFont typeface="Wingdings" panose="05000000000000000000" pitchFamily="2" charset="2"/>
              <a:buChar char="§"/>
            </a:pPr>
            <a:r>
              <a:rPr lang="en-US" altLang="zh-CN" sz="1200" b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Pemerintahan Desa</a:t>
            </a:r>
            <a:endParaRPr lang="en-US" altLang="zh-CN" sz="120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ounded Rectangle 11"/>
          <p:cNvSpPr>
            <a:spLocks noChangeArrowheads="1"/>
          </p:cNvSpPr>
          <p:nvPr/>
        </p:nvSpPr>
        <p:spPr bwMode="auto">
          <a:xfrm>
            <a:off x="3742608" y="4695871"/>
            <a:ext cx="2614613" cy="8810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 marL="179388" indent="-179388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defTabSz="457200" eaLnBrk="0" hangingPunct="0">
              <a:buFont typeface="Wingdings" panose="05000000000000000000" pitchFamily="2" charset="2"/>
              <a:buChar char="§"/>
            </a:pP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Pengembangan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kapasitas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pendampingan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aparatur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pemerintah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desa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kelembagaan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pemerintahan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desa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secara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berkelanjutan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endParaRPr lang="en-US" altLang="zh-CN" sz="20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5" name="Rounded Rectangle 12"/>
          <p:cNvSpPr>
            <a:spLocks noChangeArrowheads="1"/>
          </p:cNvSpPr>
          <p:nvPr/>
        </p:nvSpPr>
        <p:spPr bwMode="auto">
          <a:xfrm>
            <a:off x="3789172" y="1822450"/>
            <a:ext cx="2628900" cy="635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 marL="179388" indent="-179388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defTabSz="457200" eaLnBrk="0" hangingPunct="0">
              <a:buFont typeface="Wingdings" panose="05000000000000000000" pitchFamily="2" charset="2"/>
              <a:buChar char="§"/>
            </a:pP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Pemenuhan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Standar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Pelayanan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Minimum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Desa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sesuai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kondisi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geografis</a:t>
            </a:r>
            <a:endParaRPr lang="en-US" altLang="zh-CN" sz="12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  <a:sym typeface="Cambria" panose="02040503050406030204" pitchFamily="18" charset="0"/>
            </a:endParaRPr>
          </a:p>
        </p:txBody>
      </p:sp>
      <p:sp>
        <p:nvSpPr>
          <p:cNvPr id="16" name="Rounded Rectangle 13"/>
          <p:cNvSpPr>
            <a:spLocks noChangeArrowheads="1"/>
          </p:cNvSpPr>
          <p:nvPr/>
        </p:nvSpPr>
        <p:spPr bwMode="auto">
          <a:xfrm>
            <a:off x="3794979" y="2516234"/>
            <a:ext cx="2622550" cy="6302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 marL="179388" indent="-179388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defTabSz="457200" eaLnBrk="0" hangingPunct="0">
              <a:buFont typeface="Wingdings" panose="05000000000000000000" pitchFamily="2" charset="2"/>
              <a:buChar char="§"/>
            </a:pPr>
            <a:r>
              <a:rPr lang="en-US" altLang="zh-CN" sz="120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Penanggulangan kemiskinan dan pengembangan usaha ekonomi masyarakat desa</a:t>
            </a:r>
            <a:endParaRPr lang="en-US" altLang="zh-CN" sz="200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Rounded Rectangle 14"/>
          <p:cNvSpPr>
            <a:spLocks noChangeArrowheads="1"/>
          </p:cNvSpPr>
          <p:nvPr/>
        </p:nvSpPr>
        <p:spPr bwMode="auto">
          <a:xfrm>
            <a:off x="3758466" y="5640388"/>
            <a:ext cx="2611438" cy="990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 marL="179388" indent="-179388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defTabSz="457200" eaLnBrk="0" hangingPunct="0">
              <a:buFont typeface="Wingdings" panose="05000000000000000000" pitchFamily="2" charset="2"/>
              <a:buChar char="§"/>
            </a:pPr>
            <a:r>
              <a:rPr lang="en-US" altLang="zh-CN" sz="120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Pengembangan sumber daya manusia, pendampingan dan pemberdayaan masyarakat desa , dan pengembangan modal sosial budaya masyarakat desa</a:t>
            </a:r>
            <a:endParaRPr lang="en-US" altLang="zh-CN" sz="200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8" name="Rounded Rectangle 15"/>
          <p:cNvSpPr>
            <a:spLocks noChangeArrowheads="1"/>
          </p:cNvSpPr>
          <p:nvPr/>
        </p:nvSpPr>
        <p:spPr bwMode="auto">
          <a:xfrm>
            <a:off x="3758483" y="3889380"/>
            <a:ext cx="2620963" cy="7461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 marL="179388" indent="-179388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defTabSz="457200" eaLnBrk="0" hangingPunct="0">
              <a:buFont typeface="Wingdings" panose="05000000000000000000" pitchFamily="2" charset="2"/>
              <a:buChar char="§"/>
            </a:pP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Pengelolaan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Sumber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Daya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Alam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Lingkungan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Hidup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berkelanjutan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,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serta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penataan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ruang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kawasan</a:t>
            </a:r>
            <a:r>
              <a:rPr lang="en-US" altLang="zh-CN" sz="12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zh-CN" sz="1200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perdesaan</a:t>
            </a:r>
            <a:endParaRPr lang="en-US" altLang="zh-CN" sz="20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Rounded Rectangle 16"/>
          <p:cNvSpPr>
            <a:spLocks noChangeArrowheads="1"/>
          </p:cNvSpPr>
          <p:nvPr/>
        </p:nvSpPr>
        <p:spPr bwMode="auto">
          <a:xfrm>
            <a:off x="3764815" y="3194050"/>
            <a:ext cx="2624138" cy="6429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 marL="179388" indent="-179388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defTabSz="457200" eaLnBrk="0" hangingPunct="0">
              <a:buFont typeface="Wingdings" panose="05000000000000000000" pitchFamily="2" charset="2"/>
              <a:buChar char="§"/>
            </a:pPr>
            <a:r>
              <a:rPr lang="en-US" altLang="zh-CN" sz="120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Pengembangan ekonomi kawasan perdesaan untuk mendorong keterkaitan desa-kota</a:t>
            </a:r>
            <a:endParaRPr lang="en-US" altLang="zh-CN" sz="200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0" name="Right Arrow 19"/>
          <p:cNvSpPr>
            <a:spLocks noChangeArrowheads="1"/>
          </p:cNvSpPr>
          <p:nvPr/>
        </p:nvSpPr>
        <p:spPr bwMode="auto">
          <a:xfrm>
            <a:off x="3475889" y="2668803"/>
            <a:ext cx="323850" cy="442894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algn="ctr" defTabSz="457200" eaLnBrk="0" hangingPunct="0"/>
            <a:endParaRPr lang="en-US" altLang="id-ID" sz="1200">
              <a:solidFill>
                <a:prstClr val="black"/>
              </a:solidFill>
              <a:latin typeface="Cambria" panose="02040503050406030204" pitchFamily="18" charset="0"/>
              <a:sym typeface="Cambria" panose="02040503050406030204" pitchFamily="18" charset="0"/>
            </a:endParaRPr>
          </a:p>
        </p:txBody>
      </p:sp>
      <p:sp>
        <p:nvSpPr>
          <p:cNvPr id="24" name="Rounded Rectangle 23"/>
          <p:cNvSpPr>
            <a:spLocks noChangeArrowheads="1"/>
          </p:cNvSpPr>
          <p:nvPr/>
        </p:nvSpPr>
        <p:spPr bwMode="auto">
          <a:xfrm>
            <a:off x="2293202" y="1831358"/>
            <a:ext cx="1198563" cy="48323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defTabSz="457200" eaLnBrk="0" hangingPunct="0"/>
            <a:r>
              <a:rPr lang="id-ID" alt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Pelaksanaan </a:t>
            </a:r>
            <a:r>
              <a:rPr lang="en-US" alt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UU </a:t>
            </a:r>
            <a:r>
              <a:rPr lang="en-US" altLang="en-US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Desa</a:t>
            </a:r>
            <a:r>
              <a:rPr lang="en-US" altLang="en-US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en-US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secara</a:t>
            </a:r>
            <a:r>
              <a:rPr lang="en-US" altLang="en-US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en-US" sz="1200" b="1" dirty="0" err="1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sistemati</a:t>
            </a:r>
            <a:r>
              <a:rPr lang="id-ID" alt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k</a:t>
            </a:r>
            <a:r>
              <a:rPr lang="en-US" alt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, </a:t>
            </a:r>
            <a:r>
              <a:rPr lang="en-US" altLang="en-US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konsisten</a:t>
            </a:r>
            <a:r>
              <a:rPr lang="en-US" altLang="en-US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, </a:t>
            </a:r>
          </a:p>
          <a:p>
            <a:pPr defTabSz="457200" eaLnBrk="0" hangingPunct="0"/>
            <a:r>
              <a:rPr lang="en-US" altLang="en-US" sz="1200" b="1" dirty="0" err="1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dan</a:t>
            </a:r>
            <a:r>
              <a:rPr lang="en-US" altLang="en-US" sz="1200" b="1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r>
              <a:rPr lang="en-US" altLang="en-US" sz="1200" b="1" dirty="0" err="1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berkelanjutan</a:t>
            </a:r>
            <a:endParaRPr lang="id-ID" altLang="en-US" sz="1200" b="1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  <a:sym typeface="Cambria" panose="02040503050406030204" pitchFamily="18" charset="0"/>
            </a:endParaRPr>
          </a:p>
          <a:p>
            <a:pPr defTabSz="457200" eaLnBrk="0" hangingPunct="0"/>
            <a:endParaRPr lang="id-ID" altLang="en-US" sz="1200" b="1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  <a:sym typeface="Cambria" panose="02040503050406030204" pitchFamily="18" charset="0"/>
            </a:endParaRPr>
          </a:p>
          <a:p>
            <a:pPr defTabSz="457200" eaLnBrk="0" hangingPunct="0"/>
            <a:endParaRPr lang="id-ID" altLang="en-US" sz="12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  <a:sym typeface="Cambria" panose="02040503050406030204" pitchFamily="18" charset="0"/>
            </a:endParaRPr>
          </a:p>
          <a:p>
            <a:pPr defTabSz="457200" eaLnBrk="0" hangingPunct="0"/>
            <a:endParaRPr lang="id-ID" altLang="en-US" sz="1200" b="1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  <a:sym typeface="Cambria" panose="02040503050406030204" pitchFamily="18" charset="0"/>
            </a:endParaRPr>
          </a:p>
          <a:p>
            <a:pPr defTabSz="457200" eaLnBrk="0" hangingPunct="0"/>
            <a:r>
              <a:rPr lang="id-ID" alt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Faktor Kunci:</a:t>
            </a:r>
            <a:r>
              <a:rPr lang="en-US" alt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 </a:t>
            </a:r>
            <a:endParaRPr lang="id-ID" altLang="en-US" sz="1200" b="1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  <a:sym typeface="Cambria" panose="02040503050406030204" pitchFamily="18" charset="0"/>
            </a:endParaRPr>
          </a:p>
          <a:p>
            <a:pPr marL="95250" indent="-95250" defTabSz="457200" eaLnBrk="0" hangingPunct="0">
              <a:buFont typeface="Arial" panose="020B0604020202020204" pitchFamily="34" charset="0"/>
              <a:buChar char="•"/>
            </a:pPr>
            <a:r>
              <a:rPr lang="id-ID" alt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K</a:t>
            </a:r>
            <a:r>
              <a:rPr lang="en-US" altLang="en-US" sz="1200" b="1" dirty="0" err="1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oordinasi</a:t>
            </a:r>
            <a:endParaRPr lang="id-ID" altLang="en-US" sz="1200" b="1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  <a:sym typeface="Cambria" panose="02040503050406030204" pitchFamily="18" charset="0"/>
            </a:endParaRPr>
          </a:p>
          <a:p>
            <a:pPr marL="95250" indent="-95250" defTabSz="457200" eaLnBrk="0" hangingPunct="0">
              <a:buFont typeface="Arial" panose="020B0604020202020204" pitchFamily="34" charset="0"/>
              <a:buChar char="•"/>
            </a:pPr>
            <a:r>
              <a:rPr lang="id-ID" alt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Sosialisasi</a:t>
            </a:r>
          </a:p>
          <a:p>
            <a:pPr marL="95250" indent="-95250" defTabSz="457200" eaLnBrk="0" hangingPunct="0">
              <a:buFont typeface="Arial" panose="020B0604020202020204" pitchFamily="34" charset="0"/>
              <a:buChar char="•"/>
            </a:pPr>
            <a:r>
              <a:rPr lang="id-ID" alt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F</a:t>
            </a:r>
            <a:r>
              <a:rPr lang="en-US" altLang="en-US" sz="1200" b="1" dirty="0" err="1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asilitasi</a:t>
            </a:r>
            <a:endParaRPr lang="id-ID" altLang="en-US" sz="1200" b="1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  <a:sym typeface="Cambria" panose="02040503050406030204" pitchFamily="18" charset="0"/>
            </a:endParaRPr>
          </a:p>
          <a:p>
            <a:pPr marL="95250" indent="-95250" defTabSz="457200" eaLnBrk="0" hangingPunct="0">
              <a:buFont typeface="Arial" panose="020B0604020202020204" pitchFamily="34" charset="0"/>
              <a:buChar char="•"/>
            </a:pPr>
            <a:r>
              <a:rPr lang="id-ID" alt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S</a:t>
            </a:r>
            <a:r>
              <a:rPr lang="en-US" altLang="en-US" sz="1200" b="1" dirty="0" err="1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upervisi</a:t>
            </a:r>
            <a:endParaRPr lang="id-ID" altLang="en-US" sz="1200" b="1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  <a:sym typeface="Cambria" panose="02040503050406030204" pitchFamily="18" charset="0"/>
            </a:endParaRPr>
          </a:p>
          <a:p>
            <a:pPr marL="95250" indent="-95250" defTabSz="457200" eaLnBrk="0" hangingPunct="0">
              <a:buFont typeface="Arial" panose="020B0604020202020204" pitchFamily="34" charset="0"/>
              <a:buChar char="•"/>
            </a:pPr>
            <a:r>
              <a:rPr lang="id-ID" altLang="en-US" sz="1200" b="1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Cambria" panose="02040503050406030204" pitchFamily="18" charset="0"/>
              </a:rPr>
              <a:t>Pendampingan</a:t>
            </a:r>
            <a:endParaRPr lang="en-US" altLang="en-US" sz="1200" b="1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  <a:sym typeface="Cambria" panose="02040503050406030204" pitchFamily="18" charset="0"/>
            </a:endParaRPr>
          </a:p>
        </p:txBody>
      </p:sp>
      <p:graphicFrame>
        <p:nvGraphicFramePr>
          <p:cNvPr id="27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153129"/>
              </p:ext>
            </p:extLst>
          </p:nvPr>
        </p:nvGraphicFramePr>
        <p:xfrm>
          <a:off x="6513524" y="963304"/>
          <a:ext cx="2573337" cy="701040"/>
        </p:xfrm>
        <a:graphic>
          <a:graphicData uri="http://schemas.openxmlformats.org/drawingml/2006/table">
            <a:tbl>
              <a:tblPr/>
              <a:tblGrid>
                <a:gridCol w="25733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98488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id-ID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Cambria" pitchFamily="18" charset="0"/>
                        </a:rPr>
                        <a:t>TUJUAN DAN </a:t>
                      </a: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Cambria" pitchFamily="18" charset="0"/>
                        </a:rPr>
                        <a:t>SASARAN</a:t>
                      </a:r>
                      <a:r>
                        <a:rPr kumimoji="0" lang="id-ID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Cambria" pitchFamily="18" charset="0"/>
                        </a:rPr>
                        <a:t> PEMBANGUNAN DESA </a:t>
                      </a:r>
                      <a:endParaRPr kumimoji="0" lang="id-ID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  <a:sym typeface="Cambria" pitchFamily="18" charset="0"/>
                      </a:endParaRPr>
                    </a:p>
                    <a:p>
                      <a:pPr marL="0" marR="0" lvl="0" indent="0" algn="ctr" defTabSz="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Cambria" pitchFamily="18" charset="0"/>
                        </a:rPr>
                        <a:t>2015-2019</a:t>
                      </a:r>
                      <a:endParaRPr kumimoji="0" lang="en-US" altLang="zh-CN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  <a:sym typeface="Cambr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8" name="Rounded Rectangle 28"/>
          <p:cNvSpPr>
            <a:spLocks noChangeArrowheads="1"/>
          </p:cNvSpPr>
          <p:nvPr/>
        </p:nvSpPr>
        <p:spPr bwMode="auto">
          <a:xfrm>
            <a:off x="7886702" y="2379662"/>
            <a:ext cx="1228725" cy="4256088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lnSpc>
                <a:spcPts val="1900"/>
              </a:lnSpc>
            </a:pPr>
            <a:r>
              <a:rPr lang="en-US" altLang="id-ID" sz="1400" dirty="0" err="1">
                <a:solidFill>
                  <a:prstClr val="black"/>
                </a:solidFill>
                <a:sym typeface="Cambria" panose="02040503050406030204" pitchFamily="18" charset="0"/>
              </a:rPr>
              <a:t>Berkurang-nya</a:t>
            </a:r>
            <a:r>
              <a:rPr lang="en-US" altLang="id-ID" sz="1400" dirty="0">
                <a:solidFill>
                  <a:prstClr val="black"/>
                </a:solidFill>
                <a:sym typeface="Cambria" panose="02040503050406030204" pitchFamily="18" charset="0"/>
              </a:rPr>
              <a:t> </a:t>
            </a:r>
            <a:r>
              <a:rPr lang="en-US" altLang="en-US" sz="1400" dirty="0">
                <a:solidFill>
                  <a:prstClr val="black"/>
                </a:solidFill>
                <a:sym typeface="Cambria" panose="02040503050406030204" pitchFamily="18" charset="0"/>
              </a:rPr>
              <a:t>5.000 </a:t>
            </a:r>
            <a:r>
              <a:rPr lang="en-US" altLang="en-US" sz="1400" dirty="0" err="1">
                <a:solidFill>
                  <a:prstClr val="black"/>
                </a:solidFill>
                <a:sym typeface="Cambria" panose="02040503050406030204" pitchFamily="18" charset="0"/>
              </a:rPr>
              <a:t>desa</a:t>
            </a:r>
            <a:r>
              <a:rPr lang="en-US" altLang="en-US" sz="1400" dirty="0">
                <a:solidFill>
                  <a:prstClr val="black"/>
                </a:solidFill>
                <a:sym typeface="Cambria" panose="02040503050406030204" pitchFamily="18" charset="0"/>
              </a:rPr>
              <a:t> </a:t>
            </a:r>
            <a:r>
              <a:rPr lang="en-US" altLang="en-US" sz="1400" dirty="0" err="1">
                <a:solidFill>
                  <a:prstClr val="black"/>
                </a:solidFill>
                <a:sym typeface="Cambria" panose="02040503050406030204" pitchFamily="18" charset="0"/>
              </a:rPr>
              <a:t>tertinggal</a:t>
            </a:r>
            <a:r>
              <a:rPr lang="en-US" altLang="id-ID" sz="1400" dirty="0">
                <a:solidFill>
                  <a:prstClr val="black"/>
                </a:solidFill>
                <a:sym typeface="Cambria" panose="02040503050406030204" pitchFamily="18" charset="0"/>
              </a:rPr>
              <a:t> </a:t>
            </a:r>
            <a:r>
              <a:rPr lang="en-US" altLang="id-ID" sz="1400" dirty="0" err="1">
                <a:solidFill>
                  <a:prstClr val="black"/>
                </a:solidFill>
                <a:sym typeface="Cambria" panose="02040503050406030204" pitchFamily="18" charset="0"/>
              </a:rPr>
              <a:t>menjadi</a:t>
            </a:r>
            <a:r>
              <a:rPr lang="en-US" altLang="id-ID" sz="1400" dirty="0">
                <a:solidFill>
                  <a:prstClr val="black"/>
                </a:solidFill>
                <a:sym typeface="Cambria" panose="02040503050406030204" pitchFamily="18" charset="0"/>
              </a:rPr>
              <a:t> </a:t>
            </a:r>
            <a:r>
              <a:rPr lang="en-US" altLang="id-ID" sz="1400" dirty="0" err="1">
                <a:solidFill>
                  <a:prstClr val="black"/>
                </a:solidFill>
                <a:sym typeface="Cambria" panose="02040503050406030204" pitchFamily="18" charset="0"/>
              </a:rPr>
              <a:t>desa</a:t>
            </a:r>
            <a:r>
              <a:rPr lang="en-US" altLang="id-ID" sz="1400" dirty="0">
                <a:solidFill>
                  <a:prstClr val="black"/>
                </a:solidFill>
                <a:sym typeface="Cambria" panose="02040503050406030204" pitchFamily="18" charset="0"/>
              </a:rPr>
              <a:t> </a:t>
            </a:r>
            <a:r>
              <a:rPr lang="en-US" altLang="id-ID" sz="1400" dirty="0" err="1">
                <a:solidFill>
                  <a:prstClr val="black"/>
                </a:solidFill>
                <a:sym typeface="Cambria" panose="02040503050406030204" pitchFamily="18" charset="0"/>
              </a:rPr>
              <a:t>berkembang</a:t>
            </a:r>
            <a:endParaRPr lang="en-US" altLang="en-US" sz="1400" dirty="0">
              <a:solidFill>
                <a:prstClr val="black"/>
              </a:solidFill>
              <a:sym typeface="Cambria" panose="02040503050406030204" pitchFamily="18" charset="0"/>
            </a:endParaRPr>
          </a:p>
          <a:p>
            <a:pPr algn="ctr" defTabSz="457200" eaLnBrk="0" hangingPunct="0">
              <a:lnSpc>
                <a:spcPts val="1900"/>
              </a:lnSpc>
            </a:pPr>
            <a:endParaRPr lang="id-ID" altLang="id-ID" sz="1400" dirty="0" smtClean="0">
              <a:solidFill>
                <a:prstClr val="black"/>
              </a:solidFill>
              <a:sym typeface="Cambria" panose="02040503050406030204" pitchFamily="18" charset="0"/>
            </a:endParaRPr>
          </a:p>
          <a:p>
            <a:pPr algn="ctr" defTabSz="457200" eaLnBrk="0" hangingPunct="0">
              <a:lnSpc>
                <a:spcPts val="1900"/>
              </a:lnSpc>
            </a:pPr>
            <a:r>
              <a:rPr lang="en-US" altLang="id-ID" sz="1400" dirty="0" err="1" smtClean="0">
                <a:solidFill>
                  <a:prstClr val="black"/>
                </a:solidFill>
                <a:sym typeface="Cambria" panose="02040503050406030204" pitchFamily="18" charset="0"/>
              </a:rPr>
              <a:t>Meningkat-nya</a:t>
            </a:r>
            <a:r>
              <a:rPr lang="en-US" altLang="id-ID" sz="1400" dirty="0" smtClean="0">
                <a:solidFill>
                  <a:prstClr val="black"/>
                </a:solidFill>
                <a:sym typeface="Cambria" panose="02040503050406030204" pitchFamily="18" charset="0"/>
              </a:rPr>
              <a:t> </a:t>
            </a:r>
            <a:r>
              <a:rPr lang="en-US" altLang="id-ID" sz="1400" dirty="0">
                <a:solidFill>
                  <a:prstClr val="black"/>
                </a:solidFill>
                <a:sym typeface="Cambria" panose="02040503050406030204" pitchFamily="18" charset="0"/>
              </a:rPr>
              <a:t>paling </a:t>
            </a:r>
            <a:r>
              <a:rPr lang="en-US" altLang="id-ID" sz="1400" dirty="0" err="1">
                <a:solidFill>
                  <a:prstClr val="black"/>
                </a:solidFill>
                <a:sym typeface="Cambria" panose="02040503050406030204" pitchFamily="18" charset="0"/>
              </a:rPr>
              <a:t>sedikit</a:t>
            </a:r>
            <a:r>
              <a:rPr lang="en-US" altLang="id-ID" sz="1400" dirty="0">
                <a:solidFill>
                  <a:prstClr val="black"/>
                </a:solidFill>
                <a:sym typeface="Cambria" panose="02040503050406030204" pitchFamily="18" charset="0"/>
              </a:rPr>
              <a:t> 2000 </a:t>
            </a:r>
            <a:r>
              <a:rPr lang="en-US" altLang="id-ID" sz="1400" dirty="0" err="1">
                <a:solidFill>
                  <a:prstClr val="black"/>
                </a:solidFill>
                <a:sym typeface="Cambria" panose="02040503050406030204" pitchFamily="18" charset="0"/>
              </a:rPr>
              <a:t>desa</a:t>
            </a:r>
            <a:r>
              <a:rPr lang="en-US" altLang="id-ID" sz="1400" dirty="0">
                <a:solidFill>
                  <a:prstClr val="black"/>
                </a:solidFill>
                <a:sym typeface="Cambria" panose="02040503050406030204" pitchFamily="18" charset="0"/>
              </a:rPr>
              <a:t> </a:t>
            </a:r>
            <a:r>
              <a:rPr lang="en-US" altLang="id-ID" sz="1400" dirty="0" err="1">
                <a:solidFill>
                  <a:prstClr val="black"/>
                </a:solidFill>
                <a:sym typeface="Cambria" panose="02040503050406030204" pitchFamily="18" charset="0"/>
              </a:rPr>
              <a:t>berkembang</a:t>
            </a:r>
            <a:r>
              <a:rPr lang="en-US" altLang="id-ID" sz="1400" dirty="0">
                <a:solidFill>
                  <a:prstClr val="black"/>
                </a:solidFill>
                <a:sym typeface="Cambria" panose="02040503050406030204" pitchFamily="18" charset="0"/>
              </a:rPr>
              <a:t> </a:t>
            </a:r>
            <a:r>
              <a:rPr lang="en-US" altLang="id-ID" sz="1400" dirty="0" err="1">
                <a:solidFill>
                  <a:prstClr val="black"/>
                </a:solidFill>
                <a:sym typeface="Cambria" panose="02040503050406030204" pitchFamily="18" charset="0"/>
              </a:rPr>
              <a:t>menjadi</a:t>
            </a:r>
            <a:r>
              <a:rPr lang="en-US" altLang="id-ID" sz="1400" dirty="0">
                <a:solidFill>
                  <a:prstClr val="black"/>
                </a:solidFill>
                <a:sym typeface="Cambria" panose="02040503050406030204" pitchFamily="18" charset="0"/>
              </a:rPr>
              <a:t> </a:t>
            </a:r>
            <a:r>
              <a:rPr lang="en-US" altLang="id-ID" sz="1400" dirty="0" err="1">
                <a:solidFill>
                  <a:prstClr val="black"/>
                </a:solidFill>
                <a:sym typeface="Cambria" panose="02040503050406030204" pitchFamily="18" charset="0"/>
              </a:rPr>
              <a:t>desa</a:t>
            </a:r>
            <a:r>
              <a:rPr lang="en-US" altLang="id-ID" sz="1400" dirty="0">
                <a:solidFill>
                  <a:prstClr val="black"/>
                </a:solidFill>
                <a:sym typeface="Cambria" panose="02040503050406030204" pitchFamily="18" charset="0"/>
              </a:rPr>
              <a:t> </a:t>
            </a:r>
            <a:r>
              <a:rPr lang="en-US" altLang="id-ID" sz="1400" dirty="0" err="1">
                <a:solidFill>
                  <a:prstClr val="black"/>
                </a:solidFill>
                <a:sym typeface="Cambria" panose="02040503050406030204" pitchFamily="18" charset="0"/>
              </a:rPr>
              <a:t>mandiri</a:t>
            </a:r>
            <a:endParaRPr lang="en-US" altLang="en-US" sz="1400" dirty="0">
              <a:solidFill>
                <a:prstClr val="black"/>
              </a:solidFill>
              <a:sym typeface="Cambria" panose="02040503050406030204" pitchFamily="18" charset="0"/>
            </a:endParaRPr>
          </a:p>
        </p:txBody>
      </p:sp>
      <p:sp>
        <p:nvSpPr>
          <p:cNvPr id="29" name="Right Arrow 30"/>
          <p:cNvSpPr>
            <a:spLocks noChangeArrowheads="1"/>
          </p:cNvSpPr>
          <p:nvPr/>
        </p:nvSpPr>
        <p:spPr bwMode="auto">
          <a:xfrm>
            <a:off x="6437333" y="3251200"/>
            <a:ext cx="250825" cy="197008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algn="ctr" defTabSz="457200" eaLnBrk="0" hangingPunct="0"/>
            <a:endParaRPr lang="en-US" altLang="id-ID" sz="1200">
              <a:solidFill>
                <a:prstClr val="black"/>
              </a:solidFill>
              <a:latin typeface="Cambria" panose="02040503050406030204" pitchFamily="18" charset="0"/>
              <a:sym typeface="Cambria" panose="02040503050406030204" pitchFamily="18" charset="0"/>
            </a:endParaRPr>
          </a:p>
        </p:txBody>
      </p:sp>
      <p:sp>
        <p:nvSpPr>
          <p:cNvPr id="33" name="Right Arrow 34"/>
          <p:cNvSpPr>
            <a:spLocks noChangeArrowheads="1"/>
          </p:cNvSpPr>
          <p:nvPr/>
        </p:nvSpPr>
        <p:spPr bwMode="auto">
          <a:xfrm>
            <a:off x="7745414" y="2827346"/>
            <a:ext cx="260350" cy="2549525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algn="ctr" defTabSz="457200" eaLnBrk="0" hangingPunct="0"/>
            <a:endParaRPr lang="en-US" altLang="id-ID" sz="1200">
              <a:solidFill>
                <a:prstClr val="black"/>
              </a:solidFill>
              <a:latin typeface="Cambria" panose="02040503050406030204" pitchFamily="18" charset="0"/>
              <a:sym typeface="Cambria" panose="02040503050406030204" pitchFamily="18" charset="0"/>
            </a:endParaRPr>
          </a:p>
        </p:txBody>
      </p:sp>
      <p:graphicFrame>
        <p:nvGraphicFramePr>
          <p:cNvPr id="3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0118404"/>
              </p:ext>
            </p:extLst>
          </p:nvPr>
        </p:nvGraphicFramePr>
        <p:xfrm>
          <a:off x="85740" y="972833"/>
          <a:ext cx="2117725" cy="822960"/>
        </p:xfrm>
        <a:graphic>
          <a:graphicData uri="http://schemas.openxmlformats.org/drawingml/2006/table">
            <a:tbl>
              <a:tblPr/>
              <a:tblGrid>
                <a:gridCol w="21177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740441">
                <a:tc>
                  <a:txBody>
                    <a:bodyPr/>
                    <a:lstStyle/>
                    <a:p>
                      <a:pPr marL="0" marR="0" lvl="0" indent="0" algn="ctr" defTabSz="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Cambria" pitchFamily="18" charset="0"/>
                        </a:rPr>
                        <a:t>UU NO 6 TAHUN </a:t>
                      </a:r>
                      <a:r>
                        <a:rPr kumimoji="0" lang="en-US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Cambria" pitchFamily="18" charset="0"/>
                        </a:rPr>
                        <a:t>2014</a:t>
                      </a:r>
                      <a:r>
                        <a:rPr kumimoji="0" lang="id-ID" altLang="zh-CN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  <a:sym typeface="Cambria" pitchFamily="18" charset="0"/>
                        </a:rPr>
                        <a:t> tentang DESA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6" name="Rectangle 35"/>
          <p:cNvSpPr/>
          <p:nvPr/>
        </p:nvSpPr>
        <p:spPr>
          <a:xfrm>
            <a:off x="6524625" y="1740570"/>
            <a:ext cx="2590800" cy="46830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defTabSz="457200" eaLnBrk="0" hangingPunct="0">
              <a:lnSpc>
                <a:spcPts val="1900"/>
              </a:lnSpc>
            </a:pPr>
            <a:r>
              <a:rPr lang="id-ID" sz="1400" dirty="0">
                <a:solidFill>
                  <a:prstClr val="black"/>
                </a:solidFill>
              </a:rPr>
              <a:t> MASYARAKAT YANG ADIL, MAKMUR, DAN SEJAHTERA </a:t>
            </a:r>
          </a:p>
        </p:txBody>
      </p:sp>
      <p:sp>
        <p:nvSpPr>
          <p:cNvPr id="37" name="Right Arrow 36"/>
          <p:cNvSpPr>
            <a:spLocks noChangeArrowheads="1"/>
          </p:cNvSpPr>
          <p:nvPr/>
        </p:nvSpPr>
        <p:spPr bwMode="auto">
          <a:xfrm>
            <a:off x="3475889" y="3351203"/>
            <a:ext cx="323850" cy="442894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algn="ctr" defTabSz="457200" eaLnBrk="0" hangingPunct="0"/>
            <a:endParaRPr lang="en-US" altLang="id-ID" sz="1200">
              <a:solidFill>
                <a:prstClr val="black"/>
              </a:solidFill>
              <a:latin typeface="Cambria" panose="02040503050406030204" pitchFamily="18" charset="0"/>
              <a:sym typeface="Cambria" panose="02040503050406030204" pitchFamily="18" charset="0"/>
            </a:endParaRPr>
          </a:p>
        </p:txBody>
      </p:sp>
      <p:sp>
        <p:nvSpPr>
          <p:cNvPr id="38" name="Right Arrow 37"/>
          <p:cNvSpPr>
            <a:spLocks noChangeArrowheads="1"/>
          </p:cNvSpPr>
          <p:nvPr/>
        </p:nvSpPr>
        <p:spPr bwMode="auto">
          <a:xfrm>
            <a:off x="3475889" y="4074547"/>
            <a:ext cx="323850" cy="442894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algn="ctr" defTabSz="457200" eaLnBrk="0" hangingPunct="0"/>
            <a:endParaRPr lang="en-US" altLang="id-ID" sz="1200">
              <a:solidFill>
                <a:prstClr val="black"/>
              </a:solidFill>
              <a:latin typeface="Cambria" panose="02040503050406030204" pitchFamily="18" charset="0"/>
              <a:sym typeface="Cambria" panose="02040503050406030204" pitchFamily="18" charset="0"/>
            </a:endParaRPr>
          </a:p>
        </p:txBody>
      </p:sp>
      <p:sp>
        <p:nvSpPr>
          <p:cNvPr id="39" name="Right Arrow 38"/>
          <p:cNvSpPr>
            <a:spLocks noChangeArrowheads="1"/>
          </p:cNvSpPr>
          <p:nvPr/>
        </p:nvSpPr>
        <p:spPr bwMode="auto">
          <a:xfrm>
            <a:off x="3475889" y="5002611"/>
            <a:ext cx="323850" cy="442894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algn="ctr" defTabSz="457200" eaLnBrk="0" hangingPunct="0"/>
            <a:endParaRPr lang="en-US" altLang="id-ID" sz="1200">
              <a:solidFill>
                <a:prstClr val="black"/>
              </a:solidFill>
              <a:latin typeface="Cambria" panose="02040503050406030204" pitchFamily="18" charset="0"/>
              <a:sym typeface="Cambria" panose="02040503050406030204" pitchFamily="18" charset="0"/>
            </a:endParaRPr>
          </a:p>
        </p:txBody>
      </p:sp>
      <p:sp>
        <p:nvSpPr>
          <p:cNvPr id="40" name="Right Arrow 39"/>
          <p:cNvSpPr>
            <a:spLocks noChangeArrowheads="1"/>
          </p:cNvSpPr>
          <p:nvPr/>
        </p:nvSpPr>
        <p:spPr bwMode="auto">
          <a:xfrm>
            <a:off x="3475889" y="5930675"/>
            <a:ext cx="323850" cy="442894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algn="ctr" defTabSz="457200" eaLnBrk="0" hangingPunct="0"/>
            <a:endParaRPr lang="en-US" altLang="id-ID" sz="1200">
              <a:solidFill>
                <a:prstClr val="black"/>
              </a:solidFill>
              <a:latin typeface="Cambria" panose="02040503050406030204" pitchFamily="18" charset="0"/>
              <a:sym typeface="Cambria" panose="02040503050406030204" pitchFamily="18" charset="0"/>
            </a:endParaRPr>
          </a:p>
        </p:txBody>
      </p:sp>
      <p:sp>
        <p:nvSpPr>
          <p:cNvPr id="41" name="Right Arrow 40"/>
          <p:cNvSpPr>
            <a:spLocks noChangeArrowheads="1"/>
          </p:cNvSpPr>
          <p:nvPr/>
        </p:nvSpPr>
        <p:spPr bwMode="auto">
          <a:xfrm>
            <a:off x="3475889" y="1945459"/>
            <a:ext cx="323850" cy="442894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1"/>
          </a:solidFill>
          <a:ln w="25400">
            <a:solidFill>
              <a:srgbClr val="C00000"/>
            </a:solidFill>
            <a:bevel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  <a:sym typeface="Arial" panose="020B0604020202020204" pitchFamily="34" charset="0"/>
              </a:defRPr>
            </a:lvl9pPr>
          </a:lstStyle>
          <a:p>
            <a:pPr algn="ctr" defTabSz="457200" eaLnBrk="0" hangingPunct="0"/>
            <a:endParaRPr lang="en-US" altLang="id-ID" sz="1200">
              <a:solidFill>
                <a:prstClr val="black"/>
              </a:solidFill>
              <a:latin typeface="Cambria" panose="02040503050406030204" pitchFamily="18" charset="0"/>
              <a:sym typeface="Cambria" panose="02040503050406030204" pitchFamily="18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363005" y="4371629"/>
            <a:ext cx="1035288" cy="1769869"/>
          </a:xfrm>
          <a:prstGeom prst="round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0" hangingPunct="0"/>
            <a:endParaRPr lang="id-ID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8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>
            <a:stCxn id="4" idx="2"/>
          </p:cNvCxnSpPr>
          <p:nvPr/>
        </p:nvCxnSpPr>
        <p:spPr>
          <a:xfrm>
            <a:off x="2627784" y="3140968"/>
            <a:ext cx="0" cy="2234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STRUKTUR PENGELOLAAN KEUANGAN DESA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403648" y="1700808"/>
            <a:ext cx="2448272" cy="144016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u="sng" dirty="0" smtClean="0"/>
              <a:t>KEPALA DESA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PKPKD</a:t>
            </a:r>
          </a:p>
          <a:p>
            <a:pPr algn="ctr"/>
            <a:r>
              <a:rPr lang="en-US" dirty="0" smtClean="0">
                <a:solidFill>
                  <a:srgbClr val="7030A0"/>
                </a:solidFill>
              </a:rPr>
              <a:t> WAKIL DESA ATAS KEPEMILIKAN ASET YANG DIPISAHKAN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436822" y="3429000"/>
            <a:ext cx="2448272" cy="79208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u="sng" dirty="0" smtClean="0"/>
              <a:t>SEKERTARIS DESA</a:t>
            </a:r>
          </a:p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Kord</a:t>
            </a:r>
            <a:r>
              <a:rPr lang="en-US" dirty="0" smtClean="0">
                <a:solidFill>
                  <a:srgbClr val="FF0000"/>
                </a:solidFill>
              </a:rPr>
              <a:t>. P</a:t>
            </a:r>
            <a:r>
              <a:rPr lang="id-ID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PKD</a:t>
            </a:r>
          </a:p>
          <a:p>
            <a:pPr algn="ctr"/>
            <a:r>
              <a:rPr lang="en-US" dirty="0" smtClean="0">
                <a:solidFill>
                  <a:srgbClr val="7030A0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444844" y="4365104"/>
            <a:ext cx="2448272" cy="8640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u="sng" dirty="0" smtClean="0"/>
          </a:p>
          <a:p>
            <a:pPr algn="ctr"/>
            <a:r>
              <a:rPr lang="en-US" b="1" u="sng" dirty="0" smtClean="0"/>
              <a:t>KEPALA SEKSI</a:t>
            </a:r>
          </a:p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Pelaksana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Teknis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Kegiatan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7030A0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458576" y="5375086"/>
            <a:ext cx="2448272" cy="8640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u="sng" dirty="0" smtClean="0"/>
          </a:p>
          <a:p>
            <a:pPr algn="ctr"/>
            <a:r>
              <a:rPr lang="en-US" b="1" u="sng" dirty="0" smtClean="0"/>
              <a:t>BENDAHARA</a:t>
            </a:r>
          </a:p>
          <a:p>
            <a:pPr algn="ctr"/>
            <a:r>
              <a:rPr lang="en-US" dirty="0" err="1" smtClean="0">
                <a:solidFill>
                  <a:srgbClr val="FF0000"/>
                </a:solidFill>
              </a:rPr>
              <a:t>Penatausahaan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Keuangan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Desa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7030A0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4067944" y="3825044"/>
            <a:ext cx="792088" cy="21962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004048" y="4510990"/>
            <a:ext cx="2952328" cy="107825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C00000"/>
                </a:solidFill>
              </a:rPr>
              <a:t>Pelaksana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Teknis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Pengelolaan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Keuangan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Desa</a:t>
            </a:r>
            <a:r>
              <a:rPr lang="en-US" dirty="0" smtClean="0">
                <a:solidFill>
                  <a:srgbClr val="C00000"/>
                </a:solidFill>
              </a:rPr>
              <a:t> (PTPKD)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35468" y="2600908"/>
            <a:ext cx="2664296" cy="8280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 smtClean="0"/>
          </a:p>
          <a:p>
            <a:pPr algn="ctr"/>
            <a:r>
              <a:rPr lang="id-ID" b="1" dirty="0" smtClean="0"/>
              <a:t>PTPKD ditetapkan </a:t>
            </a:r>
            <a:r>
              <a:rPr lang="id-ID" b="1" dirty="0"/>
              <a:t>dengan Keputusan Kepala Desa</a:t>
            </a:r>
            <a:endParaRPr lang="en-US" b="1" dirty="0"/>
          </a:p>
          <a:p>
            <a:pPr algn="ctr"/>
            <a:endParaRPr lang="en-US" dirty="0"/>
          </a:p>
        </p:txBody>
      </p:sp>
      <p:cxnSp>
        <p:nvCxnSpPr>
          <p:cNvPr id="16" name="Straight Arrow Connector 15"/>
          <p:cNvCxnSpPr>
            <a:stCxn id="14" idx="2"/>
          </p:cNvCxnSpPr>
          <p:nvPr/>
        </p:nvCxnSpPr>
        <p:spPr>
          <a:xfrm>
            <a:off x="6467616" y="3429000"/>
            <a:ext cx="12596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06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3356992"/>
            <a:ext cx="2376264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/>
              <a:t>Kewenangan</a:t>
            </a:r>
            <a:r>
              <a:rPr lang="en-US" dirty="0"/>
              <a:t> PKPKD</a:t>
            </a:r>
          </a:p>
        </p:txBody>
      </p:sp>
      <p:sp>
        <p:nvSpPr>
          <p:cNvPr id="8" name="Rectangle 7"/>
          <p:cNvSpPr/>
          <p:nvPr/>
        </p:nvSpPr>
        <p:spPr>
          <a:xfrm>
            <a:off x="4067944" y="1124744"/>
            <a:ext cx="4536504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Menetapkan</a:t>
            </a:r>
            <a:r>
              <a:rPr lang="en-US" dirty="0" smtClean="0"/>
              <a:t> </a:t>
            </a:r>
            <a:r>
              <a:rPr lang="en-US" dirty="0" err="1" smtClean="0"/>
              <a:t>Kebijakan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APBDesa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67944" y="1997224"/>
            <a:ext cx="4536504" cy="4956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Menetapkan</a:t>
            </a:r>
            <a:r>
              <a:rPr lang="en-US" dirty="0" smtClean="0"/>
              <a:t> </a:t>
            </a:r>
            <a:r>
              <a:rPr lang="en-US" dirty="0"/>
              <a:t>PTPKD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96504" y="2636912"/>
            <a:ext cx="4536504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Menetapkan</a:t>
            </a:r>
            <a:r>
              <a:rPr lang="en-US" dirty="0" smtClean="0"/>
              <a:t> </a:t>
            </a:r>
            <a:r>
              <a:rPr lang="en-US" dirty="0" err="1" smtClean="0"/>
              <a:t>Petugas</a:t>
            </a:r>
            <a:r>
              <a:rPr lang="en-US" dirty="0" smtClean="0"/>
              <a:t> Yang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Pemungutan</a:t>
            </a:r>
            <a:r>
              <a:rPr lang="en-US" dirty="0" smtClean="0"/>
              <a:t> </a:t>
            </a:r>
            <a:r>
              <a:rPr lang="en-US" dirty="0" err="1" smtClean="0"/>
              <a:t>Penerimaan</a:t>
            </a:r>
            <a:r>
              <a:rPr lang="en-US" dirty="0" smtClean="0"/>
              <a:t> </a:t>
            </a:r>
            <a:r>
              <a:rPr lang="en-US" dirty="0" err="1" smtClean="0"/>
              <a:t>Desa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139952" y="3544064"/>
            <a:ext cx="4536504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en-US" dirty="0" err="1" smtClean="0"/>
              <a:t>Menyetujui</a:t>
            </a:r>
            <a:r>
              <a:rPr lang="en-US" dirty="0" smtClean="0"/>
              <a:t> </a:t>
            </a:r>
            <a:r>
              <a:rPr lang="en-US" dirty="0" err="1" smtClean="0"/>
              <a:t>Pengeluaran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Yang </a:t>
            </a:r>
            <a:r>
              <a:rPr lang="en-US" dirty="0" err="1" smtClean="0"/>
              <a:t>Ditetapkan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APBDesa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139952" y="4416544"/>
            <a:ext cx="4536504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en-US" dirty="0" err="1" smtClean="0"/>
              <a:t>Menyetujui</a:t>
            </a:r>
            <a:r>
              <a:rPr lang="en-US" dirty="0" smtClean="0"/>
              <a:t> </a:t>
            </a:r>
            <a:r>
              <a:rPr lang="en-US" dirty="0" err="1" smtClean="0"/>
              <a:t>Pengeluaran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Kegiatan</a:t>
            </a:r>
            <a:r>
              <a:rPr lang="en-US" dirty="0" smtClean="0"/>
              <a:t> Yang </a:t>
            </a:r>
            <a:r>
              <a:rPr lang="en-US" dirty="0" err="1" smtClean="0"/>
              <a:t>Ditetapkan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APBDesa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139952" y="5289024"/>
            <a:ext cx="4536504" cy="7200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Tindakan</a:t>
            </a:r>
            <a:r>
              <a:rPr lang="en-US" dirty="0" smtClean="0"/>
              <a:t> Yang </a:t>
            </a:r>
            <a:r>
              <a:rPr lang="en-US" dirty="0" err="1" smtClean="0"/>
              <a:t>Mengakibatkan</a:t>
            </a:r>
            <a:r>
              <a:rPr lang="en-US" dirty="0" smtClean="0"/>
              <a:t> </a:t>
            </a:r>
            <a:r>
              <a:rPr lang="en-US" dirty="0" err="1" smtClean="0"/>
              <a:t>Pengeluaran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Beban </a:t>
            </a:r>
            <a:r>
              <a:rPr lang="en-US" dirty="0" err="1" smtClean="0"/>
              <a:t>APBDesa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4" idx="3"/>
          </p:cNvCxnSpPr>
          <p:nvPr/>
        </p:nvCxnSpPr>
        <p:spPr>
          <a:xfrm flipV="1">
            <a:off x="2915816" y="1700808"/>
            <a:ext cx="1152128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" idx="3"/>
            <a:endCxn id="9" idx="1"/>
          </p:cNvCxnSpPr>
          <p:nvPr/>
        </p:nvCxnSpPr>
        <p:spPr>
          <a:xfrm flipV="1">
            <a:off x="2915816" y="2245060"/>
            <a:ext cx="1152128" cy="14719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4" idx="3"/>
            <a:endCxn id="11" idx="1"/>
          </p:cNvCxnSpPr>
          <p:nvPr/>
        </p:nvCxnSpPr>
        <p:spPr>
          <a:xfrm flipV="1">
            <a:off x="2915816" y="2996952"/>
            <a:ext cx="118068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3"/>
            <a:endCxn id="12" idx="1"/>
          </p:cNvCxnSpPr>
          <p:nvPr/>
        </p:nvCxnSpPr>
        <p:spPr>
          <a:xfrm>
            <a:off x="2915816" y="3717032"/>
            <a:ext cx="1224136" cy="187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4" idx="3"/>
            <a:endCxn id="13" idx="1"/>
          </p:cNvCxnSpPr>
          <p:nvPr/>
        </p:nvCxnSpPr>
        <p:spPr>
          <a:xfrm>
            <a:off x="2915816" y="3717032"/>
            <a:ext cx="1224136" cy="10595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4" idx="3"/>
            <a:endCxn id="14" idx="1"/>
          </p:cNvCxnSpPr>
          <p:nvPr/>
        </p:nvCxnSpPr>
        <p:spPr>
          <a:xfrm>
            <a:off x="2915816" y="3717032"/>
            <a:ext cx="1224136" cy="1932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04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KEKUASAAN PENGELOLAAN KEUANGAN DESA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Kepala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id-ID" dirty="0"/>
              <a:t> adalah p</a:t>
            </a:r>
            <a:r>
              <a:rPr lang="en-US" dirty="0" err="1"/>
              <a:t>emegang</a:t>
            </a:r>
            <a:r>
              <a:rPr lang="en-US" dirty="0"/>
              <a:t> </a:t>
            </a:r>
            <a:r>
              <a:rPr lang="id-ID" dirty="0"/>
              <a:t>k</a:t>
            </a:r>
            <a:r>
              <a:rPr lang="en-US" dirty="0" err="1"/>
              <a:t>ekuasaan</a:t>
            </a:r>
            <a:r>
              <a:rPr lang="en-US" dirty="0"/>
              <a:t> </a:t>
            </a:r>
            <a:r>
              <a:rPr lang="id-ID" dirty="0"/>
              <a:t>p</a:t>
            </a:r>
            <a:r>
              <a:rPr lang="en-US" dirty="0" err="1"/>
              <a:t>engelolaan</a:t>
            </a:r>
            <a:r>
              <a:rPr lang="en-US" dirty="0"/>
              <a:t> </a:t>
            </a:r>
            <a:r>
              <a:rPr lang="id-ID" dirty="0"/>
              <a:t>k</a:t>
            </a:r>
            <a:r>
              <a:rPr lang="en-US" dirty="0" err="1"/>
              <a:t>euangan</a:t>
            </a:r>
            <a:r>
              <a:rPr lang="en-US" dirty="0"/>
              <a:t> </a:t>
            </a:r>
            <a:r>
              <a:rPr lang="id-ID" dirty="0"/>
              <a:t>d</a:t>
            </a:r>
            <a:r>
              <a:rPr lang="en-US" dirty="0" err="1"/>
              <a:t>esa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mewakili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id-ID" dirty="0"/>
              <a:t>kepemilikan </a:t>
            </a:r>
            <a:r>
              <a:rPr lang="en-US" dirty="0" err="1"/>
              <a:t>kekayaan</a:t>
            </a:r>
            <a:r>
              <a:rPr lang="en-US" dirty="0"/>
              <a:t> </a:t>
            </a:r>
            <a:r>
              <a:rPr lang="id-ID" dirty="0"/>
              <a:t>milik </a:t>
            </a:r>
            <a:r>
              <a:rPr lang="en-US" dirty="0" err="1"/>
              <a:t>desa</a:t>
            </a:r>
            <a:r>
              <a:rPr lang="en-US" dirty="0"/>
              <a:t> yang </a:t>
            </a:r>
            <a:r>
              <a:rPr lang="en-US" dirty="0" err="1"/>
              <a:t>dipisahkan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20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Kepala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Desa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dalam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melaksanakan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pengelolaan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keuangan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desa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dirty="0" err="1">
                <a:solidFill>
                  <a:srgbClr val="C00000"/>
                </a:solidFill>
              </a:rPr>
              <a:t>dibantu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oleh</a:t>
            </a:r>
            <a:r>
              <a:rPr lang="en-US" dirty="0">
                <a:solidFill>
                  <a:srgbClr val="C00000"/>
                </a:solidFill>
              </a:rPr>
              <a:t> PTPKD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133056"/>
          </a:xfrm>
        </p:spPr>
        <p:txBody>
          <a:bodyPr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Sekretaris</a:t>
            </a:r>
            <a:r>
              <a:rPr lang="en-US" dirty="0"/>
              <a:t> </a:t>
            </a:r>
            <a:r>
              <a:rPr lang="en-US" dirty="0" err="1"/>
              <a:t>Desa</a:t>
            </a:r>
            <a:r>
              <a:rPr lang="id-ID" dirty="0"/>
              <a:t>;</a:t>
            </a:r>
            <a:endParaRPr lang="en-US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Kepala</a:t>
            </a:r>
            <a:r>
              <a:rPr lang="en-US" dirty="0"/>
              <a:t> </a:t>
            </a:r>
            <a:r>
              <a:rPr lang="en-US" dirty="0" err="1"/>
              <a:t>Seksi</a:t>
            </a:r>
            <a:r>
              <a:rPr lang="en-US" dirty="0"/>
              <a:t>; </a:t>
            </a:r>
            <a:r>
              <a:rPr lang="en-US" dirty="0" err="1"/>
              <a:t>dan</a:t>
            </a:r>
            <a:endParaRPr lang="en-US" dirty="0"/>
          </a:p>
          <a:p>
            <a:r>
              <a:rPr lang="en-US" dirty="0"/>
              <a:t>Be</a:t>
            </a:r>
            <a:r>
              <a:rPr lang="id-ID" dirty="0" smtClean="0"/>
              <a:t>ndahara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id-ID" b="1" dirty="0"/>
              <a:t>PTPKD sebagaimana dimaksud pada ayat (</a:t>
            </a:r>
            <a:r>
              <a:rPr lang="id-ID" b="1" dirty="0" smtClean="0"/>
              <a:t>1)</a:t>
            </a:r>
            <a:r>
              <a:rPr lang="en-US" b="1" dirty="0" smtClean="0"/>
              <a:t> </a:t>
            </a:r>
            <a:r>
              <a:rPr lang="id-ID" b="1" dirty="0" smtClean="0"/>
              <a:t>ditetapkan </a:t>
            </a:r>
            <a:r>
              <a:rPr lang="id-ID" b="1" dirty="0"/>
              <a:t>dengan Keputusan Kepala Desa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4853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1180</TotalTime>
  <Words>2806</Words>
  <Application>Microsoft Office PowerPoint</Application>
  <PresentationFormat>On-screen Show (4:3)</PresentationFormat>
  <Paragraphs>599</Paragraphs>
  <Slides>58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PENGELOLAAN KEUANGAN DESA</vt:lpstr>
      <vt:lpstr>PENGELOLAAN KEUANGAN</vt:lpstr>
      <vt:lpstr>PENGELOLAAN KEUANGAN DESA</vt:lpstr>
      <vt:lpstr>PERENCANAAN </vt:lpstr>
      <vt:lpstr>ASAS PENGELOLAAN KEUANGAN DESA </vt:lpstr>
      <vt:lpstr>STRUKTUR PENGELOLAAN KEUANGAN DESA</vt:lpstr>
      <vt:lpstr>PowerPoint Presentation</vt:lpstr>
      <vt:lpstr>KEKUASAAN PENGELOLAAN KEUANGAN DESA</vt:lpstr>
      <vt:lpstr>Kepala Desa dalam melaksanakan pengelolaan keuangan desa, dibantu oleh PTPKD</vt:lpstr>
      <vt:lpstr>PowerPoint Presentation</vt:lpstr>
      <vt:lpstr>PowerPoint Presentation</vt:lpstr>
      <vt:lpstr>PowerPoint Presentation</vt:lpstr>
      <vt:lpstr>STRUKTUR APBDES</vt:lpstr>
      <vt:lpstr>Kelompok PADesa, berdasarkan  jenis:    </vt:lpstr>
      <vt:lpstr> Kelompok Pendapatan transfer Berdasarkan  jenis: </vt:lpstr>
      <vt:lpstr>Rekening Kas Desa (RKD) Pendapatan</vt:lpstr>
      <vt:lpstr> Kelompok Pendapatan lain-lain Berdasarkan jenis: </vt:lpstr>
      <vt:lpstr>BELANJA DESA</vt:lpstr>
      <vt:lpstr> KELOMPOK BELANJA </vt:lpstr>
      <vt:lpstr>BELANJA PEGAWAI</vt:lpstr>
      <vt:lpstr>PowerPoint Presentation</vt:lpstr>
      <vt:lpstr>BARANG DAN JASA</vt:lpstr>
      <vt:lpstr>BELANJA MODAL</vt:lpstr>
      <vt:lpstr>KEADAAN DARURAT</vt:lpstr>
      <vt:lpstr>Kelompok Pembiayaan Desa </vt:lpstr>
      <vt:lpstr>PERDES Pembentukan Dana Cadangan</vt:lpstr>
      <vt:lpstr>KETENTUAN DANA CADANGAN</vt:lpstr>
      <vt:lpstr>PENGELOLAAN Perencanaan</vt:lpstr>
      <vt:lpstr>PENGELOLAAN Perencanaan </vt:lpstr>
      <vt:lpstr>APBDes Perubahan</vt:lpstr>
      <vt:lpstr>Pelaksanaan Keuangan Desa Ketentuan Umum</vt:lpstr>
      <vt:lpstr>Pelaksanaan Keuangan Desa Ketentuan Umum</vt:lpstr>
      <vt:lpstr>Pelaksana Kegiatan</vt:lpstr>
      <vt:lpstr>Surat Permintaan Pembayaran</vt:lpstr>
      <vt:lpstr>PowerPoint Presentation</vt:lpstr>
      <vt:lpstr>Pelaksanaan Dokumen Pengajuan SPP</vt:lpstr>
      <vt:lpstr>PowerPoint Presentation</vt:lpstr>
      <vt:lpstr>PowerPoint Presentation</vt:lpstr>
      <vt:lpstr>Verifikasi SPP</vt:lpstr>
      <vt:lpstr>PowerPoint Presentation</vt:lpstr>
      <vt:lpstr>Kewajiban Perpajakan Bendahara Desa</vt:lpstr>
      <vt:lpstr>Pengadaan barang dan/atau jasa di Desa</vt:lpstr>
      <vt:lpstr>  Penatausahaan Keuangan Desa  </vt:lpstr>
      <vt:lpstr> Dokumen Penatausahaan</vt:lpstr>
      <vt:lpstr>PowerPoint Presentation</vt:lpstr>
      <vt:lpstr>PowerPoint Presentation</vt:lpstr>
      <vt:lpstr>PowerPoint Presentation</vt:lpstr>
      <vt:lpstr>  PELAPORAN  </vt:lpstr>
      <vt:lpstr>PERTANGGUNGJAWABAN</vt:lpstr>
      <vt:lpstr>Pertanggungjawaban</vt:lpstr>
      <vt:lpstr>PowerPoint Presentation</vt:lpstr>
      <vt:lpstr>PowerPoint Presentation</vt:lpstr>
      <vt:lpstr>Pertanggungjawaban Menurut Pasal</vt:lpstr>
      <vt:lpstr>PowerPoint Presentation</vt:lpstr>
      <vt:lpstr>PowerPoint Presentation</vt:lpstr>
      <vt:lpstr>PERHTUNGAN BESARAN DD TAHUN 2018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PENGELOLAAN KEUANGAN DESA</dc:title>
  <dc:creator>Student</dc:creator>
  <cp:lastModifiedBy>Microsoft</cp:lastModifiedBy>
  <cp:revision>102</cp:revision>
  <dcterms:created xsi:type="dcterms:W3CDTF">2017-05-15T09:11:22Z</dcterms:created>
  <dcterms:modified xsi:type="dcterms:W3CDTF">2018-03-19T01:42:14Z</dcterms:modified>
</cp:coreProperties>
</file>