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예수께서는 올리브 산으로 가셨다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몸을 일으키시고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여자에게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여자여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사람들은 어디에 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너를 정죄한 사람이 한 사람도 없느냐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78619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여자가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사람도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나도 너를 정죄하지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이제부터 다시는 죄를 짓지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."]]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2893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다시 그들에게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세상의 빛이다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따르는 사람은 어둠 속에 다니지 아니하고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생명의 빛을 얻을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200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바리새파 사람들이 예수께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당신이 스스로 자신에 대하여 증언하니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당신의 증언은 참되지 못하오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99237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그들에게 대답하셨다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비록 내가 나 자신에 대하여 증언할지라도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증언은 참되다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내가 어디에서 와서 어디로 가는지를 알고 있기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너희는 내가 어디에서 왔는지도 모르고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어디로 가는지도 모른다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215164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사람이 정한 기준을 따라 심판한다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아무도 심판하지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1012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내가 심판하면 내 심판은 참되다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혼자 있는 것이 아니라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보내신 아버지께서 나와 함께 하시기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88615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율법에도 기록하기를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 사람이 증언하면 참되다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31684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나 자신에 대하여 증언하는 사람이고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보내신 아버지께서도 나에 대하여 증언하여 주신다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639473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그들은 예수께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당신의 아버지가 어디에 계십니까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대답하셨다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나도 모르고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아버지도 모른다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나를 알았더라면 나의 아버지도 알았을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7184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이른 아침에 예수께서 다시 성전에 가시니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많은 백성이 그에게로 모여들었다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앉아서 그들을 가르치실 때에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688419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예수께서 성전에서 가르치실 때에 헌금궤가 있는 데서 하신 말씀이다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그를 잡는 사람이 아무도 없었다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아직도 그의 때가 이르지 않았기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256501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다시 그들에게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나를 찾다가 너희의 죄 가운데서 죽을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내가 가는 곳에 너희는 올 수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090999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유대 사람들이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가는 곳에 너희는 올 수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자살하겠다는 말인가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88866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아래에서 왔고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위에서 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이 세상에 속하여 있지만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이 세상에 속하여 있지 않다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06664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나는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너희의 죄 가운데서 죽을 것이라고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곧 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임을 너희가 믿지 않으면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너희의 죄 가운데서 죽을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125623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예수께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당신은 누구요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그들에게 대답하셨다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처음부터 너희에게 말하지 않았느냐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6643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내가 너희에 대하여 말하고 또 심판할 것이 많이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나를 보내신 분은 참되시며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그분에게서 들은 대로 세상에 말하는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65281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예수께서 아버지를 가리켜서 말씀하시는 줄을 깨닫지 못하였다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005669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예수께서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[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]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인자가 높이 들려 올려질 때에야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곧 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라는 것과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내가 아무것도 내 마음대로 하지 아니하고 아버지께서 나에게 가르쳐 주신 대로 말한다는 것을 알게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05724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보내신 분이 나와 함께 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그분은 나를 혼자 버려 두지 않으셨다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언제나 아버지께서 기뻐하시는 일을 하기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57068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율법학자들과 바리새파 사람들이 간음을 하다가 잡힌 여자를 끌고 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가운데 세워 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825479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말씀을 듣고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많은 사람이 예수를 믿게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47001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자기를 믿은 유대 사람들에게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나의 말에 머물러 있으면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참으로 나의 제자들이다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99287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너희는 진리를 알게 될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진리가 너희를 자유롭게 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699831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예수께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아브라함의 자손이라 아무에게도 종노릇한 일이 없는데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당신은 어찌하여 우리가 자유롭게 될 것이라고 말합니까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322736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대답하셨다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진정으로 진정으로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죄를 짓는 사람은 다 죄의 종이다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013159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종은 언제까지나 집에 머물러 있지 못하지만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아들은 언제까지나 머물러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420180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아들이 너희를 자유롭게 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참으로 자유롭게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803131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너희가 아브라함의 자손임을 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너희는 나를 죽이려고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말이 너희 속에 있을 자리가 없기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61567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나의 아버지에게서 본 것을 말하고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너희의 아비에게서 들은 것을 행한다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627341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8:39.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예수께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조상은 아브라함이오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그들에게 대답하셨다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아브라함의 자녀라면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아브라함이 한 일을 하였을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922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선생님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여자가 간음을 하다가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현장에서 잡혔습니다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18478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8:40.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지금 너희는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너희에게 하나님에게서 들은 진리를 말해 준 사람인 나를 죽이려고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아브라함은 이런 일을 하지 않았다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94602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8:41.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너희 아비가 한 일을 하고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예수께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음행으로 태어나지 않았으며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우리에게는 하나님이신 아버지만 한 분 계십니다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12853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8:42.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대답하셨다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너희의 아버지라면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나를 사랑할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하나님에게서 와서 여기에 있기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내 마음대로 온 것이 아니라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아버지께서 나를 보내신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5613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8:43.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너희는 내가 말하는 것을 깨닫지 못하느냐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너희가 내 말을 들을 수 없기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47133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8:44.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너희 아비인 악마에게서 났으며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그 아비의 욕망대로 하려고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처음부터 살인자였다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그는 진리 편에 있지 않다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그 속에 진리가 없기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거짓말을 할 때에는 본성에서 그렇게 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거짓말쟁이이며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거짓의 아비이기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1511907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8:45.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내가 진리를 말하기 때문에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나를 믿지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928216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8:46.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가운데서 누가 나에게 죄가 있다고 단정하느냐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진리를 말하는데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나를 믿지 않느냐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09576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8:47.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하나님에게서 난 사람은 하나님의 말씀을 듣는다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너희가 듣지 않는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하나님에게서 나지 않았기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433632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8:48.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유대 사람들이 예수께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당신을 사마리아 사람이라고도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귀신이 들렸다고도 하는데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말이 옳지 않소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41397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8:49.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대답하셨다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귀신이 들린 것이 아니라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아버지를 공경한다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그런데도 너희는 나를 모욕한다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94210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모세는 율법에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이런 여자들을 돌로 쳐죽이라고 우리에게 명령하였습니다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선생님은 뭐라고 하시겠습니까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202854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8:50.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내 영광을 구하지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위하여 영광을 구해 주시며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심판해 주시는 분이 따로 계신다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0094150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8:51.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진정으로 진정으로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말을 지키는 사람은 영원히 죽음을 겪지 않을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9547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8:52.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유대 사람들이 예수께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우리는 당신이 귀신 들렸다는 것을 알았소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아브라함도 죽고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예언자들도 죽었는데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당신이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말을 지키면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영원히 죽음을 겪지 않을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118394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8:53.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당신이 이미 죽은 우리 조상 아브라함보다 더 위대하다는 말이오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예언자들도 다 죽었소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당신은 스스로를 누구라고 생각하오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26374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8:54.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대답하셨다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나를 영광되게 한다면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영광은 헛된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영광되게 하시는 분은 나의 아버지시다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너희의 하나님이라고 부르는 바로 그분이시다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901625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8:55.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그분을 알지 못하지만 나는 그분을 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그분을 알지 못한다고 말하면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나도 너희처럼 거짓말쟁이가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나는 아버지를 알고 있으며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그분의 말씀을 지키고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7149161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8:56.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조상 아브라함은 나의 날을 보리라고 기대하며 즐거워하였고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마침내 보고 기뻐하였다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9317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8:57.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유대 사람들이 예수께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당신은 아직 나이가 쉰도 안되었는데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아브라함을 보았다는 말이오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882527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8:58.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진정으로 진정으로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아브라함이 태어나기 전부터 내가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150230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8:59.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그들은 돌을 들어서 예수를 치려고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예수께서는 몸을 피해서 성전 바깥으로 나가셨다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5573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이렇게 말한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예수를 시험하여 고발할 구실을 찾으려는 속셈이었다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예수께서는 몸을 굽혀서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손가락으로 땅에 무엇인가를 쓰셨다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2206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다그쳐 물으니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몸을 일으켜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가운데서 죄가 없는 사람이 먼저 이 여자에게 돌을 던져라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8995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그리고는 다시 몸을 굽혀서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땅에 무엇인가를 쓰셨다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05382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말씀을 들은 사람들은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나이가 많은 이로부터 시작하여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하나하나 떠나가고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마침내 예수만 남았다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여자는 그대로 서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7531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1562</Words>
  <Application>Microsoft Office PowerPoint</Application>
  <PresentationFormat>화면 슬라이드 쇼(16:9)</PresentationFormat>
  <Paragraphs>118</Paragraphs>
  <Slides>59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59</vt:i4>
      </vt:variant>
    </vt:vector>
  </HeadingPairs>
  <TitlesOfParts>
    <vt:vector size="64" baseType="lpstr">
      <vt:lpstr>나눔스퀘어 ExtraBold</vt:lpstr>
      <vt:lpstr>Aptos</vt:lpstr>
      <vt:lpstr>Aptos Display</vt:lpstr>
      <vt:lpstr>Arial</vt:lpstr>
      <vt:lpstr>Office 테마</vt:lpstr>
      <vt:lpstr>요 8:1. 예수께서는 올리브 산으로 가셨다.</vt:lpstr>
      <vt:lpstr>요 8:2. 이른 아침에 예수께서 다시 성전에 가시니, 많은 백성이 그에게로 모여들었다. 예수께서 앉아서 그들을 가르치실 때에</vt:lpstr>
      <vt:lpstr>요 8:3. 율법학자들과 바리새파 사람들이 간음을 하다가 잡힌 여자를 끌고 와서, 가운데 세워 놓고,</vt:lpstr>
      <vt:lpstr>요 8:4. 예수께 말하였다. "선생님, 이 여자가 간음을 하다가, 현장에서 잡혔습니다.</vt:lpstr>
      <vt:lpstr>요 8:5. 모세는 율법에, 이런 여자들을 돌로 쳐죽이라고 우리에게 명령하였습니다. 그런데 선생님은 뭐라고 하시겠습니까?"</vt:lpstr>
      <vt:lpstr>요 8:6. 그들이 이렇게 말한 것은, 예수를 시험하여 고발할 구실을 찾으려는 속셈이었다. 그러나 예수께서는 몸을 굽혀서, 손가락으로 땅에 무엇인가를 쓰셨다.</vt:lpstr>
      <vt:lpstr>요 8:7. 그들이 다그쳐 물으니, 예수께서 몸을 일으켜, 그들에게 말씀하셨다. "너희 가운데서 죄가 없는 사람이 먼저 이 여자에게 돌을 던져라."</vt:lpstr>
      <vt:lpstr>요 8:8. 그리고는 다시 몸을 굽혀서, 땅에 무엇인가를 쓰셨다.</vt:lpstr>
      <vt:lpstr>요 8:9. 이 말씀을 들은 사람들은, 나이가 많은 이로부터 시작하여, 하나하나 떠나가고, 마침내 예수만 남았다. 그 여자는 그대로 서 있었다.</vt:lpstr>
      <vt:lpstr>요 8:10. 예수께서 몸을 일으키시고, 여자에게 말씀하셨다. "여자여, 사람들은 어디에 있느냐? 너를 정죄한 사람이 한 사람도 없느냐?"</vt:lpstr>
      <vt:lpstr>요 8:11. 여자가 대답하였다. "주님, 한 사람도 없습니다." 예수께서 말씀하셨다. "나도 너를 정죄하지 않는다. 가서, 이제부터 다시는 죄를 짓지 말아라."]]</vt:lpstr>
      <vt:lpstr>요 8:12. 예수께서 다시 그들에게 말씀하셨다. "나는 세상의 빛이다. 나를 따르는 사람은 어둠 속에 다니지 아니하고, 생명의 빛을 얻을 것이다."</vt:lpstr>
      <vt:lpstr>요 8:13. 바리새파 사람들이 예수께 말하였다. "당신이 스스로 자신에 대하여 증언하니, 당신의 증언은 참되지 못하오."</vt:lpstr>
      <vt:lpstr>요 8:14. 예수께서 그들에게 대답하셨다. "비록 내가 나 자신에 대하여 증언할지라도, 내 증언은 참되다. 나는 내가 어디에서 와서 어디로 가는지를 알고 있기 때문이다. 그러나 너희는 내가 어디에서 왔는지도 모르고, 어디로 가는지도 모른다.</vt:lpstr>
      <vt:lpstr>요 8:15. 너희는 사람이 정한 기준을 따라 심판한다. 나는 아무도 심판하지 않는다.</vt:lpstr>
      <vt:lpstr>요 8:16. 그러나 내가 심판하면 내 심판은 참되다. 그것은, 내가 혼자 있는 것이 아니라, 나를 보내신 아버지께서 나와 함께 하시기 때문이다.</vt:lpstr>
      <vt:lpstr>요 8:17. 너희의 율법에도 기록하기를 '두 사람이 증언하면 참되다' 하였다.</vt:lpstr>
      <vt:lpstr>요 8:18. 내가 나 자신에 대하여 증언하는 사람이고, 나를 보내신 아버지께서도 나에 대하여 증언하여 주신다."</vt:lpstr>
      <vt:lpstr>요 8:19. 그러자 그들은 예수께 물었다. "당신의 아버지가 어디에 계십니까?" 예수께서 대답하셨다. "너희는 나도 모르고, 나의 아버지도 모른다. 너희가 나를 알았더라면 나의 아버지도 알았을 것이다."</vt:lpstr>
      <vt:lpstr>요 8:20. 이것은 예수께서 성전에서 가르치실 때에 헌금궤가 있는 데서 하신 말씀이다. 그러나 그를 잡는 사람이 아무도 없었다. 그것은 아직도 그의 때가 이르지 않았기 때문이다.</vt:lpstr>
      <vt:lpstr>요 8:21. 예수께서 다시 그들에게 말씀하셨다. "나는 가고, 너희는 나를 찾다가 너희의 죄 가운데서 죽을 것이다. 그리고 내가 가는 곳에 너희는 올 수 없다."</vt:lpstr>
      <vt:lpstr>요 8:22. 유대 사람들이 말하였다. "'내가 가는 곳에 너희는 올 수 없다' 하니, 그가 자살하겠다는 말인가?"</vt:lpstr>
      <vt:lpstr>요 8:23. 예수께서 그들에게 말씀하셨다. "너희는 아래에서 왔고, 나는 위에서 왔다. 너희는 이 세상에 속하여 있지만, 나는 이 세상에 속하여 있지 않다.</vt:lpstr>
      <vt:lpstr>요 8:24. 그래서 나는, 너희가 너희의 죄 가운데서 죽을 것이라고 말하였다. '내가 곧 나'임을 너희가 믿지 않으면, 너희는 너희의 죄 가운데서 죽을 것이다."</vt:lpstr>
      <vt:lpstr>요 8:25. 그들이 예수께 물었다. "당신은 누구요?" 예수께서 그들에게 대답하셨다. "내가 처음부터 너희에게 말하지 않았느냐?</vt:lpstr>
      <vt:lpstr>요 8:26. 그리고 내가 너희에 대하여 말하고 또 심판할 것이 많이 있다. 그러나 나를 보내신 분은 참되시며, 나는 그분에게서 들은 대로 세상에 말하는 것이다."</vt:lpstr>
      <vt:lpstr>요 8:27. 그들은 예수께서 아버지를 가리켜서 말씀하시는 줄을 깨닫지 못하였다.</vt:lpstr>
      <vt:lpstr>요 8:28. 그러므로 예수께서 [그들에게] 말씀하셨다. "너희는, 인자가 높이 들려 올려질 때에야, '내가 곧 나'라는 것과, 또 내가 아무것도 내 마음대로 하지 아니하고 아버지께서 나에게 가르쳐 주신 대로 말한다는 것을 알게 될 것이다.</vt:lpstr>
      <vt:lpstr>요 8:29. 나를 보내신 분이 나와 함께 하신다. 그분은 나를 혼자 버려 두지 않으셨다. 그것은, 내가 언제나 아버지께서 기뻐하시는 일을 하기 때문이다."</vt:lpstr>
      <vt:lpstr>요 8:30. 이 말씀을 듣고, 많은 사람이 예수를 믿게 되었다.</vt:lpstr>
      <vt:lpstr>요 8:31. 예수께서 자기를 믿은 유대 사람들에게 말씀하셨다. "너희가 나의 말에 머물러 있으면, 너희는 참으로 나의 제자들이다.</vt:lpstr>
      <vt:lpstr>요 8:32. 그리고 너희는 진리를 알게 될 것이며, 진리가 너희를 자유롭게 할 것이다."</vt:lpstr>
      <vt:lpstr>요 8:33. 그들은 예수께 말하였다. "우리는 아브라함의 자손이라 아무에게도 종노릇한 일이 없는데, 당신은 어찌하여 우리가 자유롭게 될 것이라고 말합니까?"</vt:lpstr>
      <vt:lpstr>요 8:34. 예수께서 대답하셨다. "내가 진정으로 진정으로 너희에게 말한다. 죄를 짓는 사람은 다 죄의 종이다.</vt:lpstr>
      <vt:lpstr>요 8:35. 종은 언제까지나 집에 머물러 있지 못하지만, 아들은 언제까지나 머물러 있다.</vt:lpstr>
      <vt:lpstr>요 8:36. 그러므로 아들이 너희를 자유롭게 하면, 너희는 참으로 자유롭게 될 것이다.</vt:lpstr>
      <vt:lpstr>요 8:37. 나는 너희가 아브라함의 자손임을 안다. 그런데 너희는 나를 죽이려고 한다. 내 말이 너희 속에 있을 자리가 없기 때문이다.</vt:lpstr>
      <vt:lpstr>요 8:38. 나는 나의 아버지에게서 본 것을 말하고, 너희는 너희의 아비에게서 들은 것을 행한다."</vt:lpstr>
      <vt:lpstr>요 8:39. 그들이 예수께 말하였다. "우리 조상은 아브라함이오." 예수께서 그들에게 대답하셨다. "너희가 아브라함의 자녀라면, 아브라함이 한 일을 하였을 것이다.</vt:lpstr>
      <vt:lpstr>요 8:40. 그러나 지금 너희는, 너희에게 하나님에게서 들은 진리를 말해 준 사람인 나를 죽이려고 한다. 아브라함은 이런 일을 하지 않았다.</vt:lpstr>
      <vt:lpstr>요 8:41. 너희는 너희 아비가 한 일을 하고 있다." 그들이 예수께 말하였다. "우리는 음행으로 태어나지 않았으며, 우리에게는 하나님이신 아버지만 한 분 계십니다."</vt:lpstr>
      <vt:lpstr>요 8:42. 예수께서 대답하셨다. "하나님이 너희의 아버지라면, 너희가 나를 사랑할 것이다. 그것은, 내가 하나님에게서 와서 여기에 있기 때문이다. 내가 내 마음대로 온 것이 아니라, 아버지께서 나를 보내신 것이다.</vt:lpstr>
      <vt:lpstr>요 8:43. 어찌하여 너희는 내가 말하는 것을 깨닫지 못하느냐? 그것은 너희가 내 말을 들을 수 없기 때문이다.</vt:lpstr>
      <vt:lpstr>요 8:44. 너희는 너희 아비인 악마에게서 났으며, 또 그 아비의 욕망대로 하려고 한다. 그는 처음부터 살인자였다. 또 그는 진리 편에 있지 않다. 그것은 그 속에 진리가 없기 때문이다. 그가 거짓말을 할 때에는 본성에서 그렇게 하는 것이다. 그는 거짓말쟁이이며, 거짓의 아비이기 때문이다.</vt:lpstr>
      <vt:lpstr>요 8:45. 그런데 내가 진리를 말하기 때문에, 너희는 나를 믿지 않는다.</vt:lpstr>
      <vt:lpstr>요 8:46. 너희 가운데서 누가 나에게 죄가 있다고 단정하느냐? 내가 진리를 말하는데, 어찌하여 나를 믿지 않느냐?</vt:lpstr>
      <vt:lpstr>요 8:47. 하나님에게서 난 사람은 하나님의 말씀을 듣는다. 그러므로 너희가 듣지 않는 것은, 너희가 하나님에게서 나지 않았기 때문이다."</vt:lpstr>
      <vt:lpstr>요 8:48. 유대 사람들이 예수께 말하였다. "우리가 당신을 사마리아 사람이라고도 하고, 귀신이 들렸다고도 하는데, 그 말이 옳지 않소?"</vt:lpstr>
      <vt:lpstr>요 8:49. 예수께서 대답하셨다. "나는 귀신이 들린 것이 아니라, 나의 아버지를 공경한다. 그런데도 너희는 나를 모욕한다.</vt:lpstr>
      <vt:lpstr>요 8:50. 나는 내 영광을 구하지 않는다. 나를 위하여 영광을 구해 주시며, 심판해 주시는 분이 따로 계신다.</vt:lpstr>
      <vt:lpstr>요 8:51. 내가 진정으로 진정으로 너희에게 말한다. 나의 말을 지키는 사람은 영원히 죽음을 겪지 않을 것이다."</vt:lpstr>
      <vt:lpstr>요 8:52. 유대 사람들이 예수께 말하였다. "이제 우리는 당신이 귀신 들렸다는 것을 알았소. 아브라함도 죽고, 예언자들도 죽었는데, 당신이 '나의 말을 지키면, 영원히 죽음을 겪지 않을 것이다' 하니,</vt:lpstr>
      <vt:lpstr>요 8:53. 당신이 이미 죽은 우리 조상 아브라함보다 더 위대하다는 말이오? 또 예언자들도 다 죽었소. 당신은 스스로를 누구라고 생각하오?"</vt:lpstr>
      <vt:lpstr>요 8:54. 예수께서 대답하셨다. "내가 나를 영광되게 한다면, 나의 영광은 헛된 것이다. 나를 영광되게 하시는 분은 나의 아버지시다. 너희가 너희의 하나님이라고 부르는 바로 그분이시다.</vt:lpstr>
      <vt:lpstr>요 8:55. 너희는 그분을 알지 못하지만 나는 그분을 안다. 내가 그분을 알지 못한다고 말하면, 나도 너희처럼 거짓말쟁이가 될 것이다. 그러나 나는 아버지를 알고 있으며, 또 그분의 말씀을 지키고 있다.</vt:lpstr>
      <vt:lpstr>요 8:56. 너희의 조상 아브라함은 나의 날을 보리라고 기대하며 즐거워하였고, 마침내 보고 기뻐하였다."</vt:lpstr>
      <vt:lpstr>요 8:57. 유대 사람들이 예수께 말하였다. "당신은 아직 나이가 쉰도 안되었는데, 아브라함을 보았다는 말이오?"</vt:lpstr>
      <vt:lpstr>요 8:58. 예수께서 그들에게 말씀하셨다. "내가 진정으로 진정으로 너희에게 말한다. 아브라함이 태어나기 전부터 내가 있다."</vt:lpstr>
      <vt:lpstr>요 8:59. 그래서 그들은 돌을 들어서 예수를 치려고 하였다. 그러자 예수께서는 몸을 피해서 성전 바깥으로 나가셨다.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2024-10-24T04:43:12Z</dcterms:modified>
</cp:coreProperties>
</file>