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7" r:id="rId6"/>
    <p:sldId id="262" r:id="rId7"/>
    <p:sldId id="268" r:id="rId8"/>
    <p:sldId id="269" r:id="rId9"/>
    <p:sldId id="270" r:id="rId10"/>
    <p:sldId id="266" r:id="rId11"/>
    <p:sldId id="271" r:id="rId12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2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>
        <p:scale>
          <a:sx n="46" d="100"/>
          <a:sy n="46" d="100"/>
        </p:scale>
        <p:origin x="2358" y="15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F92BF3-DC0E-445D-9A62-9BC13455F1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79DE04-B609-4EDF-B358-CC791F50C5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E3B0E7-021C-4C94-B9AA-0FFD7F6C7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EBF4A-DF48-41F6-82E8-3A7282C91232}" type="datetimeFigureOut">
              <a:rPr lang="id-ID" smtClean="0"/>
              <a:t>12/04/2018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857BB0-AECA-45FD-90F2-57C189B7B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0F8B18-D784-4E65-9349-D5613B3AC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4D39-32AD-4AF7-BF09-0978EECEA71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12793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21059-91B7-4D46-9639-A0FFB02EB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A63342-D5C5-4794-BC8F-53F83D9C16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1D1D50-B409-45A8-A7BD-9744EDC1C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EBF4A-DF48-41F6-82E8-3A7282C91232}" type="datetimeFigureOut">
              <a:rPr lang="id-ID" smtClean="0"/>
              <a:t>12/04/2018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B86498-4F7B-4A0E-BE0C-CB66C340B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B44904-9572-4D92-9A62-3982B3EA5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4D39-32AD-4AF7-BF09-0978EECEA71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00832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A779F0-1C5E-401F-874B-5D5D9FAB6F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EF8D6E-134C-4804-8BAA-FE6F61DBDC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70D24-2198-4B5B-9669-E479924D0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EBF4A-DF48-41F6-82E8-3A7282C91232}" type="datetimeFigureOut">
              <a:rPr lang="id-ID" smtClean="0"/>
              <a:t>12/04/2018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B320BA-7486-4992-874C-0F5300745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45E7B9-C5E1-4F5E-BAEB-D6566D17C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4D39-32AD-4AF7-BF09-0978EECEA71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7145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5F674-8064-4F3C-A74D-912101784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99D27F-EE33-4CDF-AB68-D51F97A90E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E4E078-B273-4F1C-8826-0EC7DE665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EBF4A-DF48-41F6-82E8-3A7282C91232}" type="datetimeFigureOut">
              <a:rPr lang="id-ID" smtClean="0"/>
              <a:t>12/04/2018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164ED5-1F8B-4BAF-80FF-373C9C4F9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8DFC28-8F3F-4B07-A1AD-597B3DE9D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4D39-32AD-4AF7-BF09-0978EECEA71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0947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9B818-6E7B-4D20-A14B-1F6590154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8D1750-5E7F-4D3C-9FE9-943E541714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A1AADC-D91E-4CE7-9819-CA1FA1C37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EBF4A-DF48-41F6-82E8-3A7282C91232}" type="datetimeFigureOut">
              <a:rPr lang="id-ID" smtClean="0"/>
              <a:t>12/04/2018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09A8F-4879-4C5D-ADEB-F7E3DCC58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EA85C-72FB-451A-8BDB-03278AD5C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4D39-32AD-4AF7-BF09-0978EECEA71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5675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EF013-24A7-4D93-80A2-EAED8D2B4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0873B4-44DA-4415-9963-197B453CE4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08E010-2358-425F-97F8-348C0F9C90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8D0D1D-406F-4151-AC30-1AB243E94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EBF4A-DF48-41F6-82E8-3A7282C91232}" type="datetimeFigureOut">
              <a:rPr lang="id-ID" smtClean="0"/>
              <a:t>12/04/2018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A0A419-24E4-4FB4-A72E-A322FE735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74D770-ECFF-48D4-A34E-1BA1C0691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4D39-32AD-4AF7-BF09-0978EECEA71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80153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A3F3B-9F15-4D39-A114-863C3D77C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07101-1182-46BD-BD96-1D58B4C06D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C6CE78-C7D8-41E8-B03C-7BED68F907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8C56AE-0037-4EFE-A3DD-E30042E9C6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2F88AF-7B83-445B-A657-ADA471F5BE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8781CD-D799-45BD-98E4-E9286A551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EBF4A-DF48-41F6-82E8-3A7282C91232}" type="datetimeFigureOut">
              <a:rPr lang="id-ID" smtClean="0"/>
              <a:t>12/04/2018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7B4A81-3B98-494B-AE04-12D0ACF30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050AA18-AC13-4F3B-BFFD-A03D6D158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4D39-32AD-4AF7-BF09-0978EECEA71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44392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0F376-967C-4CD6-AB5E-E6460295C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A86F1F-A123-42D1-9C1B-8B9CDED3D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EBF4A-DF48-41F6-82E8-3A7282C91232}" type="datetimeFigureOut">
              <a:rPr lang="id-ID" smtClean="0"/>
              <a:t>12/04/2018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BBD9DA-5ABA-48D7-A89A-C1AB13F8D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73062E-A920-45FA-9913-0551E39F1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4D39-32AD-4AF7-BF09-0978EECEA71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75118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62A7DA-9835-4734-8077-2EA6AA900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EBF4A-DF48-41F6-82E8-3A7282C91232}" type="datetimeFigureOut">
              <a:rPr lang="id-ID" smtClean="0"/>
              <a:t>12/04/2018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BF974B-036D-455C-9A74-FAF884381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2AFA5F-F2D6-428E-AABC-F2D06155E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4D39-32AD-4AF7-BF09-0978EECEA71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17256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7A375-090A-4743-9E0C-BD8C397B1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93E7F6-8C59-4D09-8D74-30766BCB6F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DF9A29-E9D6-4F62-9B52-1D7382F4F6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759120-CFBE-4D25-9D97-FCE076C7F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EBF4A-DF48-41F6-82E8-3A7282C91232}" type="datetimeFigureOut">
              <a:rPr lang="id-ID" smtClean="0"/>
              <a:t>12/04/2018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462A43-D4A2-4A3C-AAD9-6BEEE4B8C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9A165D-519D-4112-BA3A-C4F2A7D82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4D39-32AD-4AF7-BF09-0978EECEA71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49840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D1DFC-40E8-4665-B6C2-DF1E6DBE2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9268A0-1FC1-43C2-A9F2-9544F57695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C270F9-A184-49DF-A9DD-BED0B4797B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A85D6-C021-42B6-9ECF-5322217CC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EBF4A-DF48-41F6-82E8-3A7282C91232}" type="datetimeFigureOut">
              <a:rPr lang="id-ID" smtClean="0"/>
              <a:t>12/04/2018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9613A4-D944-4AFE-9C48-3AC2BB478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8924D7-3E94-4D68-9279-75FFBE041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E4D39-32AD-4AF7-BF09-0978EECEA71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44930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675349-09DD-4F7D-B8BF-3F6DBF1E6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D3C29F-AEB9-4A62-8D1E-794AB4BF27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5CCDD0-3C1D-4A85-AD9A-D25CE88AE8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2EBF4A-DF48-41F6-82E8-3A7282C91232}" type="datetimeFigureOut">
              <a:rPr lang="id-ID" smtClean="0"/>
              <a:t>12/04/2018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D83CF-5486-4199-916F-63E7CC9DB4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5740F1-4F3C-464A-A5BC-FDF8DB5EF8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E4D39-32AD-4AF7-BF09-0978EECEA71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29844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udi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7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1162" y="-1788054"/>
            <a:ext cx="609600" cy="609600"/>
          </a:xfrm>
          <a:prstGeom prst="rect">
            <a:avLst/>
          </a:prstGeom>
        </p:spPr>
      </p:pic>
      <p:sp useBgFill="1">
        <p:nvSpPr>
          <p:cNvPr id="6" name="Rectangle 5">
            <a:extLst>
              <a:ext uri="{FF2B5EF4-FFF2-40B4-BE49-F238E27FC236}">
                <a16:creationId xmlns:a16="http://schemas.microsoft.com/office/drawing/2014/main" id="{65F1A33A-B31E-4B15-BC05-9B9D34A4FFD1}"/>
              </a:ext>
            </a:extLst>
          </p:cNvPr>
          <p:cNvSpPr/>
          <p:nvPr/>
        </p:nvSpPr>
        <p:spPr>
          <a:xfrm>
            <a:off x="0" y="2647950"/>
            <a:ext cx="2001524" cy="1600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5D5ECFA-FB1F-4CE1-9763-B409086B00F9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0345056-271D-4B3A-B464-51E30794E12B}"/>
              </a:ext>
            </a:extLst>
          </p:cNvPr>
          <p:cNvSpPr/>
          <p:nvPr/>
        </p:nvSpPr>
        <p:spPr>
          <a:xfrm>
            <a:off x="6489927" y="0"/>
            <a:ext cx="570207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2E1ECE90-D2FC-435E-84E2-34B33DE20398}"/>
              </a:ext>
            </a:extLst>
          </p:cNvPr>
          <p:cNvSpPr/>
          <p:nvPr/>
        </p:nvSpPr>
        <p:spPr>
          <a:xfrm>
            <a:off x="-5080001" y="-4182004"/>
            <a:ext cx="24758289" cy="15113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THEMOVID PRESERNT">
            <a:extLst>
              <a:ext uri="{FF2B5EF4-FFF2-40B4-BE49-F238E27FC236}">
                <a16:creationId xmlns:a16="http://schemas.microsoft.com/office/drawing/2014/main" id="{10397744-922C-4025-BAD8-CD032C60FD7F}"/>
              </a:ext>
            </a:extLst>
          </p:cNvPr>
          <p:cNvSpPr/>
          <p:nvPr/>
        </p:nvSpPr>
        <p:spPr>
          <a:xfrm>
            <a:off x="-6139608" y="2861205"/>
            <a:ext cx="8098367" cy="1026583"/>
          </a:xfrm>
          <a:prstGeom prst="rect">
            <a:avLst/>
          </a:prstGeom>
          <a:solidFill>
            <a:schemeClr val="accent4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5400" dirty="0">
                <a:latin typeface="Axis" pitchFamily="50" charset="0"/>
              </a:rPr>
              <a:t>THEMOVID PRESENTS</a:t>
            </a:r>
          </a:p>
        </p:txBody>
      </p:sp>
      <p:sp>
        <p:nvSpPr>
          <p:cNvPr id="7" name="POWERPOINT TEMPLATE">
            <a:extLst>
              <a:ext uri="{FF2B5EF4-FFF2-40B4-BE49-F238E27FC236}">
                <a16:creationId xmlns:a16="http://schemas.microsoft.com/office/drawing/2014/main" id="{82016580-2379-4C0E-B5A8-703D64F6AD80}"/>
              </a:ext>
            </a:extLst>
          </p:cNvPr>
          <p:cNvSpPr txBox="1"/>
          <p:nvPr/>
        </p:nvSpPr>
        <p:spPr>
          <a:xfrm>
            <a:off x="4110343" y="4248150"/>
            <a:ext cx="4561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pc="300" dirty="0">
                <a:solidFill>
                  <a:schemeClr val="bg1"/>
                </a:solidFill>
              </a:rPr>
              <a:t>POWERPOINT TEMPLATE PROJECTS</a:t>
            </a:r>
          </a:p>
        </p:txBody>
      </p:sp>
    </p:spTree>
    <p:extLst>
      <p:ext uri="{BB962C8B-B14F-4D97-AF65-F5344CB8AC3E}">
        <p14:creationId xmlns:p14="http://schemas.microsoft.com/office/powerpoint/2010/main" val="52773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8.67362E-18 L 0.68802 0.00532 " pathEditMode="relative" rAng="0" ptsTypes="AA">
                                      <p:cBhvr>
                                        <p:cTn id="8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693" y="-13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500" fill="hold"/>
                                        <p:tgtEl>
                                          <p:spTgt spid="1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2" grpId="1" animBg="1"/>
      <p:bldP spid="5" grpId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udio">
            <a:hlinkClick r:id="" action="ppaction://media"/>
            <a:extLst>
              <a:ext uri="{FF2B5EF4-FFF2-40B4-BE49-F238E27FC236}">
                <a16:creationId xmlns:a16="http://schemas.microsoft.com/office/drawing/2014/main" id="{52A96649-588B-4C49-AE30-0065291FE2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01524" y="-406824"/>
            <a:ext cx="406825" cy="406824"/>
          </a:xfrm>
          <a:prstGeom prst="rect">
            <a:avLst/>
          </a:prstGeom>
        </p:spPr>
      </p:pic>
      <p:sp useBgFill="1">
        <p:nvSpPr>
          <p:cNvPr id="6" name="Rectangle 5">
            <a:extLst>
              <a:ext uri="{FF2B5EF4-FFF2-40B4-BE49-F238E27FC236}">
                <a16:creationId xmlns:a16="http://schemas.microsoft.com/office/drawing/2014/main" id="{65F1A33A-B31E-4B15-BC05-9B9D34A4FFD1}"/>
              </a:ext>
            </a:extLst>
          </p:cNvPr>
          <p:cNvSpPr/>
          <p:nvPr/>
        </p:nvSpPr>
        <p:spPr>
          <a:xfrm>
            <a:off x="0" y="2647950"/>
            <a:ext cx="2001524" cy="1600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5D5ECFA-FB1F-4CE1-9763-B409086B00F9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0345056-271D-4B3A-B464-51E30794E12B}"/>
              </a:ext>
            </a:extLst>
          </p:cNvPr>
          <p:cNvSpPr/>
          <p:nvPr/>
        </p:nvSpPr>
        <p:spPr>
          <a:xfrm>
            <a:off x="6489927" y="0"/>
            <a:ext cx="570207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2E1ECE90-D2FC-435E-84E2-34B33DE20398}"/>
              </a:ext>
            </a:extLst>
          </p:cNvPr>
          <p:cNvSpPr/>
          <p:nvPr/>
        </p:nvSpPr>
        <p:spPr>
          <a:xfrm>
            <a:off x="-5080001" y="-4182004"/>
            <a:ext cx="24758289" cy="15113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THEMOVID PRESERNT">
            <a:extLst>
              <a:ext uri="{FF2B5EF4-FFF2-40B4-BE49-F238E27FC236}">
                <a16:creationId xmlns:a16="http://schemas.microsoft.com/office/drawing/2014/main" id="{10397744-922C-4025-BAD8-CD032C60FD7F}"/>
              </a:ext>
            </a:extLst>
          </p:cNvPr>
          <p:cNvSpPr/>
          <p:nvPr/>
        </p:nvSpPr>
        <p:spPr>
          <a:xfrm>
            <a:off x="-6139608" y="2861205"/>
            <a:ext cx="8098367" cy="1026583"/>
          </a:xfrm>
          <a:prstGeom prst="rect">
            <a:avLst/>
          </a:prstGeom>
          <a:solidFill>
            <a:schemeClr val="accent4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latin typeface="Axis" pitchFamily="50" charset="0"/>
              </a:rPr>
              <a:t>ONLTY ON </a:t>
            </a:r>
            <a:r>
              <a:rPr lang="id-ID" sz="5400" dirty="0" smtClean="0">
                <a:latin typeface="Axis" pitchFamily="50" charset="0"/>
              </a:rPr>
              <a:t>THEMOVID</a:t>
            </a:r>
            <a:endParaRPr lang="id-ID" sz="5400" dirty="0">
              <a:latin typeface="Axis" pitchFamily="50" charset="0"/>
            </a:endParaRPr>
          </a:p>
        </p:txBody>
      </p:sp>
      <p:sp>
        <p:nvSpPr>
          <p:cNvPr id="7" name="POWERPOINT TEMPLATE">
            <a:extLst>
              <a:ext uri="{FF2B5EF4-FFF2-40B4-BE49-F238E27FC236}">
                <a16:creationId xmlns:a16="http://schemas.microsoft.com/office/drawing/2014/main" id="{82016580-2379-4C0E-B5A8-703D64F6AD80}"/>
              </a:ext>
            </a:extLst>
          </p:cNvPr>
          <p:cNvSpPr txBox="1"/>
          <p:nvPr/>
        </p:nvSpPr>
        <p:spPr>
          <a:xfrm>
            <a:off x="4110343" y="4248150"/>
            <a:ext cx="4561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pc="300" dirty="0">
                <a:solidFill>
                  <a:schemeClr val="bg1"/>
                </a:solidFill>
              </a:rPr>
              <a:t>POWERPOINT TEMPLATE PROJECTS</a:t>
            </a:r>
          </a:p>
        </p:txBody>
      </p:sp>
    </p:spTree>
    <p:extLst>
      <p:ext uri="{BB962C8B-B14F-4D97-AF65-F5344CB8AC3E}">
        <p14:creationId xmlns:p14="http://schemas.microsoft.com/office/powerpoint/2010/main" val="258875886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8.67362E-18 L 0.68802 0.00532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693" y="-13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500" fill="hold"/>
                                        <p:tgtEl>
                                          <p:spTgt spid="1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2" grpId="1" animBg="1"/>
      <p:bldP spid="5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991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G">
            <a:extLst>
              <a:ext uri="{FF2B5EF4-FFF2-40B4-BE49-F238E27FC236}">
                <a16:creationId xmlns:a16="http://schemas.microsoft.com/office/drawing/2014/main" id="{65AEF01F-BABA-4263-B6EA-9A3F6108D1F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Grey Rectangle">
            <a:extLst>
              <a:ext uri="{FF2B5EF4-FFF2-40B4-BE49-F238E27FC236}">
                <a16:creationId xmlns:a16="http://schemas.microsoft.com/office/drawing/2014/main" id="{B530A404-E2D3-4F37-B7B5-18C2F10CAABE}"/>
              </a:ext>
            </a:extLst>
          </p:cNvPr>
          <p:cNvSpPr/>
          <p:nvPr/>
        </p:nvSpPr>
        <p:spPr>
          <a:xfrm>
            <a:off x="0" y="0"/>
            <a:ext cx="210312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Grey Rectangle">
            <a:extLst>
              <a:ext uri="{FF2B5EF4-FFF2-40B4-BE49-F238E27FC236}">
                <a16:creationId xmlns:a16="http://schemas.microsoft.com/office/drawing/2014/main" id="{5A207A29-F236-45B1-B9CA-9958117DF5FC}"/>
              </a:ext>
            </a:extLst>
          </p:cNvPr>
          <p:cNvSpPr/>
          <p:nvPr/>
        </p:nvSpPr>
        <p:spPr>
          <a:xfrm>
            <a:off x="4206240" y="0"/>
            <a:ext cx="210312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Grey Rectangle">
            <a:extLst>
              <a:ext uri="{FF2B5EF4-FFF2-40B4-BE49-F238E27FC236}">
                <a16:creationId xmlns:a16="http://schemas.microsoft.com/office/drawing/2014/main" id="{8C747738-FB18-46D5-810D-A0F0710C5782}"/>
              </a:ext>
            </a:extLst>
          </p:cNvPr>
          <p:cNvSpPr/>
          <p:nvPr/>
        </p:nvSpPr>
        <p:spPr>
          <a:xfrm>
            <a:off x="6309360" y="0"/>
            <a:ext cx="210312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Grey Rectangle">
            <a:extLst>
              <a:ext uri="{FF2B5EF4-FFF2-40B4-BE49-F238E27FC236}">
                <a16:creationId xmlns:a16="http://schemas.microsoft.com/office/drawing/2014/main" id="{EEC79F8F-ABF7-4613-A33F-781E36F01368}"/>
              </a:ext>
            </a:extLst>
          </p:cNvPr>
          <p:cNvSpPr/>
          <p:nvPr/>
        </p:nvSpPr>
        <p:spPr>
          <a:xfrm>
            <a:off x="2103120" y="0"/>
            <a:ext cx="210312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Grey Rectangle">
            <a:extLst>
              <a:ext uri="{FF2B5EF4-FFF2-40B4-BE49-F238E27FC236}">
                <a16:creationId xmlns:a16="http://schemas.microsoft.com/office/drawing/2014/main" id="{A3381DC0-4042-48BE-B048-5448EC08DB2D}"/>
              </a:ext>
            </a:extLst>
          </p:cNvPr>
          <p:cNvSpPr/>
          <p:nvPr/>
        </p:nvSpPr>
        <p:spPr>
          <a:xfrm>
            <a:off x="8412480" y="0"/>
            <a:ext cx="210312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Grey Rectangle">
            <a:extLst>
              <a:ext uri="{FF2B5EF4-FFF2-40B4-BE49-F238E27FC236}">
                <a16:creationId xmlns:a16="http://schemas.microsoft.com/office/drawing/2014/main" id="{FE0B365A-81E4-477E-BE24-7DBA9F6EAF5D}"/>
              </a:ext>
            </a:extLst>
          </p:cNvPr>
          <p:cNvSpPr/>
          <p:nvPr/>
        </p:nvSpPr>
        <p:spPr>
          <a:xfrm>
            <a:off x="10515600" y="0"/>
            <a:ext cx="1676400" cy="6858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White Rectangle">
            <a:extLst>
              <a:ext uri="{FF2B5EF4-FFF2-40B4-BE49-F238E27FC236}">
                <a16:creationId xmlns:a16="http://schemas.microsoft.com/office/drawing/2014/main" id="{8BE7DFE5-1F5E-4D4F-9862-4941EC4ECA78}"/>
              </a:ext>
            </a:extLst>
          </p:cNvPr>
          <p:cNvSpPr/>
          <p:nvPr/>
        </p:nvSpPr>
        <p:spPr>
          <a:xfrm>
            <a:off x="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White Rectangle">
            <a:extLst>
              <a:ext uri="{FF2B5EF4-FFF2-40B4-BE49-F238E27FC236}">
                <a16:creationId xmlns:a16="http://schemas.microsoft.com/office/drawing/2014/main" id="{8961114A-B823-444E-B22F-D09069B31796}"/>
              </a:ext>
            </a:extLst>
          </p:cNvPr>
          <p:cNvSpPr/>
          <p:nvPr/>
        </p:nvSpPr>
        <p:spPr>
          <a:xfrm>
            <a:off x="420624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9" name="White Rectangle">
            <a:extLst>
              <a:ext uri="{FF2B5EF4-FFF2-40B4-BE49-F238E27FC236}">
                <a16:creationId xmlns:a16="http://schemas.microsoft.com/office/drawing/2014/main" id="{EBAD3B82-455B-4F34-8CFE-D47E6776C73B}"/>
              </a:ext>
            </a:extLst>
          </p:cNvPr>
          <p:cNvSpPr/>
          <p:nvPr/>
        </p:nvSpPr>
        <p:spPr>
          <a:xfrm>
            <a:off x="630936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0" name="White Rectangle">
            <a:extLst>
              <a:ext uri="{FF2B5EF4-FFF2-40B4-BE49-F238E27FC236}">
                <a16:creationId xmlns:a16="http://schemas.microsoft.com/office/drawing/2014/main" id="{F48D11AD-DC55-47AE-BF2A-923EDB9FAAEF}"/>
              </a:ext>
            </a:extLst>
          </p:cNvPr>
          <p:cNvSpPr/>
          <p:nvPr/>
        </p:nvSpPr>
        <p:spPr>
          <a:xfrm>
            <a:off x="210312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White Rectangle">
            <a:extLst>
              <a:ext uri="{FF2B5EF4-FFF2-40B4-BE49-F238E27FC236}">
                <a16:creationId xmlns:a16="http://schemas.microsoft.com/office/drawing/2014/main" id="{E02600BB-AB0B-49B9-B618-7A041C86F69F}"/>
              </a:ext>
            </a:extLst>
          </p:cNvPr>
          <p:cNvSpPr/>
          <p:nvPr/>
        </p:nvSpPr>
        <p:spPr>
          <a:xfrm>
            <a:off x="841248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White Rectangle">
            <a:extLst>
              <a:ext uri="{FF2B5EF4-FFF2-40B4-BE49-F238E27FC236}">
                <a16:creationId xmlns:a16="http://schemas.microsoft.com/office/drawing/2014/main" id="{133EC8FE-5520-43AB-997A-B3D64AECCA4F}"/>
              </a:ext>
            </a:extLst>
          </p:cNvPr>
          <p:cNvSpPr/>
          <p:nvPr/>
        </p:nvSpPr>
        <p:spPr>
          <a:xfrm>
            <a:off x="10453757" y="0"/>
            <a:ext cx="2111624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 useBgFill="1">
        <p:nvSpPr>
          <p:cNvPr id="11" name="Slide Picture Transition">
            <a:extLst>
              <a:ext uri="{FF2B5EF4-FFF2-40B4-BE49-F238E27FC236}">
                <a16:creationId xmlns:a16="http://schemas.microsoft.com/office/drawing/2014/main" id="{48D55DBF-8EE4-42A1-8F08-B4AECE56A4F2}"/>
              </a:ext>
            </a:extLst>
          </p:cNvPr>
          <p:cNvSpPr/>
          <p:nvPr/>
        </p:nvSpPr>
        <p:spPr>
          <a:xfrm>
            <a:off x="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2" name="Slide Picture Transition">
            <a:extLst>
              <a:ext uri="{FF2B5EF4-FFF2-40B4-BE49-F238E27FC236}">
                <a16:creationId xmlns:a16="http://schemas.microsoft.com/office/drawing/2014/main" id="{EF817C9E-0CD8-435B-8AE7-ADE5EB956D91}"/>
              </a:ext>
            </a:extLst>
          </p:cNvPr>
          <p:cNvSpPr/>
          <p:nvPr/>
        </p:nvSpPr>
        <p:spPr>
          <a:xfrm>
            <a:off x="420624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3" name="Slide Picture Transition">
            <a:extLst>
              <a:ext uri="{FF2B5EF4-FFF2-40B4-BE49-F238E27FC236}">
                <a16:creationId xmlns:a16="http://schemas.microsoft.com/office/drawing/2014/main" id="{5FDDB7C5-9D2C-4BFF-9AE4-7702BC437646}"/>
              </a:ext>
            </a:extLst>
          </p:cNvPr>
          <p:cNvSpPr/>
          <p:nvPr/>
        </p:nvSpPr>
        <p:spPr>
          <a:xfrm>
            <a:off x="630936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4" name="Slide Picture Transition">
            <a:extLst>
              <a:ext uri="{FF2B5EF4-FFF2-40B4-BE49-F238E27FC236}">
                <a16:creationId xmlns:a16="http://schemas.microsoft.com/office/drawing/2014/main" id="{FF776EB9-7A2C-4EAF-9B80-5EF1B74EFDEE}"/>
              </a:ext>
            </a:extLst>
          </p:cNvPr>
          <p:cNvSpPr/>
          <p:nvPr/>
        </p:nvSpPr>
        <p:spPr>
          <a:xfrm>
            <a:off x="210312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5" name="Slide Picture Transition">
            <a:extLst>
              <a:ext uri="{FF2B5EF4-FFF2-40B4-BE49-F238E27FC236}">
                <a16:creationId xmlns:a16="http://schemas.microsoft.com/office/drawing/2014/main" id="{1075988B-D95D-46FE-A563-CC444995FAA4}"/>
              </a:ext>
            </a:extLst>
          </p:cNvPr>
          <p:cNvSpPr/>
          <p:nvPr/>
        </p:nvSpPr>
        <p:spPr>
          <a:xfrm>
            <a:off x="841248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6" name="Slide Picture Transition">
            <a:extLst>
              <a:ext uri="{FF2B5EF4-FFF2-40B4-BE49-F238E27FC236}">
                <a16:creationId xmlns:a16="http://schemas.microsoft.com/office/drawing/2014/main" id="{021FAAC6-E4CD-4590-91BF-9BCCB07A0E66}"/>
              </a:ext>
            </a:extLst>
          </p:cNvPr>
          <p:cNvSpPr/>
          <p:nvPr/>
        </p:nvSpPr>
        <p:spPr>
          <a:xfrm>
            <a:off x="10515600" y="0"/>
            <a:ext cx="1676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Title Here">
            <a:extLst>
              <a:ext uri="{FF2B5EF4-FFF2-40B4-BE49-F238E27FC236}">
                <a16:creationId xmlns:a16="http://schemas.microsoft.com/office/drawing/2014/main" id="{87A4EB56-6D51-444E-9DB1-F65C50F92D6B}"/>
              </a:ext>
            </a:extLst>
          </p:cNvPr>
          <p:cNvSpPr txBox="1"/>
          <p:nvPr/>
        </p:nvSpPr>
        <p:spPr>
          <a:xfrm>
            <a:off x="-2473023" y="4777770"/>
            <a:ext cx="30139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800" dirty="0">
                <a:solidFill>
                  <a:schemeClr val="bg1"/>
                </a:solidFill>
                <a:latin typeface="Axis" pitchFamily="50" charset="0"/>
              </a:rPr>
              <a:t>STYLISH</a:t>
            </a:r>
          </a:p>
          <a:p>
            <a:r>
              <a:rPr lang="id-ID" sz="4800" dirty="0">
                <a:solidFill>
                  <a:schemeClr val="bg1"/>
                </a:solidFill>
                <a:latin typeface="Axis" pitchFamily="50" charset="0"/>
              </a:rPr>
              <a:t>EFFECTS</a:t>
            </a:r>
          </a:p>
        </p:txBody>
      </p:sp>
      <p:sp>
        <p:nvSpPr>
          <p:cNvPr id="24" name="Lorem Ipsum">
            <a:extLst>
              <a:ext uri="{FF2B5EF4-FFF2-40B4-BE49-F238E27FC236}">
                <a16:creationId xmlns:a16="http://schemas.microsoft.com/office/drawing/2014/main" id="{428848ED-0E85-4837-B539-0560A849C5BC}"/>
              </a:ext>
            </a:extLst>
          </p:cNvPr>
          <p:cNvSpPr txBox="1"/>
          <p:nvPr/>
        </p:nvSpPr>
        <p:spPr>
          <a:xfrm flipH="1">
            <a:off x="-2408695" y="3483231"/>
            <a:ext cx="32776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>
                <a:solidFill>
                  <a:schemeClr val="bg1"/>
                </a:solidFill>
              </a:rPr>
              <a:t>Lorem ipsum dolor sit amet, consectetur adipiscing elit, sed do eiusmod tempor incididunt ut labore et dolore magna aliqua.</a:t>
            </a:r>
            <a:endParaRPr lang="id-ID" sz="4800" dirty="0">
              <a:solidFill>
                <a:schemeClr val="bg1"/>
              </a:solidFill>
              <a:latin typeface="Axis" pitchFamily="50" charset="0"/>
            </a:endParaRPr>
          </a:p>
        </p:txBody>
      </p:sp>
      <p:sp>
        <p:nvSpPr>
          <p:cNvPr id="25" name="Rectangle Lorem ipsum">
            <a:extLst>
              <a:ext uri="{FF2B5EF4-FFF2-40B4-BE49-F238E27FC236}">
                <a16:creationId xmlns:a16="http://schemas.microsoft.com/office/drawing/2014/main" id="{15BAEB55-9FD7-4488-BD40-E79F6BF9F346}"/>
              </a:ext>
            </a:extLst>
          </p:cNvPr>
          <p:cNvSpPr/>
          <p:nvPr/>
        </p:nvSpPr>
        <p:spPr>
          <a:xfrm>
            <a:off x="-2347294" y="3274723"/>
            <a:ext cx="1266019" cy="102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26" name="Dont Change">
            <a:extLst>
              <a:ext uri="{FF2B5EF4-FFF2-40B4-BE49-F238E27FC236}">
                <a16:creationId xmlns:a16="http://schemas.microsoft.com/office/drawing/2014/main" id="{A6E64120-79F1-4FDC-89A9-DFCA6548BB1A}"/>
              </a:ext>
            </a:extLst>
          </p:cNvPr>
          <p:cNvSpPr/>
          <p:nvPr/>
        </p:nvSpPr>
        <p:spPr>
          <a:xfrm>
            <a:off x="0" y="0"/>
            <a:ext cx="1985010" cy="69076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7219584"/>
      </p:ext>
    </p:extLst>
  </p:cSld>
  <p:clrMapOvr>
    <a:masterClrMapping/>
  </p:clrMapOvr>
  <p:transition spd="med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path" presetSubtype="0" decel="10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 0 L 0.36537 0 " pathEditMode="relative" ptsTypes="AA">
                                      <p:cBhvr>
                                        <p:cTn id="7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decel="10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0 0 L 0.36537 0 " pathEditMode="relative" ptsTypes="AA">
                                      <p:cBhvr>
                                        <p:cTn id="8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decel="10000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3.33333E-6 -1.11111E-6 L 0.36537 -1.11111E-6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3" grpId="0"/>
      <p:bldP spid="24" grpId="0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G">
            <a:extLst>
              <a:ext uri="{FF2B5EF4-FFF2-40B4-BE49-F238E27FC236}">
                <a16:creationId xmlns:a16="http://schemas.microsoft.com/office/drawing/2014/main" id="{65AEF01F-BABA-4263-B6EA-9A3F6108D1F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Grey Rectangle">
            <a:extLst>
              <a:ext uri="{FF2B5EF4-FFF2-40B4-BE49-F238E27FC236}">
                <a16:creationId xmlns:a16="http://schemas.microsoft.com/office/drawing/2014/main" id="{B530A404-E2D3-4F37-B7B5-18C2F10CAABE}"/>
              </a:ext>
            </a:extLst>
          </p:cNvPr>
          <p:cNvSpPr/>
          <p:nvPr/>
        </p:nvSpPr>
        <p:spPr>
          <a:xfrm>
            <a:off x="0" y="0"/>
            <a:ext cx="210312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Grey Rectangle">
            <a:extLst>
              <a:ext uri="{FF2B5EF4-FFF2-40B4-BE49-F238E27FC236}">
                <a16:creationId xmlns:a16="http://schemas.microsoft.com/office/drawing/2014/main" id="{5A207A29-F236-45B1-B9CA-9958117DF5FC}"/>
              </a:ext>
            </a:extLst>
          </p:cNvPr>
          <p:cNvSpPr/>
          <p:nvPr/>
        </p:nvSpPr>
        <p:spPr>
          <a:xfrm>
            <a:off x="4206240" y="0"/>
            <a:ext cx="210312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Grey Rectangle">
            <a:extLst>
              <a:ext uri="{FF2B5EF4-FFF2-40B4-BE49-F238E27FC236}">
                <a16:creationId xmlns:a16="http://schemas.microsoft.com/office/drawing/2014/main" id="{8C747738-FB18-46D5-810D-A0F0710C5782}"/>
              </a:ext>
            </a:extLst>
          </p:cNvPr>
          <p:cNvSpPr/>
          <p:nvPr/>
        </p:nvSpPr>
        <p:spPr>
          <a:xfrm>
            <a:off x="6309360" y="0"/>
            <a:ext cx="210312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Grey Rectangle">
            <a:extLst>
              <a:ext uri="{FF2B5EF4-FFF2-40B4-BE49-F238E27FC236}">
                <a16:creationId xmlns:a16="http://schemas.microsoft.com/office/drawing/2014/main" id="{EEC79F8F-ABF7-4613-A33F-781E36F01368}"/>
              </a:ext>
            </a:extLst>
          </p:cNvPr>
          <p:cNvSpPr/>
          <p:nvPr/>
        </p:nvSpPr>
        <p:spPr>
          <a:xfrm>
            <a:off x="2103120" y="0"/>
            <a:ext cx="210312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Grey Rectangle">
            <a:extLst>
              <a:ext uri="{FF2B5EF4-FFF2-40B4-BE49-F238E27FC236}">
                <a16:creationId xmlns:a16="http://schemas.microsoft.com/office/drawing/2014/main" id="{A3381DC0-4042-48BE-B048-5448EC08DB2D}"/>
              </a:ext>
            </a:extLst>
          </p:cNvPr>
          <p:cNvSpPr/>
          <p:nvPr/>
        </p:nvSpPr>
        <p:spPr>
          <a:xfrm>
            <a:off x="8412480" y="0"/>
            <a:ext cx="210312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Grey Rectangle">
            <a:extLst>
              <a:ext uri="{FF2B5EF4-FFF2-40B4-BE49-F238E27FC236}">
                <a16:creationId xmlns:a16="http://schemas.microsoft.com/office/drawing/2014/main" id="{FE0B365A-81E4-477E-BE24-7DBA9F6EAF5D}"/>
              </a:ext>
            </a:extLst>
          </p:cNvPr>
          <p:cNvSpPr/>
          <p:nvPr/>
        </p:nvSpPr>
        <p:spPr>
          <a:xfrm>
            <a:off x="10515600" y="0"/>
            <a:ext cx="167640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White Rectangle">
            <a:extLst>
              <a:ext uri="{FF2B5EF4-FFF2-40B4-BE49-F238E27FC236}">
                <a16:creationId xmlns:a16="http://schemas.microsoft.com/office/drawing/2014/main" id="{8BE7DFE5-1F5E-4D4F-9862-4941EC4ECA78}"/>
              </a:ext>
            </a:extLst>
          </p:cNvPr>
          <p:cNvSpPr/>
          <p:nvPr/>
        </p:nvSpPr>
        <p:spPr>
          <a:xfrm>
            <a:off x="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White Rectangle">
            <a:extLst>
              <a:ext uri="{FF2B5EF4-FFF2-40B4-BE49-F238E27FC236}">
                <a16:creationId xmlns:a16="http://schemas.microsoft.com/office/drawing/2014/main" id="{8961114A-B823-444E-B22F-D09069B31796}"/>
              </a:ext>
            </a:extLst>
          </p:cNvPr>
          <p:cNvSpPr/>
          <p:nvPr/>
        </p:nvSpPr>
        <p:spPr>
          <a:xfrm>
            <a:off x="420624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9" name="White Rectangle">
            <a:extLst>
              <a:ext uri="{FF2B5EF4-FFF2-40B4-BE49-F238E27FC236}">
                <a16:creationId xmlns:a16="http://schemas.microsoft.com/office/drawing/2014/main" id="{EBAD3B82-455B-4F34-8CFE-D47E6776C73B}"/>
              </a:ext>
            </a:extLst>
          </p:cNvPr>
          <p:cNvSpPr/>
          <p:nvPr/>
        </p:nvSpPr>
        <p:spPr>
          <a:xfrm>
            <a:off x="630936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0" name="White Rectangle">
            <a:extLst>
              <a:ext uri="{FF2B5EF4-FFF2-40B4-BE49-F238E27FC236}">
                <a16:creationId xmlns:a16="http://schemas.microsoft.com/office/drawing/2014/main" id="{F48D11AD-DC55-47AE-BF2A-923EDB9FAAEF}"/>
              </a:ext>
            </a:extLst>
          </p:cNvPr>
          <p:cNvSpPr/>
          <p:nvPr/>
        </p:nvSpPr>
        <p:spPr>
          <a:xfrm>
            <a:off x="210312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White Rectangle">
            <a:extLst>
              <a:ext uri="{FF2B5EF4-FFF2-40B4-BE49-F238E27FC236}">
                <a16:creationId xmlns:a16="http://schemas.microsoft.com/office/drawing/2014/main" id="{E02600BB-AB0B-49B9-B618-7A041C86F69F}"/>
              </a:ext>
            </a:extLst>
          </p:cNvPr>
          <p:cNvSpPr/>
          <p:nvPr/>
        </p:nvSpPr>
        <p:spPr>
          <a:xfrm>
            <a:off x="841248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White Rectangle">
            <a:extLst>
              <a:ext uri="{FF2B5EF4-FFF2-40B4-BE49-F238E27FC236}">
                <a16:creationId xmlns:a16="http://schemas.microsoft.com/office/drawing/2014/main" id="{133EC8FE-5520-43AB-997A-B3D64AECCA4F}"/>
              </a:ext>
            </a:extLst>
          </p:cNvPr>
          <p:cNvSpPr/>
          <p:nvPr/>
        </p:nvSpPr>
        <p:spPr>
          <a:xfrm>
            <a:off x="10453757" y="0"/>
            <a:ext cx="2111624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 useBgFill="1">
        <p:nvSpPr>
          <p:cNvPr id="11" name="Slide Picture Transition">
            <a:extLst>
              <a:ext uri="{FF2B5EF4-FFF2-40B4-BE49-F238E27FC236}">
                <a16:creationId xmlns:a16="http://schemas.microsoft.com/office/drawing/2014/main" id="{48D55DBF-8EE4-42A1-8F08-B4AECE56A4F2}"/>
              </a:ext>
            </a:extLst>
          </p:cNvPr>
          <p:cNvSpPr/>
          <p:nvPr/>
        </p:nvSpPr>
        <p:spPr>
          <a:xfrm>
            <a:off x="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2" name="Slide Picture Transition">
            <a:extLst>
              <a:ext uri="{FF2B5EF4-FFF2-40B4-BE49-F238E27FC236}">
                <a16:creationId xmlns:a16="http://schemas.microsoft.com/office/drawing/2014/main" id="{EF817C9E-0CD8-435B-8AE7-ADE5EB956D91}"/>
              </a:ext>
            </a:extLst>
          </p:cNvPr>
          <p:cNvSpPr/>
          <p:nvPr/>
        </p:nvSpPr>
        <p:spPr>
          <a:xfrm>
            <a:off x="420624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3" name="Slide Picture Transition">
            <a:extLst>
              <a:ext uri="{FF2B5EF4-FFF2-40B4-BE49-F238E27FC236}">
                <a16:creationId xmlns:a16="http://schemas.microsoft.com/office/drawing/2014/main" id="{5FDDB7C5-9D2C-4BFF-9AE4-7702BC437646}"/>
              </a:ext>
            </a:extLst>
          </p:cNvPr>
          <p:cNvSpPr/>
          <p:nvPr/>
        </p:nvSpPr>
        <p:spPr>
          <a:xfrm>
            <a:off x="630936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4" name="Slide Picture Transition">
            <a:extLst>
              <a:ext uri="{FF2B5EF4-FFF2-40B4-BE49-F238E27FC236}">
                <a16:creationId xmlns:a16="http://schemas.microsoft.com/office/drawing/2014/main" id="{FF776EB9-7A2C-4EAF-9B80-5EF1B74EFDEE}"/>
              </a:ext>
            </a:extLst>
          </p:cNvPr>
          <p:cNvSpPr/>
          <p:nvPr/>
        </p:nvSpPr>
        <p:spPr>
          <a:xfrm>
            <a:off x="210312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5" name="Slide Picture Transition">
            <a:extLst>
              <a:ext uri="{FF2B5EF4-FFF2-40B4-BE49-F238E27FC236}">
                <a16:creationId xmlns:a16="http://schemas.microsoft.com/office/drawing/2014/main" id="{1075988B-D95D-46FE-A563-CC444995FAA4}"/>
              </a:ext>
            </a:extLst>
          </p:cNvPr>
          <p:cNvSpPr/>
          <p:nvPr/>
        </p:nvSpPr>
        <p:spPr>
          <a:xfrm>
            <a:off x="841248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6" name="Slide Picture Transition">
            <a:extLst>
              <a:ext uri="{FF2B5EF4-FFF2-40B4-BE49-F238E27FC236}">
                <a16:creationId xmlns:a16="http://schemas.microsoft.com/office/drawing/2014/main" id="{021FAAC6-E4CD-4590-91BF-9BCCB07A0E66}"/>
              </a:ext>
            </a:extLst>
          </p:cNvPr>
          <p:cNvSpPr/>
          <p:nvPr/>
        </p:nvSpPr>
        <p:spPr>
          <a:xfrm>
            <a:off x="10515600" y="0"/>
            <a:ext cx="1676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Title Here">
            <a:extLst>
              <a:ext uri="{FF2B5EF4-FFF2-40B4-BE49-F238E27FC236}">
                <a16:creationId xmlns:a16="http://schemas.microsoft.com/office/drawing/2014/main" id="{87A4EB56-6D51-444E-9DB1-F65C50F92D6B}"/>
              </a:ext>
            </a:extLst>
          </p:cNvPr>
          <p:cNvSpPr txBox="1"/>
          <p:nvPr/>
        </p:nvSpPr>
        <p:spPr>
          <a:xfrm>
            <a:off x="-2473023" y="4777770"/>
            <a:ext cx="33767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800" dirty="0">
                <a:solidFill>
                  <a:schemeClr val="bg1"/>
                </a:solidFill>
                <a:latin typeface="Axis" pitchFamily="50" charset="0"/>
              </a:rPr>
              <a:t>BUSINESS</a:t>
            </a:r>
          </a:p>
          <a:p>
            <a:r>
              <a:rPr lang="id-ID" sz="4800" dirty="0">
                <a:solidFill>
                  <a:schemeClr val="bg1"/>
                </a:solidFill>
                <a:latin typeface="Axis" pitchFamily="50" charset="0"/>
              </a:rPr>
              <a:t>THEMES</a:t>
            </a:r>
          </a:p>
        </p:txBody>
      </p:sp>
      <p:sp>
        <p:nvSpPr>
          <p:cNvPr id="24" name="Lorem Ipsum">
            <a:extLst>
              <a:ext uri="{FF2B5EF4-FFF2-40B4-BE49-F238E27FC236}">
                <a16:creationId xmlns:a16="http://schemas.microsoft.com/office/drawing/2014/main" id="{428848ED-0E85-4837-B539-0560A849C5BC}"/>
              </a:ext>
            </a:extLst>
          </p:cNvPr>
          <p:cNvSpPr txBox="1"/>
          <p:nvPr/>
        </p:nvSpPr>
        <p:spPr>
          <a:xfrm flipH="1">
            <a:off x="-2408695" y="3483231"/>
            <a:ext cx="32776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>
                <a:solidFill>
                  <a:schemeClr val="bg1"/>
                </a:solidFill>
              </a:rPr>
              <a:t>Lorem ipsum dolor sit amet, consectetur adipiscing elit, sed do eiusmod tempor incididunt ut labore et dolore magna aliqua.</a:t>
            </a:r>
            <a:endParaRPr lang="id-ID" sz="4800" dirty="0">
              <a:solidFill>
                <a:schemeClr val="bg1"/>
              </a:solidFill>
              <a:latin typeface="Axis" pitchFamily="50" charset="0"/>
            </a:endParaRPr>
          </a:p>
        </p:txBody>
      </p:sp>
      <p:sp>
        <p:nvSpPr>
          <p:cNvPr id="25" name="Rectangle Lorem ipsum">
            <a:extLst>
              <a:ext uri="{FF2B5EF4-FFF2-40B4-BE49-F238E27FC236}">
                <a16:creationId xmlns:a16="http://schemas.microsoft.com/office/drawing/2014/main" id="{15BAEB55-9FD7-4488-BD40-E79F6BF9F346}"/>
              </a:ext>
            </a:extLst>
          </p:cNvPr>
          <p:cNvSpPr/>
          <p:nvPr/>
        </p:nvSpPr>
        <p:spPr>
          <a:xfrm>
            <a:off x="-2347294" y="3274723"/>
            <a:ext cx="1266019" cy="102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26" name="Dont Change">
            <a:extLst>
              <a:ext uri="{FF2B5EF4-FFF2-40B4-BE49-F238E27FC236}">
                <a16:creationId xmlns:a16="http://schemas.microsoft.com/office/drawing/2014/main" id="{A6E64120-79F1-4FDC-89A9-DFCA6548BB1A}"/>
              </a:ext>
            </a:extLst>
          </p:cNvPr>
          <p:cNvSpPr/>
          <p:nvPr/>
        </p:nvSpPr>
        <p:spPr>
          <a:xfrm>
            <a:off x="0" y="0"/>
            <a:ext cx="1985010" cy="69076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63120114"/>
      </p:ext>
    </p:extLst>
  </p:cSld>
  <p:clrMapOvr>
    <a:masterClrMapping/>
  </p:clrMapOvr>
  <p:transition spd="med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path" presetSubtype="0" decel="10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 0 L 0.36537 0 " pathEditMode="relative" ptsTypes="AA">
                                      <p:cBhvr>
                                        <p:cTn id="7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decel="10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0 0 L 0.36537 0 " pathEditMode="relative" ptsTypes="AA">
                                      <p:cBhvr>
                                        <p:cTn id="8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decel="10000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2.91667E-6 -1.11111E-6 L 0.36536 -1.11111E-6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3" grpId="0"/>
      <p:bldP spid="24" grpId="0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G">
            <a:extLst>
              <a:ext uri="{FF2B5EF4-FFF2-40B4-BE49-F238E27FC236}">
                <a16:creationId xmlns:a16="http://schemas.microsoft.com/office/drawing/2014/main" id="{65AEF01F-BABA-4263-B6EA-9A3F6108D1F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Grey Rectangle">
            <a:extLst>
              <a:ext uri="{FF2B5EF4-FFF2-40B4-BE49-F238E27FC236}">
                <a16:creationId xmlns:a16="http://schemas.microsoft.com/office/drawing/2014/main" id="{B530A404-E2D3-4F37-B7B5-18C2F10CAABE}"/>
              </a:ext>
            </a:extLst>
          </p:cNvPr>
          <p:cNvSpPr/>
          <p:nvPr/>
        </p:nvSpPr>
        <p:spPr>
          <a:xfrm>
            <a:off x="0" y="0"/>
            <a:ext cx="210312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Grey Rectangle">
            <a:extLst>
              <a:ext uri="{FF2B5EF4-FFF2-40B4-BE49-F238E27FC236}">
                <a16:creationId xmlns:a16="http://schemas.microsoft.com/office/drawing/2014/main" id="{5A207A29-F236-45B1-B9CA-9958117DF5FC}"/>
              </a:ext>
            </a:extLst>
          </p:cNvPr>
          <p:cNvSpPr/>
          <p:nvPr/>
        </p:nvSpPr>
        <p:spPr>
          <a:xfrm>
            <a:off x="4206240" y="0"/>
            <a:ext cx="210312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Grey Rectangle">
            <a:extLst>
              <a:ext uri="{FF2B5EF4-FFF2-40B4-BE49-F238E27FC236}">
                <a16:creationId xmlns:a16="http://schemas.microsoft.com/office/drawing/2014/main" id="{8C747738-FB18-46D5-810D-A0F0710C5782}"/>
              </a:ext>
            </a:extLst>
          </p:cNvPr>
          <p:cNvSpPr/>
          <p:nvPr/>
        </p:nvSpPr>
        <p:spPr>
          <a:xfrm>
            <a:off x="6309360" y="0"/>
            <a:ext cx="210312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Grey Rectangle">
            <a:extLst>
              <a:ext uri="{FF2B5EF4-FFF2-40B4-BE49-F238E27FC236}">
                <a16:creationId xmlns:a16="http://schemas.microsoft.com/office/drawing/2014/main" id="{EEC79F8F-ABF7-4613-A33F-781E36F01368}"/>
              </a:ext>
            </a:extLst>
          </p:cNvPr>
          <p:cNvSpPr/>
          <p:nvPr/>
        </p:nvSpPr>
        <p:spPr>
          <a:xfrm>
            <a:off x="2103120" y="0"/>
            <a:ext cx="210312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Grey Rectangle">
            <a:extLst>
              <a:ext uri="{FF2B5EF4-FFF2-40B4-BE49-F238E27FC236}">
                <a16:creationId xmlns:a16="http://schemas.microsoft.com/office/drawing/2014/main" id="{A3381DC0-4042-48BE-B048-5448EC08DB2D}"/>
              </a:ext>
            </a:extLst>
          </p:cNvPr>
          <p:cNvSpPr/>
          <p:nvPr/>
        </p:nvSpPr>
        <p:spPr>
          <a:xfrm>
            <a:off x="8412480" y="0"/>
            <a:ext cx="210312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Grey Rectangle">
            <a:extLst>
              <a:ext uri="{FF2B5EF4-FFF2-40B4-BE49-F238E27FC236}">
                <a16:creationId xmlns:a16="http://schemas.microsoft.com/office/drawing/2014/main" id="{FE0B365A-81E4-477E-BE24-7DBA9F6EAF5D}"/>
              </a:ext>
            </a:extLst>
          </p:cNvPr>
          <p:cNvSpPr/>
          <p:nvPr/>
        </p:nvSpPr>
        <p:spPr>
          <a:xfrm>
            <a:off x="10515600" y="0"/>
            <a:ext cx="16764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White Rectangle">
            <a:extLst>
              <a:ext uri="{FF2B5EF4-FFF2-40B4-BE49-F238E27FC236}">
                <a16:creationId xmlns:a16="http://schemas.microsoft.com/office/drawing/2014/main" id="{8BE7DFE5-1F5E-4D4F-9862-4941EC4ECA78}"/>
              </a:ext>
            </a:extLst>
          </p:cNvPr>
          <p:cNvSpPr/>
          <p:nvPr/>
        </p:nvSpPr>
        <p:spPr>
          <a:xfrm>
            <a:off x="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White Rectangle">
            <a:extLst>
              <a:ext uri="{FF2B5EF4-FFF2-40B4-BE49-F238E27FC236}">
                <a16:creationId xmlns:a16="http://schemas.microsoft.com/office/drawing/2014/main" id="{8961114A-B823-444E-B22F-D09069B31796}"/>
              </a:ext>
            </a:extLst>
          </p:cNvPr>
          <p:cNvSpPr/>
          <p:nvPr/>
        </p:nvSpPr>
        <p:spPr>
          <a:xfrm>
            <a:off x="420624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9" name="White Rectangle">
            <a:extLst>
              <a:ext uri="{FF2B5EF4-FFF2-40B4-BE49-F238E27FC236}">
                <a16:creationId xmlns:a16="http://schemas.microsoft.com/office/drawing/2014/main" id="{EBAD3B82-455B-4F34-8CFE-D47E6776C73B}"/>
              </a:ext>
            </a:extLst>
          </p:cNvPr>
          <p:cNvSpPr/>
          <p:nvPr/>
        </p:nvSpPr>
        <p:spPr>
          <a:xfrm>
            <a:off x="630936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0" name="White Rectangle">
            <a:extLst>
              <a:ext uri="{FF2B5EF4-FFF2-40B4-BE49-F238E27FC236}">
                <a16:creationId xmlns:a16="http://schemas.microsoft.com/office/drawing/2014/main" id="{F48D11AD-DC55-47AE-BF2A-923EDB9FAAEF}"/>
              </a:ext>
            </a:extLst>
          </p:cNvPr>
          <p:cNvSpPr/>
          <p:nvPr/>
        </p:nvSpPr>
        <p:spPr>
          <a:xfrm>
            <a:off x="210312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White Rectangle">
            <a:extLst>
              <a:ext uri="{FF2B5EF4-FFF2-40B4-BE49-F238E27FC236}">
                <a16:creationId xmlns:a16="http://schemas.microsoft.com/office/drawing/2014/main" id="{E02600BB-AB0B-49B9-B618-7A041C86F69F}"/>
              </a:ext>
            </a:extLst>
          </p:cNvPr>
          <p:cNvSpPr/>
          <p:nvPr/>
        </p:nvSpPr>
        <p:spPr>
          <a:xfrm>
            <a:off x="841248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White Rectangle">
            <a:extLst>
              <a:ext uri="{FF2B5EF4-FFF2-40B4-BE49-F238E27FC236}">
                <a16:creationId xmlns:a16="http://schemas.microsoft.com/office/drawing/2014/main" id="{133EC8FE-5520-43AB-997A-B3D64AECCA4F}"/>
              </a:ext>
            </a:extLst>
          </p:cNvPr>
          <p:cNvSpPr/>
          <p:nvPr/>
        </p:nvSpPr>
        <p:spPr>
          <a:xfrm>
            <a:off x="10453757" y="0"/>
            <a:ext cx="2111624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 useBgFill="1">
        <p:nvSpPr>
          <p:cNvPr id="11" name="Slide Picture Transition">
            <a:extLst>
              <a:ext uri="{FF2B5EF4-FFF2-40B4-BE49-F238E27FC236}">
                <a16:creationId xmlns:a16="http://schemas.microsoft.com/office/drawing/2014/main" id="{48D55DBF-8EE4-42A1-8F08-B4AECE56A4F2}"/>
              </a:ext>
            </a:extLst>
          </p:cNvPr>
          <p:cNvSpPr/>
          <p:nvPr/>
        </p:nvSpPr>
        <p:spPr>
          <a:xfrm>
            <a:off x="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2" name="Slide Picture Transition">
            <a:extLst>
              <a:ext uri="{FF2B5EF4-FFF2-40B4-BE49-F238E27FC236}">
                <a16:creationId xmlns:a16="http://schemas.microsoft.com/office/drawing/2014/main" id="{EF817C9E-0CD8-435B-8AE7-ADE5EB956D91}"/>
              </a:ext>
            </a:extLst>
          </p:cNvPr>
          <p:cNvSpPr/>
          <p:nvPr/>
        </p:nvSpPr>
        <p:spPr>
          <a:xfrm>
            <a:off x="420624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3" name="Slide Picture Transition">
            <a:extLst>
              <a:ext uri="{FF2B5EF4-FFF2-40B4-BE49-F238E27FC236}">
                <a16:creationId xmlns:a16="http://schemas.microsoft.com/office/drawing/2014/main" id="{5FDDB7C5-9D2C-4BFF-9AE4-7702BC437646}"/>
              </a:ext>
            </a:extLst>
          </p:cNvPr>
          <p:cNvSpPr/>
          <p:nvPr/>
        </p:nvSpPr>
        <p:spPr>
          <a:xfrm>
            <a:off x="630936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4" name="Slide Picture Transition">
            <a:extLst>
              <a:ext uri="{FF2B5EF4-FFF2-40B4-BE49-F238E27FC236}">
                <a16:creationId xmlns:a16="http://schemas.microsoft.com/office/drawing/2014/main" id="{FF776EB9-7A2C-4EAF-9B80-5EF1B74EFDEE}"/>
              </a:ext>
            </a:extLst>
          </p:cNvPr>
          <p:cNvSpPr/>
          <p:nvPr/>
        </p:nvSpPr>
        <p:spPr>
          <a:xfrm>
            <a:off x="210312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5" name="Slide Picture Transition">
            <a:extLst>
              <a:ext uri="{FF2B5EF4-FFF2-40B4-BE49-F238E27FC236}">
                <a16:creationId xmlns:a16="http://schemas.microsoft.com/office/drawing/2014/main" id="{1075988B-D95D-46FE-A563-CC444995FAA4}"/>
              </a:ext>
            </a:extLst>
          </p:cNvPr>
          <p:cNvSpPr/>
          <p:nvPr/>
        </p:nvSpPr>
        <p:spPr>
          <a:xfrm>
            <a:off x="841248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6" name="Slide Picture Transition">
            <a:extLst>
              <a:ext uri="{FF2B5EF4-FFF2-40B4-BE49-F238E27FC236}">
                <a16:creationId xmlns:a16="http://schemas.microsoft.com/office/drawing/2014/main" id="{021FAAC6-E4CD-4590-91BF-9BCCB07A0E66}"/>
              </a:ext>
            </a:extLst>
          </p:cNvPr>
          <p:cNvSpPr/>
          <p:nvPr/>
        </p:nvSpPr>
        <p:spPr>
          <a:xfrm>
            <a:off x="10515600" y="0"/>
            <a:ext cx="1676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Title Here">
            <a:extLst>
              <a:ext uri="{FF2B5EF4-FFF2-40B4-BE49-F238E27FC236}">
                <a16:creationId xmlns:a16="http://schemas.microsoft.com/office/drawing/2014/main" id="{87A4EB56-6D51-444E-9DB1-F65C50F92D6B}"/>
              </a:ext>
            </a:extLst>
          </p:cNvPr>
          <p:cNvSpPr txBox="1"/>
          <p:nvPr/>
        </p:nvSpPr>
        <p:spPr>
          <a:xfrm>
            <a:off x="12705952" y="4777770"/>
            <a:ext cx="277717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4800" dirty="0">
                <a:solidFill>
                  <a:schemeClr val="accent4"/>
                </a:solidFill>
                <a:latin typeface="Axis" pitchFamily="50" charset="0"/>
              </a:rPr>
              <a:t>READY</a:t>
            </a:r>
          </a:p>
          <a:p>
            <a:pPr algn="r"/>
            <a:r>
              <a:rPr lang="id-ID" sz="4800" dirty="0">
                <a:solidFill>
                  <a:schemeClr val="accent4"/>
                </a:solidFill>
                <a:latin typeface="Axis" pitchFamily="50" charset="0"/>
              </a:rPr>
              <a:t>TO EDIT</a:t>
            </a:r>
          </a:p>
        </p:txBody>
      </p:sp>
      <p:sp>
        <p:nvSpPr>
          <p:cNvPr id="24" name="Lorem Ipsum">
            <a:extLst>
              <a:ext uri="{FF2B5EF4-FFF2-40B4-BE49-F238E27FC236}">
                <a16:creationId xmlns:a16="http://schemas.microsoft.com/office/drawing/2014/main" id="{428848ED-0E85-4837-B539-0560A849C5BC}"/>
              </a:ext>
            </a:extLst>
          </p:cNvPr>
          <p:cNvSpPr txBox="1"/>
          <p:nvPr/>
        </p:nvSpPr>
        <p:spPr>
          <a:xfrm flipH="1">
            <a:off x="12170693" y="3483231"/>
            <a:ext cx="32776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dirty="0">
                <a:solidFill>
                  <a:schemeClr val="accent4"/>
                </a:solidFill>
              </a:rPr>
              <a:t>Lorem ipsum dolor sit amet, consectetur adipiscing elit, sed do eiusmod tempor incididunt ut labore et dolore magna aliqua.</a:t>
            </a:r>
            <a:endParaRPr lang="id-ID" sz="4800" dirty="0">
              <a:solidFill>
                <a:schemeClr val="accent4"/>
              </a:solidFill>
              <a:latin typeface="Axis" pitchFamily="50" charset="0"/>
            </a:endParaRPr>
          </a:p>
        </p:txBody>
      </p:sp>
      <p:sp>
        <p:nvSpPr>
          <p:cNvPr id="25" name="Rectangle Lorem ipsum">
            <a:extLst>
              <a:ext uri="{FF2B5EF4-FFF2-40B4-BE49-F238E27FC236}">
                <a16:creationId xmlns:a16="http://schemas.microsoft.com/office/drawing/2014/main" id="{15BAEB55-9FD7-4488-BD40-E79F6BF9F346}"/>
              </a:ext>
            </a:extLst>
          </p:cNvPr>
          <p:cNvSpPr/>
          <p:nvPr/>
        </p:nvSpPr>
        <p:spPr>
          <a:xfrm>
            <a:off x="14074987" y="3274723"/>
            <a:ext cx="1266019" cy="1027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 useBgFill="1">
        <p:nvSpPr>
          <p:cNvPr id="26" name="Dont Change">
            <a:extLst>
              <a:ext uri="{FF2B5EF4-FFF2-40B4-BE49-F238E27FC236}">
                <a16:creationId xmlns:a16="http://schemas.microsoft.com/office/drawing/2014/main" id="{A6E64120-79F1-4FDC-89A9-DFCA6548BB1A}"/>
              </a:ext>
            </a:extLst>
          </p:cNvPr>
          <p:cNvSpPr/>
          <p:nvPr/>
        </p:nvSpPr>
        <p:spPr>
          <a:xfrm>
            <a:off x="10235988" y="0"/>
            <a:ext cx="1985010" cy="69076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58851"/>
      </p:ext>
    </p:extLst>
  </p:cSld>
  <p:clrMapOvr>
    <a:masterClrMapping/>
  </p:clrMapOvr>
  <p:transition spd="med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0" presetClass="path" presetSubtype="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 0 L -0.42812 0 " pathEditMode="relative" ptsTypes="AA">
                                      <p:cBhvr>
                                        <p:cTn id="8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 0 L -0.42812 0 " pathEditMode="relative" ptsTypes="AA">
                                      <p:cBhvr>
                                        <p:cTn id="8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0" presetClass="path" presetSubtype="0" accel="50000" decel="5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4.16667E-7 -1.11111E-6 L -0.42813 -1.11111E-6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3" grpId="0"/>
      <p:bldP spid="24" grpId="0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G">
            <a:extLst>
              <a:ext uri="{FF2B5EF4-FFF2-40B4-BE49-F238E27FC236}">
                <a16:creationId xmlns:a16="http://schemas.microsoft.com/office/drawing/2014/main" id="{65AEF01F-BABA-4263-B6EA-9A3F6108D1F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Grey Rectangle">
            <a:extLst>
              <a:ext uri="{FF2B5EF4-FFF2-40B4-BE49-F238E27FC236}">
                <a16:creationId xmlns:a16="http://schemas.microsoft.com/office/drawing/2014/main" id="{B530A404-E2D3-4F37-B7B5-18C2F10CAABE}"/>
              </a:ext>
            </a:extLst>
          </p:cNvPr>
          <p:cNvSpPr/>
          <p:nvPr/>
        </p:nvSpPr>
        <p:spPr>
          <a:xfrm>
            <a:off x="0" y="0"/>
            <a:ext cx="210312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Grey Rectangle">
            <a:extLst>
              <a:ext uri="{FF2B5EF4-FFF2-40B4-BE49-F238E27FC236}">
                <a16:creationId xmlns:a16="http://schemas.microsoft.com/office/drawing/2014/main" id="{5A207A29-F236-45B1-B9CA-9958117DF5FC}"/>
              </a:ext>
            </a:extLst>
          </p:cNvPr>
          <p:cNvSpPr/>
          <p:nvPr/>
        </p:nvSpPr>
        <p:spPr>
          <a:xfrm>
            <a:off x="4206240" y="0"/>
            <a:ext cx="210312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Grey Rectangle">
            <a:extLst>
              <a:ext uri="{FF2B5EF4-FFF2-40B4-BE49-F238E27FC236}">
                <a16:creationId xmlns:a16="http://schemas.microsoft.com/office/drawing/2014/main" id="{8C747738-FB18-46D5-810D-A0F0710C5782}"/>
              </a:ext>
            </a:extLst>
          </p:cNvPr>
          <p:cNvSpPr/>
          <p:nvPr/>
        </p:nvSpPr>
        <p:spPr>
          <a:xfrm>
            <a:off x="6309360" y="0"/>
            <a:ext cx="210312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Grey Rectangle">
            <a:extLst>
              <a:ext uri="{FF2B5EF4-FFF2-40B4-BE49-F238E27FC236}">
                <a16:creationId xmlns:a16="http://schemas.microsoft.com/office/drawing/2014/main" id="{EEC79F8F-ABF7-4613-A33F-781E36F01368}"/>
              </a:ext>
            </a:extLst>
          </p:cNvPr>
          <p:cNvSpPr/>
          <p:nvPr/>
        </p:nvSpPr>
        <p:spPr>
          <a:xfrm>
            <a:off x="2103120" y="0"/>
            <a:ext cx="210312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Grey Rectangle">
            <a:extLst>
              <a:ext uri="{FF2B5EF4-FFF2-40B4-BE49-F238E27FC236}">
                <a16:creationId xmlns:a16="http://schemas.microsoft.com/office/drawing/2014/main" id="{A3381DC0-4042-48BE-B048-5448EC08DB2D}"/>
              </a:ext>
            </a:extLst>
          </p:cNvPr>
          <p:cNvSpPr/>
          <p:nvPr/>
        </p:nvSpPr>
        <p:spPr>
          <a:xfrm>
            <a:off x="8412480" y="0"/>
            <a:ext cx="210312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Grey Rectangle">
            <a:extLst>
              <a:ext uri="{FF2B5EF4-FFF2-40B4-BE49-F238E27FC236}">
                <a16:creationId xmlns:a16="http://schemas.microsoft.com/office/drawing/2014/main" id="{FE0B365A-81E4-477E-BE24-7DBA9F6EAF5D}"/>
              </a:ext>
            </a:extLst>
          </p:cNvPr>
          <p:cNvSpPr/>
          <p:nvPr/>
        </p:nvSpPr>
        <p:spPr>
          <a:xfrm>
            <a:off x="10515600" y="0"/>
            <a:ext cx="16764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White Rectangle">
            <a:extLst>
              <a:ext uri="{FF2B5EF4-FFF2-40B4-BE49-F238E27FC236}">
                <a16:creationId xmlns:a16="http://schemas.microsoft.com/office/drawing/2014/main" id="{8BE7DFE5-1F5E-4D4F-9862-4941EC4ECA78}"/>
              </a:ext>
            </a:extLst>
          </p:cNvPr>
          <p:cNvSpPr/>
          <p:nvPr/>
        </p:nvSpPr>
        <p:spPr>
          <a:xfrm>
            <a:off x="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White Rectangle">
            <a:extLst>
              <a:ext uri="{FF2B5EF4-FFF2-40B4-BE49-F238E27FC236}">
                <a16:creationId xmlns:a16="http://schemas.microsoft.com/office/drawing/2014/main" id="{8961114A-B823-444E-B22F-D09069B31796}"/>
              </a:ext>
            </a:extLst>
          </p:cNvPr>
          <p:cNvSpPr/>
          <p:nvPr/>
        </p:nvSpPr>
        <p:spPr>
          <a:xfrm>
            <a:off x="420624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9" name="White Rectangle">
            <a:extLst>
              <a:ext uri="{FF2B5EF4-FFF2-40B4-BE49-F238E27FC236}">
                <a16:creationId xmlns:a16="http://schemas.microsoft.com/office/drawing/2014/main" id="{EBAD3B82-455B-4F34-8CFE-D47E6776C73B}"/>
              </a:ext>
            </a:extLst>
          </p:cNvPr>
          <p:cNvSpPr/>
          <p:nvPr/>
        </p:nvSpPr>
        <p:spPr>
          <a:xfrm>
            <a:off x="630936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0" name="White Rectangle">
            <a:extLst>
              <a:ext uri="{FF2B5EF4-FFF2-40B4-BE49-F238E27FC236}">
                <a16:creationId xmlns:a16="http://schemas.microsoft.com/office/drawing/2014/main" id="{F48D11AD-DC55-47AE-BF2A-923EDB9FAAEF}"/>
              </a:ext>
            </a:extLst>
          </p:cNvPr>
          <p:cNvSpPr/>
          <p:nvPr/>
        </p:nvSpPr>
        <p:spPr>
          <a:xfrm>
            <a:off x="210312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White Rectangle">
            <a:extLst>
              <a:ext uri="{FF2B5EF4-FFF2-40B4-BE49-F238E27FC236}">
                <a16:creationId xmlns:a16="http://schemas.microsoft.com/office/drawing/2014/main" id="{E02600BB-AB0B-49B9-B618-7A041C86F69F}"/>
              </a:ext>
            </a:extLst>
          </p:cNvPr>
          <p:cNvSpPr/>
          <p:nvPr/>
        </p:nvSpPr>
        <p:spPr>
          <a:xfrm>
            <a:off x="841248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White Rectangle">
            <a:extLst>
              <a:ext uri="{FF2B5EF4-FFF2-40B4-BE49-F238E27FC236}">
                <a16:creationId xmlns:a16="http://schemas.microsoft.com/office/drawing/2014/main" id="{133EC8FE-5520-43AB-997A-B3D64AECCA4F}"/>
              </a:ext>
            </a:extLst>
          </p:cNvPr>
          <p:cNvSpPr/>
          <p:nvPr/>
        </p:nvSpPr>
        <p:spPr>
          <a:xfrm>
            <a:off x="10453757" y="0"/>
            <a:ext cx="2111624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 useBgFill="1">
        <p:nvSpPr>
          <p:cNvPr id="11" name="Slide Picture Transition">
            <a:extLst>
              <a:ext uri="{FF2B5EF4-FFF2-40B4-BE49-F238E27FC236}">
                <a16:creationId xmlns:a16="http://schemas.microsoft.com/office/drawing/2014/main" id="{48D55DBF-8EE4-42A1-8F08-B4AECE56A4F2}"/>
              </a:ext>
            </a:extLst>
          </p:cNvPr>
          <p:cNvSpPr/>
          <p:nvPr/>
        </p:nvSpPr>
        <p:spPr>
          <a:xfrm>
            <a:off x="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2" name="Slide Picture Transition">
            <a:extLst>
              <a:ext uri="{FF2B5EF4-FFF2-40B4-BE49-F238E27FC236}">
                <a16:creationId xmlns:a16="http://schemas.microsoft.com/office/drawing/2014/main" id="{EF817C9E-0CD8-435B-8AE7-ADE5EB956D91}"/>
              </a:ext>
            </a:extLst>
          </p:cNvPr>
          <p:cNvSpPr/>
          <p:nvPr/>
        </p:nvSpPr>
        <p:spPr>
          <a:xfrm>
            <a:off x="420624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3" name="Slide Picture Transition">
            <a:extLst>
              <a:ext uri="{FF2B5EF4-FFF2-40B4-BE49-F238E27FC236}">
                <a16:creationId xmlns:a16="http://schemas.microsoft.com/office/drawing/2014/main" id="{5FDDB7C5-9D2C-4BFF-9AE4-7702BC437646}"/>
              </a:ext>
            </a:extLst>
          </p:cNvPr>
          <p:cNvSpPr/>
          <p:nvPr/>
        </p:nvSpPr>
        <p:spPr>
          <a:xfrm>
            <a:off x="630936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4" name="Slide Picture Transition">
            <a:extLst>
              <a:ext uri="{FF2B5EF4-FFF2-40B4-BE49-F238E27FC236}">
                <a16:creationId xmlns:a16="http://schemas.microsoft.com/office/drawing/2014/main" id="{FF776EB9-7A2C-4EAF-9B80-5EF1B74EFDEE}"/>
              </a:ext>
            </a:extLst>
          </p:cNvPr>
          <p:cNvSpPr/>
          <p:nvPr/>
        </p:nvSpPr>
        <p:spPr>
          <a:xfrm>
            <a:off x="210312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5" name="Slide Picture Transition">
            <a:extLst>
              <a:ext uri="{FF2B5EF4-FFF2-40B4-BE49-F238E27FC236}">
                <a16:creationId xmlns:a16="http://schemas.microsoft.com/office/drawing/2014/main" id="{1075988B-D95D-46FE-A563-CC444995FAA4}"/>
              </a:ext>
            </a:extLst>
          </p:cNvPr>
          <p:cNvSpPr/>
          <p:nvPr/>
        </p:nvSpPr>
        <p:spPr>
          <a:xfrm>
            <a:off x="841248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6" name="Slide Picture Transition">
            <a:extLst>
              <a:ext uri="{FF2B5EF4-FFF2-40B4-BE49-F238E27FC236}">
                <a16:creationId xmlns:a16="http://schemas.microsoft.com/office/drawing/2014/main" id="{021FAAC6-E4CD-4590-91BF-9BCCB07A0E66}"/>
              </a:ext>
            </a:extLst>
          </p:cNvPr>
          <p:cNvSpPr/>
          <p:nvPr/>
        </p:nvSpPr>
        <p:spPr>
          <a:xfrm>
            <a:off x="10515600" y="0"/>
            <a:ext cx="1676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Title Here">
            <a:extLst>
              <a:ext uri="{FF2B5EF4-FFF2-40B4-BE49-F238E27FC236}">
                <a16:creationId xmlns:a16="http://schemas.microsoft.com/office/drawing/2014/main" id="{87A4EB56-6D51-444E-9DB1-F65C50F92D6B}"/>
              </a:ext>
            </a:extLst>
          </p:cNvPr>
          <p:cNvSpPr txBox="1"/>
          <p:nvPr/>
        </p:nvSpPr>
        <p:spPr>
          <a:xfrm>
            <a:off x="12459025" y="4777770"/>
            <a:ext cx="302409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4800" dirty="0">
                <a:solidFill>
                  <a:schemeClr val="accent4"/>
                </a:solidFill>
                <a:latin typeface="Axis" pitchFamily="50" charset="0"/>
              </a:rPr>
              <a:t>NO</a:t>
            </a:r>
          </a:p>
          <a:p>
            <a:pPr algn="r"/>
            <a:r>
              <a:rPr lang="id-ID" sz="4800" dirty="0">
                <a:solidFill>
                  <a:schemeClr val="accent4"/>
                </a:solidFill>
                <a:latin typeface="Axis" pitchFamily="50" charset="0"/>
              </a:rPr>
              <a:t>PLUGINS</a:t>
            </a:r>
          </a:p>
        </p:txBody>
      </p:sp>
      <p:sp>
        <p:nvSpPr>
          <p:cNvPr id="24" name="Lorem Ipsum">
            <a:extLst>
              <a:ext uri="{FF2B5EF4-FFF2-40B4-BE49-F238E27FC236}">
                <a16:creationId xmlns:a16="http://schemas.microsoft.com/office/drawing/2014/main" id="{428848ED-0E85-4837-B539-0560A849C5BC}"/>
              </a:ext>
            </a:extLst>
          </p:cNvPr>
          <p:cNvSpPr txBox="1"/>
          <p:nvPr/>
        </p:nvSpPr>
        <p:spPr>
          <a:xfrm flipH="1">
            <a:off x="12170693" y="3483231"/>
            <a:ext cx="32776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dirty="0">
                <a:solidFill>
                  <a:schemeClr val="accent4"/>
                </a:solidFill>
              </a:rPr>
              <a:t>Lorem ipsum dolor sit amet, consectetur adipiscing elit, sed do eiusmod tempor incididunt ut labore et dolore magna aliqua.</a:t>
            </a:r>
            <a:endParaRPr lang="id-ID" sz="4800" dirty="0">
              <a:solidFill>
                <a:schemeClr val="accent4"/>
              </a:solidFill>
              <a:latin typeface="Axis" pitchFamily="50" charset="0"/>
            </a:endParaRPr>
          </a:p>
        </p:txBody>
      </p:sp>
      <p:sp>
        <p:nvSpPr>
          <p:cNvPr id="25" name="Rectangle Lorem ipsum">
            <a:extLst>
              <a:ext uri="{FF2B5EF4-FFF2-40B4-BE49-F238E27FC236}">
                <a16:creationId xmlns:a16="http://schemas.microsoft.com/office/drawing/2014/main" id="{15BAEB55-9FD7-4488-BD40-E79F6BF9F346}"/>
              </a:ext>
            </a:extLst>
          </p:cNvPr>
          <p:cNvSpPr/>
          <p:nvPr/>
        </p:nvSpPr>
        <p:spPr>
          <a:xfrm>
            <a:off x="14074987" y="3274723"/>
            <a:ext cx="1266019" cy="1027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 useBgFill="1">
        <p:nvSpPr>
          <p:cNvPr id="26" name="Dont Change">
            <a:extLst>
              <a:ext uri="{FF2B5EF4-FFF2-40B4-BE49-F238E27FC236}">
                <a16:creationId xmlns:a16="http://schemas.microsoft.com/office/drawing/2014/main" id="{A6E64120-79F1-4FDC-89A9-DFCA6548BB1A}"/>
              </a:ext>
            </a:extLst>
          </p:cNvPr>
          <p:cNvSpPr/>
          <p:nvPr/>
        </p:nvSpPr>
        <p:spPr>
          <a:xfrm>
            <a:off x="10235988" y="0"/>
            <a:ext cx="1985010" cy="69076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71685644"/>
      </p:ext>
    </p:extLst>
  </p:cSld>
  <p:clrMapOvr>
    <a:masterClrMapping/>
  </p:clrMapOvr>
  <p:transition spd="med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0" presetClass="path" presetSubtype="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 0 L -0.42812 0 " pathEditMode="relative" ptsTypes="AA">
                                      <p:cBhvr>
                                        <p:cTn id="8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 0 L -0.42812 0 " pathEditMode="relative" ptsTypes="AA">
                                      <p:cBhvr>
                                        <p:cTn id="8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0" presetClass="path" presetSubtype="0" accel="50000" decel="5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3.33333E-6 -1.11111E-6 L -0.42812 -1.11111E-6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3" grpId="0"/>
      <p:bldP spid="24" grpId="0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G">
            <a:extLst>
              <a:ext uri="{FF2B5EF4-FFF2-40B4-BE49-F238E27FC236}">
                <a16:creationId xmlns:a16="http://schemas.microsoft.com/office/drawing/2014/main" id="{65AEF01F-BABA-4263-B6EA-9A3F6108D1F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Grey Rectangle">
            <a:extLst>
              <a:ext uri="{FF2B5EF4-FFF2-40B4-BE49-F238E27FC236}">
                <a16:creationId xmlns:a16="http://schemas.microsoft.com/office/drawing/2014/main" id="{B530A404-E2D3-4F37-B7B5-18C2F10CAABE}"/>
              </a:ext>
            </a:extLst>
          </p:cNvPr>
          <p:cNvSpPr/>
          <p:nvPr/>
        </p:nvSpPr>
        <p:spPr>
          <a:xfrm>
            <a:off x="0" y="0"/>
            <a:ext cx="210312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Grey Rectangle">
            <a:extLst>
              <a:ext uri="{FF2B5EF4-FFF2-40B4-BE49-F238E27FC236}">
                <a16:creationId xmlns:a16="http://schemas.microsoft.com/office/drawing/2014/main" id="{5A207A29-F236-45B1-B9CA-9958117DF5FC}"/>
              </a:ext>
            </a:extLst>
          </p:cNvPr>
          <p:cNvSpPr/>
          <p:nvPr/>
        </p:nvSpPr>
        <p:spPr>
          <a:xfrm>
            <a:off x="4206240" y="0"/>
            <a:ext cx="210312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Grey Rectangle">
            <a:extLst>
              <a:ext uri="{FF2B5EF4-FFF2-40B4-BE49-F238E27FC236}">
                <a16:creationId xmlns:a16="http://schemas.microsoft.com/office/drawing/2014/main" id="{8C747738-FB18-46D5-810D-A0F0710C5782}"/>
              </a:ext>
            </a:extLst>
          </p:cNvPr>
          <p:cNvSpPr/>
          <p:nvPr/>
        </p:nvSpPr>
        <p:spPr>
          <a:xfrm>
            <a:off x="6309360" y="0"/>
            <a:ext cx="210312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Grey Rectangle">
            <a:extLst>
              <a:ext uri="{FF2B5EF4-FFF2-40B4-BE49-F238E27FC236}">
                <a16:creationId xmlns:a16="http://schemas.microsoft.com/office/drawing/2014/main" id="{EEC79F8F-ABF7-4613-A33F-781E36F01368}"/>
              </a:ext>
            </a:extLst>
          </p:cNvPr>
          <p:cNvSpPr/>
          <p:nvPr/>
        </p:nvSpPr>
        <p:spPr>
          <a:xfrm>
            <a:off x="2103120" y="0"/>
            <a:ext cx="210312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Grey Rectangle">
            <a:extLst>
              <a:ext uri="{FF2B5EF4-FFF2-40B4-BE49-F238E27FC236}">
                <a16:creationId xmlns:a16="http://schemas.microsoft.com/office/drawing/2014/main" id="{A3381DC0-4042-48BE-B048-5448EC08DB2D}"/>
              </a:ext>
            </a:extLst>
          </p:cNvPr>
          <p:cNvSpPr/>
          <p:nvPr/>
        </p:nvSpPr>
        <p:spPr>
          <a:xfrm>
            <a:off x="8412480" y="0"/>
            <a:ext cx="210312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Grey Rectangle">
            <a:extLst>
              <a:ext uri="{FF2B5EF4-FFF2-40B4-BE49-F238E27FC236}">
                <a16:creationId xmlns:a16="http://schemas.microsoft.com/office/drawing/2014/main" id="{FE0B365A-81E4-477E-BE24-7DBA9F6EAF5D}"/>
              </a:ext>
            </a:extLst>
          </p:cNvPr>
          <p:cNvSpPr/>
          <p:nvPr/>
        </p:nvSpPr>
        <p:spPr>
          <a:xfrm>
            <a:off x="10515600" y="0"/>
            <a:ext cx="167640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White Rectangle">
            <a:extLst>
              <a:ext uri="{FF2B5EF4-FFF2-40B4-BE49-F238E27FC236}">
                <a16:creationId xmlns:a16="http://schemas.microsoft.com/office/drawing/2014/main" id="{8BE7DFE5-1F5E-4D4F-9862-4941EC4ECA78}"/>
              </a:ext>
            </a:extLst>
          </p:cNvPr>
          <p:cNvSpPr/>
          <p:nvPr/>
        </p:nvSpPr>
        <p:spPr>
          <a:xfrm>
            <a:off x="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White Rectangle">
            <a:extLst>
              <a:ext uri="{FF2B5EF4-FFF2-40B4-BE49-F238E27FC236}">
                <a16:creationId xmlns:a16="http://schemas.microsoft.com/office/drawing/2014/main" id="{8961114A-B823-444E-B22F-D09069B31796}"/>
              </a:ext>
            </a:extLst>
          </p:cNvPr>
          <p:cNvSpPr/>
          <p:nvPr/>
        </p:nvSpPr>
        <p:spPr>
          <a:xfrm>
            <a:off x="420624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9" name="White Rectangle">
            <a:extLst>
              <a:ext uri="{FF2B5EF4-FFF2-40B4-BE49-F238E27FC236}">
                <a16:creationId xmlns:a16="http://schemas.microsoft.com/office/drawing/2014/main" id="{EBAD3B82-455B-4F34-8CFE-D47E6776C73B}"/>
              </a:ext>
            </a:extLst>
          </p:cNvPr>
          <p:cNvSpPr/>
          <p:nvPr/>
        </p:nvSpPr>
        <p:spPr>
          <a:xfrm>
            <a:off x="630936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0" name="White Rectangle">
            <a:extLst>
              <a:ext uri="{FF2B5EF4-FFF2-40B4-BE49-F238E27FC236}">
                <a16:creationId xmlns:a16="http://schemas.microsoft.com/office/drawing/2014/main" id="{F48D11AD-DC55-47AE-BF2A-923EDB9FAAEF}"/>
              </a:ext>
            </a:extLst>
          </p:cNvPr>
          <p:cNvSpPr/>
          <p:nvPr/>
        </p:nvSpPr>
        <p:spPr>
          <a:xfrm>
            <a:off x="210312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White Rectangle">
            <a:extLst>
              <a:ext uri="{FF2B5EF4-FFF2-40B4-BE49-F238E27FC236}">
                <a16:creationId xmlns:a16="http://schemas.microsoft.com/office/drawing/2014/main" id="{E02600BB-AB0B-49B9-B618-7A041C86F69F}"/>
              </a:ext>
            </a:extLst>
          </p:cNvPr>
          <p:cNvSpPr/>
          <p:nvPr/>
        </p:nvSpPr>
        <p:spPr>
          <a:xfrm>
            <a:off x="841248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White Rectangle">
            <a:extLst>
              <a:ext uri="{FF2B5EF4-FFF2-40B4-BE49-F238E27FC236}">
                <a16:creationId xmlns:a16="http://schemas.microsoft.com/office/drawing/2014/main" id="{133EC8FE-5520-43AB-997A-B3D64AECCA4F}"/>
              </a:ext>
            </a:extLst>
          </p:cNvPr>
          <p:cNvSpPr/>
          <p:nvPr/>
        </p:nvSpPr>
        <p:spPr>
          <a:xfrm>
            <a:off x="10453757" y="0"/>
            <a:ext cx="2111624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 useBgFill="1">
        <p:nvSpPr>
          <p:cNvPr id="11" name="Slide Picture Transition">
            <a:extLst>
              <a:ext uri="{FF2B5EF4-FFF2-40B4-BE49-F238E27FC236}">
                <a16:creationId xmlns:a16="http://schemas.microsoft.com/office/drawing/2014/main" id="{48D55DBF-8EE4-42A1-8F08-B4AECE56A4F2}"/>
              </a:ext>
            </a:extLst>
          </p:cNvPr>
          <p:cNvSpPr/>
          <p:nvPr/>
        </p:nvSpPr>
        <p:spPr>
          <a:xfrm>
            <a:off x="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2" name="Slide Picture Transition">
            <a:extLst>
              <a:ext uri="{FF2B5EF4-FFF2-40B4-BE49-F238E27FC236}">
                <a16:creationId xmlns:a16="http://schemas.microsoft.com/office/drawing/2014/main" id="{EF817C9E-0CD8-435B-8AE7-ADE5EB956D91}"/>
              </a:ext>
            </a:extLst>
          </p:cNvPr>
          <p:cNvSpPr/>
          <p:nvPr/>
        </p:nvSpPr>
        <p:spPr>
          <a:xfrm>
            <a:off x="420624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3" name="Slide Picture Transition">
            <a:extLst>
              <a:ext uri="{FF2B5EF4-FFF2-40B4-BE49-F238E27FC236}">
                <a16:creationId xmlns:a16="http://schemas.microsoft.com/office/drawing/2014/main" id="{5FDDB7C5-9D2C-4BFF-9AE4-7702BC437646}"/>
              </a:ext>
            </a:extLst>
          </p:cNvPr>
          <p:cNvSpPr/>
          <p:nvPr/>
        </p:nvSpPr>
        <p:spPr>
          <a:xfrm>
            <a:off x="630936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4" name="Slide Picture Transition">
            <a:extLst>
              <a:ext uri="{FF2B5EF4-FFF2-40B4-BE49-F238E27FC236}">
                <a16:creationId xmlns:a16="http://schemas.microsoft.com/office/drawing/2014/main" id="{FF776EB9-7A2C-4EAF-9B80-5EF1B74EFDEE}"/>
              </a:ext>
            </a:extLst>
          </p:cNvPr>
          <p:cNvSpPr/>
          <p:nvPr/>
        </p:nvSpPr>
        <p:spPr>
          <a:xfrm>
            <a:off x="210312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5" name="Slide Picture Transition">
            <a:extLst>
              <a:ext uri="{FF2B5EF4-FFF2-40B4-BE49-F238E27FC236}">
                <a16:creationId xmlns:a16="http://schemas.microsoft.com/office/drawing/2014/main" id="{1075988B-D95D-46FE-A563-CC444995FAA4}"/>
              </a:ext>
            </a:extLst>
          </p:cNvPr>
          <p:cNvSpPr/>
          <p:nvPr/>
        </p:nvSpPr>
        <p:spPr>
          <a:xfrm>
            <a:off x="841248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6" name="Slide Picture Transition">
            <a:extLst>
              <a:ext uri="{FF2B5EF4-FFF2-40B4-BE49-F238E27FC236}">
                <a16:creationId xmlns:a16="http://schemas.microsoft.com/office/drawing/2014/main" id="{021FAAC6-E4CD-4590-91BF-9BCCB07A0E66}"/>
              </a:ext>
            </a:extLst>
          </p:cNvPr>
          <p:cNvSpPr/>
          <p:nvPr/>
        </p:nvSpPr>
        <p:spPr>
          <a:xfrm>
            <a:off x="10515600" y="0"/>
            <a:ext cx="1676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Title Here">
            <a:extLst>
              <a:ext uri="{FF2B5EF4-FFF2-40B4-BE49-F238E27FC236}">
                <a16:creationId xmlns:a16="http://schemas.microsoft.com/office/drawing/2014/main" id="{87A4EB56-6D51-444E-9DB1-F65C50F92D6B}"/>
              </a:ext>
            </a:extLst>
          </p:cNvPr>
          <p:cNvSpPr txBox="1"/>
          <p:nvPr/>
        </p:nvSpPr>
        <p:spPr>
          <a:xfrm>
            <a:off x="-2473023" y="4777770"/>
            <a:ext cx="38752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800" dirty="0">
                <a:solidFill>
                  <a:schemeClr val="bg1"/>
                </a:solidFill>
                <a:latin typeface="Axis" pitchFamily="50" charset="0"/>
              </a:rPr>
              <a:t>EASY</a:t>
            </a:r>
          </a:p>
          <a:p>
            <a:r>
              <a:rPr lang="id-ID" sz="4800" dirty="0">
                <a:solidFill>
                  <a:schemeClr val="bg1"/>
                </a:solidFill>
                <a:latin typeface="Axis" pitchFamily="50" charset="0"/>
              </a:rPr>
              <a:t>CUSTOMIZE</a:t>
            </a:r>
          </a:p>
        </p:txBody>
      </p:sp>
      <p:sp>
        <p:nvSpPr>
          <p:cNvPr id="24" name="Lorem Ipsum">
            <a:extLst>
              <a:ext uri="{FF2B5EF4-FFF2-40B4-BE49-F238E27FC236}">
                <a16:creationId xmlns:a16="http://schemas.microsoft.com/office/drawing/2014/main" id="{428848ED-0E85-4837-B539-0560A849C5BC}"/>
              </a:ext>
            </a:extLst>
          </p:cNvPr>
          <p:cNvSpPr txBox="1"/>
          <p:nvPr/>
        </p:nvSpPr>
        <p:spPr>
          <a:xfrm flipH="1">
            <a:off x="-2408695" y="3483231"/>
            <a:ext cx="32776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>
                <a:solidFill>
                  <a:schemeClr val="bg1"/>
                </a:solidFill>
              </a:rPr>
              <a:t>Lorem ipsum dolor sit amet, consectetur adipiscing elit, sed do eiusmod tempor incididunt ut labore et dolore magna aliqua.</a:t>
            </a:r>
            <a:endParaRPr lang="id-ID" sz="4800" dirty="0">
              <a:solidFill>
                <a:schemeClr val="bg1"/>
              </a:solidFill>
              <a:latin typeface="Axis" pitchFamily="50" charset="0"/>
            </a:endParaRPr>
          </a:p>
        </p:txBody>
      </p:sp>
      <p:sp>
        <p:nvSpPr>
          <p:cNvPr id="25" name="Rectangle Lorem ipsum">
            <a:extLst>
              <a:ext uri="{FF2B5EF4-FFF2-40B4-BE49-F238E27FC236}">
                <a16:creationId xmlns:a16="http://schemas.microsoft.com/office/drawing/2014/main" id="{15BAEB55-9FD7-4488-BD40-E79F6BF9F346}"/>
              </a:ext>
            </a:extLst>
          </p:cNvPr>
          <p:cNvSpPr/>
          <p:nvPr/>
        </p:nvSpPr>
        <p:spPr>
          <a:xfrm>
            <a:off x="-2347294" y="3274723"/>
            <a:ext cx="1266019" cy="102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26" name="Dont Change">
            <a:extLst>
              <a:ext uri="{FF2B5EF4-FFF2-40B4-BE49-F238E27FC236}">
                <a16:creationId xmlns:a16="http://schemas.microsoft.com/office/drawing/2014/main" id="{A6E64120-79F1-4FDC-89A9-DFCA6548BB1A}"/>
              </a:ext>
            </a:extLst>
          </p:cNvPr>
          <p:cNvSpPr/>
          <p:nvPr/>
        </p:nvSpPr>
        <p:spPr>
          <a:xfrm>
            <a:off x="0" y="0"/>
            <a:ext cx="1985010" cy="69076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39214059"/>
      </p:ext>
    </p:extLst>
  </p:cSld>
  <p:clrMapOvr>
    <a:masterClrMapping/>
  </p:clrMapOvr>
  <p:transition spd="med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path" presetSubtype="0" decel="10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 0 L 0.36537 0 " pathEditMode="relative" ptsTypes="AA">
                                      <p:cBhvr>
                                        <p:cTn id="7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decel="10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0 0 L 0.36537 0 " pathEditMode="relative" ptsTypes="AA">
                                      <p:cBhvr>
                                        <p:cTn id="8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decel="10000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2.08333E-7 -1.11111E-6 L 0.36536 -1.11111E-6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3" grpId="0"/>
      <p:bldP spid="24" grpId="0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G">
            <a:extLst>
              <a:ext uri="{FF2B5EF4-FFF2-40B4-BE49-F238E27FC236}">
                <a16:creationId xmlns:a16="http://schemas.microsoft.com/office/drawing/2014/main" id="{65AEF01F-BABA-4263-B6EA-9A3F6108D1F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Grey Rectangle">
            <a:extLst>
              <a:ext uri="{FF2B5EF4-FFF2-40B4-BE49-F238E27FC236}">
                <a16:creationId xmlns:a16="http://schemas.microsoft.com/office/drawing/2014/main" id="{B530A404-E2D3-4F37-B7B5-18C2F10CAABE}"/>
              </a:ext>
            </a:extLst>
          </p:cNvPr>
          <p:cNvSpPr/>
          <p:nvPr/>
        </p:nvSpPr>
        <p:spPr>
          <a:xfrm>
            <a:off x="0" y="0"/>
            <a:ext cx="210312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Grey Rectangle">
            <a:extLst>
              <a:ext uri="{FF2B5EF4-FFF2-40B4-BE49-F238E27FC236}">
                <a16:creationId xmlns:a16="http://schemas.microsoft.com/office/drawing/2014/main" id="{5A207A29-F236-45B1-B9CA-9958117DF5FC}"/>
              </a:ext>
            </a:extLst>
          </p:cNvPr>
          <p:cNvSpPr/>
          <p:nvPr/>
        </p:nvSpPr>
        <p:spPr>
          <a:xfrm>
            <a:off x="4206240" y="0"/>
            <a:ext cx="210312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Grey Rectangle">
            <a:extLst>
              <a:ext uri="{FF2B5EF4-FFF2-40B4-BE49-F238E27FC236}">
                <a16:creationId xmlns:a16="http://schemas.microsoft.com/office/drawing/2014/main" id="{8C747738-FB18-46D5-810D-A0F0710C5782}"/>
              </a:ext>
            </a:extLst>
          </p:cNvPr>
          <p:cNvSpPr/>
          <p:nvPr/>
        </p:nvSpPr>
        <p:spPr>
          <a:xfrm>
            <a:off x="6309360" y="0"/>
            <a:ext cx="210312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Grey Rectangle">
            <a:extLst>
              <a:ext uri="{FF2B5EF4-FFF2-40B4-BE49-F238E27FC236}">
                <a16:creationId xmlns:a16="http://schemas.microsoft.com/office/drawing/2014/main" id="{EEC79F8F-ABF7-4613-A33F-781E36F01368}"/>
              </a:ext>
            </a:extLst>
          </p:cNvPr>
          <p:cNvSpPr/>
          <p:nvPr/>
        </p:nvSpPr>
        <p:spPr>
          <a:xfrm>
            <a:off x="2103120" y="0"/>
            <a:ext cx="210312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Grey Rectangle">
            <a:extLst>
              <a:ext uri="{FF2B5EF4-FFF2-40B4-BE49-F238E27FC236}">
                <a16:creationId xmlns:a16="http://schemas.microsoft.com/office/drawing/2014/main" id="{A3381DC0-4042-48BE-B048-5448EC08DB2D}"/>
              </a:ext>
            </a:extLst>
          </p:cNvPr>
          <p:cNvSpPr/>
          <p:nvPr/>
        </p:nvSpPr>
        <p:spPr>
          <a:xfrm>
            <a:off x="8412480" y="0"/>
            <a:ext cx="210312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Grey Rectangle">
            <a:extLst>
              <a:ext uri="{FF2B5EF4-FFF2-40B4-BE49-F238E27FC236}">
                <a16:creationId xmlns:a16="http://schemas.microsoft.com/office/drawing/2014/main" id="{FE0B365A-81E4-477E-BE24-7DBA9F6EAF5D}"/>
              </a:ext>
            </a:extLst>
          </p:cNvPr>
          <p:cNvSpPr/>
          <p:nvPr/>
        </p:nvSpPr>
        <p:spPr>
          <a:xfrm>
            <a:off x="10515600" y="0"/>
            <a:ext cx="16764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White Rectangle">
            <a:extLst>
              <a:ext uri="{FF2B5EF4-FFF2-40B4-BE49-F238E27FC236}">
                <a16:creationId xmlns:a16="http://schemas.microsoft.com/office/drawing/2014/main" id="{8BE7DFE5-1F5E-4D4F-9862-4941EC4ECA78}"/>
              </a:ext>
            </a:extLst>
          </p:cNvPr>
          <p:cNvSpPr/>
          <p:nvPr/>
        </p:nvSpPr>
        <p:spPr>
          <a:xfrm>
            <a:off x="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" name="White Rectangle">
            <a:extLst>
              <a:ext uri="{FF2B5EF4-FFF2-40B4-BE49-F238E27FC236}">
                <a16:creationId xmlns:a16="http://schemas.microsoft.com/office/drawing/2014/main" id="{8961114A-B823-444E-B22F-D09069B31796}"/>
              </a:ext>
            </a:extLst>
          </p:cNvPr>
          <p:cNvSpPr/>
          <p:nvPr/>
        </p:nvSpPr>
        <p:spPr>
          <a:xfrm>
            <a:off x="420624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White Rectangle">
            <a:extLst>
              <a:ext uri="{FF2B5EF4-FFF2-40B4-BE49-F238E27FC236}">
                <a16:creationId xmlns:a16="http://schemas.microsoft.com/office/drawing/2014/main" id="{EBAD3B82-455B-4F34-8CFE-D47E6776C73B}"/>
              </a:ext>
            </a:extLst>
          </p:cNvPr>
          <p:cNvSpPr/>
          <p:nvPr/>
        </p:nvSpPr>
        <p:spPr>
          <a:xfrm>
            <a:off x="630936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White Rectangle">
            <a:extLst>
              <a:ext uri="{FF2B5EF4-FFF2-40B4-BE49-F238E27FC236}">
                <a16:creationId xmlns:a16="http://schemas.microsoft.com/office/drawing/2014/main" id="{F48D11AD-DC55-47AE-BF2A-923EDB9FAAEF}"/>
              </a:ext>
            </a:extLst>
          </p:cNvPr>
          <p:cNvSpPr/>
          <p:nvPr/>
        </p:nvSpPr>
        <p:spPr>
          <a:xfrm>
            <a:off x="210312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White Rectangle">
            <a:extLst>
              <a:ext uri="{FF2B5EF4-FFF2-40B4-BE49-F238E27FC236}">
                <a16:creationId xmlns:a16="http://schemas.microsoft.com/office/drawing/2014/main" id="{E02600BB-AB0B-49B9-B618-7A041C86F69F}"/>
              </a:ext>
            </a:extLst>
          </p:cNvPr>
          <p:cNvSpPr/>
          <p:nvPr/>
        </p:nvSpPr>
        <p:spPr>
          <a:xfrm>
            <a:off x="841248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White Rectangle">
            <a:extLst>
              <a:ext uri="{FF2B5EF4-FFF2-40B4-BE49-F238E27FC236}">
                <a16:creationId xmlns:a16="http://schemas.microsoft.com/office/drawing/2014/main" id="{133EC8FE-5520-43AB-997A-B3D64AECCA4F}"/>
              </a:ext>
            </a:extLst>
          </p:cNvPr>
          <p:cNvSpPr/>
          <p:nvPr/>
        </p:nvSpPr>
        <p:spPr>
          <a:xfrm>
            <a:off x="10453757" y="0"/>
            <a:ext cx="2111624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 useBgFill="1">
        <p:nvSpPr>
          <p:cNvPr id="17" name="Slide Picture Transition">
            <a:extLst>
              <a:ext uri="{FF2B5EF4-FFF2-40B4-BE49-F238E27FC236}">
                <a16:creationId xmlns:a16="http://schemas.microsoft.com/office/drawing/2014/main" id="{48D55DBF-8EE4-42A1-8F08-B4AECE56A4F2}"/>
              </a:ext>
            </a:extLst>
          </p:cNvPr>
          <p:cNvSpPr/>
          <p:nvPr/>
        </p:nvSpPr>
        <p:spPr>
          <a:xfrm>
            <a:off x="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8" name="Slide Picture Transition">
            <a:extLst>
              <a:ext uri="{FF2B5EF4-FFF2-40B4-BE49-F238E27FC236}">
                <a16:creationId xmlns:a16="http://schemas.microsoft.com/office/drawing/2014/main" id="{EF817C9E-0CD8-435B-8AE7-ADE5EB956D91}"/>
              </a:ext>
            </a:extLst>
          </p:cNvPr>
          <p:cNvSpPr/>
          <p:nvPr/>
        </p:nvSpPr>
        <p:spPr>
          <a:xfrm>
            <a:off x="420624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9" name="Slide Picture Transition">
            <a:extLst>
              <a:ext uri="{FF2B5EF4-FFF2-40B4-BE49-F238E27FC236}">
                <a16:creationId xmlns:a16="http://schemas.microsoft.com/office/drawing/2014/main" id="{5FDDB7C5-9D2C-4BFF-9AE4-7702BC437646}"/>
              </a:ext>
            </a:extLst>
          </p:cNvPr>
          <p:cNvSpPr/>
          <p:nvPr/>
        </p:nvSpPr>
        <p:spPr>
          <a:xfrm>
            <a:off x="630936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20" name="Slide Picture Transition">
            <a:extLst>
              <a:ext uri="{FF2B5EF4-FFF2-40B4-BE49-F238E27FC236}">
                <a16:creationId xmlns:a16="http://schemas.microsoft.com/office/drawing/2014/main" id="{FF776EB9-7A2C-4EAF-9B80-5EF1B74EFDEE}"/>
              </a:ext>
            </a:extLst>
          </p:cNvPr>
          <p:cNvSpPr/>
          <p:nvPr/>
        </p:nvSpPr>
        <p:spPr>
          <a:xfrm>
            <a:off x="210312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21" name="Slide Picture Transition">
            <a:extLst>
              <a:ext uri="{FF2B5EF4-FFF2-40B4-BE49-F238E27FC236}">
                <a16:creationId xmlns:a16="http://schemas.microsoft.com/office/drawing/2014/main" id="{1075988B-D95D-46FE-A563-CC444995FAA4}"/>
              </a:ext>
            </a:extLst>
          </p:cNvPr>
          <p:cNvSpPr/>
          <p:nvPr/>
        </p:nvSpPr>
        <p:spPr>
          <a:xfrm>
            <a:off x="841248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22" name="Slide Picture Transition">
            <a:extLst>
              <a:ext uri="{FF2B5EF4-FFF2-40B4-BE49-F238E27FC236}">
                <a16:creationId xmlns:a16="http://schemas.microsoft.com/office/drawing/2014/main" id="{021FAAC6-E4CD-4590-91BF-9BCCB07A0E66}"/>
              </a:ext>
            </a:extLst>
          </p:cNvPr>
          <p:cNvSpPr/>
          <p:nvPr/>
        </p:nvSpPr>
        <p:spPr>
          <a:xfrm>
            <a:off x="10515600" y="0"/>
            <a:ext cx="1676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Title Here">
            <a:extLst>
              <a:ext uri="{FF2B5EF4-FFF2-40B4-BE49-F238E27FC236}">
                <a16:creationId xmlns:a16="http://schemas.microsoft.com/office/drawing/2014/main" id="{87A4EB56-6D51-444E-9DB1-F65C50F92D6B}"/>
              </a:ext>
            </a:extLst>
          </p:cNvPr>
          <p:cNvSpPr txBox="1"/>
          <p:nvPr/>
        </p:nvSpPr>
        <p:spPr>
          <a:xfrm>
            <a:off x="12908379" y="4777770"/>
            <a:ext cx="25747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dirty="0" smtClean="0">
                <a:solidFill>
                  <a:schemeClr val="accent4"/>
                </a:solidFill>
                <a:latin typeface="Axis" pitchFamily="50" charset="0"/>
              </a:rPr>
              <a:t>FRESH</a:t>
            </a:r>
            <a:endParaRPr lang="id-ID" sz="4800" dirty="0">
              <a:solidFill>
                <a:schemeClr val="accent4"/>
              </a:solidFill>
              <a:latin typeface="Axis" pitchFamily="50" charset="0"/>
            </a:endParaRPr>
          </a:p>
          <a:p>
            <a:pPr algn="r"/>
            <a:r>
              <a:rPr lang="en-US" sz="4800" dirty="0" smtClean="0">
                <a:solidFill>
                  <a:schemeClr val="accent4"/>
                </a:solidFill>
                <a:latin typeface="Axis" pitchFamily="50" charset="0"/>
              </a:rPr>
              <a:t>DESIGN</a:t>
            </a:r>
            <a:endParaRPr lang="id-ID" sz="4800" dirty="0">
              <a:solidFill>
                <a:schemeClr val="accent4"/>
              </a:solidFill>
              <a:latin typeface="Axis" pitchFamily="50" charset="0"/>
            </a:endParaRPr>
          </a:p>
        </p:txBody>
      </p:sp>
      <p:sp>
        <p:nvSpPr>
          <p:cNvPr id="24" name="Lorem Ipsum">
            <a:extLst>
              <a:ext uri="{FF2B5EF4-FFF2-40B4-BE49-F238E27FC236}">
                <a16:creationId xmlns:a16="http://schemas.microsoft.com/office/drawing/2014/main" id="{428848ED-0E85-4837-B539-0560A849C5BC}"/>
              </a:ext>
            </a:extLst>
          </p:cNvPr>
          <p:cNvSpPr txBox="1"/>
          <p:nvPr/>
        </p:nvSpPr>
        <p:spPr>
          <a:xfrm flipH="1">
            <a:off x="12170693" y="3483231"/>
            <a:ext cx="32776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dirty="0">
                <a:solidFill>
                  <a:schemeClr val="accent4"/>
                </a:solidFill>
              </a:rPr>
              <a:t>Lorem ipsum dolor sit amet, consectetur adipiscing elit, sed do eiusmod tempor incididunt ut labore et dolore magna aliqua.</a:t>
            </a:r>
            <a:endParaRPr lang="id-ID" sz="4800" dirty="0">
              <a:solidFill>
                <a:schemeClr val="accent4"/>
              </a:solidFill>
              <a:latin typeface="Axis" pitchFamily="50" charset="0"/>
            </a:endParaRPr>
          </a:p>
        </p:txBody>
      </p:sp>
      <p:sp>
        <p:nvSpPr>
          <p:cNvPr id="25" name="Rectangle Lorem ipsum">
            <a:extLst>
              <a:ext uri="{FF2B5EF4-FFF2-40B4-BE49-F238E27FC236}">
                <a16:creationId xmlns:a16="http://schemas.microsoft.com/office/drawing/2014/main" id="{15BAEB55-9FD7-4488-BD40-E79F6BF9F346}"/>
              </a:ext>
            </a:extLst>
          </p:cNvPr>
          <p:cNvSpPr/>
          <p:nvPr/>
        </p:nvSpPr>
        <p:spPr>
          <a:xfrm>
            <a:off x="14074987" y="3274723"/>
            <a:ext cx="1266019" cy="1027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 useBgFill="1">
        <p:nvSpPr>
          <p:cNvPr id="26" name="Dont Change">
            <a:extLst>
              <a:ext uri="{FF2B5EF4-FFF2-40B4-BE49-F238E27FC236}">
                <a16:creationId xmlns:a16="http://schemas.microsoft.com/office/drawing/2014/main" id="{A6E64120-79F1-4FDC-89A9-DFCA6548BB1A}"/>
              </a:ext>
            </a:extLst>
          </p:cNvPr>
          <p:cNvSpPr/>
          <p:nvPr/>
        </p:nvSpPr>
        <p:spPr>
          <a:xfrm>
            <a:off x="10235988" y="0"/>
            <a:ext cx="1985010" cy="69076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01715355"/>
      </p:ext>
    </p:extLst>
  </p:cSld>
  <p:clrMapOvr>
    <a:masterClrMapping/>
  </p:clrMapOvr>
  <p:transition spd="med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0" presetClass="path" presetSubtype="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 0 L -0.42812 0 " pathEditMode="relative" ptsTypes="AA">
                                      <p:cBhvr>
                                        <p:cTn id="8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 0 L -0.42812 0 " pathEditMode="relative" ptsTypes="AA">
                                      <p:cBhvr>
                                        <p:cTn id="8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0" presetClass="path" presetSubtype="0" accel="50000" decel="5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2.91667E-6 -1.11111E-6 L -0.42812 -1.11111E-6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G">
            <a:extLst>
              <a:ext uri="{FF2B5EF4-FFF2-40B4-BE49-F238E27FC236}">
                <a16:creationId xmlns:a16="http://schemas.microsoft.com/office/drawing/2014/main" id="{65AEF01F-BABA-4263-B6EA-9A3F6108D1F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Grey Rectangle">
            <a:extLst>
              <a:ext uri="{FF2B5EF4-FFF2-40B4-BE49-F238E27FC236}">
                <a16:creationId xmlns:a16="http://schemas.microsoft.com/office/drawing/2014/main" id="{B530A404-E2D3-4F37-B7B5-18C2F10CAABE}"/>
              </a:ext>
            </a:extLst>
          </p:cNvPr>
          <p:cNvSpPr/>
          <p:nvPr/>
        </p:nvSpPr>
        <p:spPr>
          <a:xfrm>
            <a:off x="0" y="0"/>
            <a:ext cx="210312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Grey Rectangle">
            <a:extLst>
              <a:ext uri="{FF2B5EF4-FFF2-40B4-BE49-F238E27FC236}">
                <a16:creationId xmlns:a16="http://schemas.microsoft.com/office/drawing/2014/main" id="{5A207A29-F236-45B1-B9CA-9958117DF5FC}"/>
              </a:ext>
            </a:extLst>
          </p:cNvPr>
          <p:cNvSpPr/>
          <p:nvPr/>
        </p:nvSpPr>
        <p:spPr>
          <a:xfrm>
            <a:off x="4206240" y="0"/>
            <a:ext cx="210312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Grey Rectangle">
            <a:extLst>
              <a:ext uri="{FF2B5EF4-FFF2-40B4-BE49-F238E27FC236}">
                <a16:creationId xmlns:a16="http://schemas.microsoft.com/office/drawing/2014/main" id="{8C747738-FB18-46D5-810D-A0F0710C5782}"/>
              </a:ext>
            </a:extLst>
          </p:cNvPr>
          <p:cNvSpPr/>
          <p:nvPr/>
        </p:nvSpPr>
        <p:spPr>
          <a:xfrm>
            <a:off x="6309360" y="0"/>
            <a:ext cx="210312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Grey Rectangle">
            <a:extLst>
              <a:ext uri="{FF2B5EF4-FFF2-40B4-BE49-F238E27FC236}">
                <a16:creationId xmlns:a16="http://schemas.microsoft.com/office/drawing/2014/main" id="{EEC79F8F-ABF7-4613-A33F-781E36F01368}"/>
              </a:ext>
            </a:extLst>
          </p:cNvPr>
          <p:cNvSpPr/>
          <p:nvPr/>
        </p:nvSpPr>
        <p:spPr>
          <a:xfrm>
            <a:off x="2103120" y="0"/>
            <a:ext cx="210312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Grey Rectangle">
            <a:extLst>
              <a:ext uri="{FF2B5EF4-FFF2-40B4-BE49-F238E27FC236}">
                <a16:creationId xmlns:a16="http://schemas.microsoft.com/office/drawing/2014/main" id="{A3381DC0-4042-48BE-B048-5448EC08DB2D}"/>
              </a:ext>
            </a:extLst>
          </p:cNvPr>
          <p:cNvSpPr/>
          <p:nvPr/>
        </p:nvSpPr>
        <p:spPr>
          <a:xfrm>
            <a:off x="8412480" y="0"/>
            <a:ext cx="210312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Grey Rectangle">
            <a:extLst>
              <a:ext uri="{FF2B5EF4-FFF2-40B4-BE49-F238E27FC236}">
                <a16:creationId xmlns:a16="http://schemas.microsoft.com/office/drawing/2014/main" id="{FE0B365A-81E4-477E-BE24-7DBA9F6EAF5D}"/>
              </a:ext>
            </a:extLst>
          </p:cNvPr>
          <p:cNvSpPr/>
          <p:nvPr/>
        </p:nvSpPr>
        <p:spPr>
          <a:xfrm>
            <a:off x="10515600" y="0"/>
            <a:ext cx="1676400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White Rectangle">
            <a:extLst>
              <a:ext uri="{FF2B5EF4-FFF2-40B4-BE49-F238E27FC236}">
                <a16:creationId xmlns:a16="http://schemas.microsoft.com/office/drawing/2014/main" id="{8BE7DFE5-1F5E-4D4F-9862-4941EC4ECA78}"/>
              </a:ext>
            </a:extLst>
          </p:cNvPr>
          <p:cNvSpPr/>
          <p:nvPr/>
        </p:nvSpPr>
        <p:spPr>
          <a:xfrm>
            <a:off x="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" name="White Rectangle">
            <a:extLst>
              <a:ext uri="{FF2B5EF4-FFF2-40B4-BE49-F238E27FC236}">
                <a16:creationId xmlns:a16="http://schemas.microsoft.com/office/drawing/2014/main" id="{8961114A-B823-444E-B22F-D09069B31796}"/>
              </a:ext>
            </a:extLst>
          </p:cNvPr>
          <p:cNvSpPr/>
          <p:nvPr/>
        </p:nvSpPr>
        <p:spPr>
          <a:xfrm>
            <a:off x="420624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White Rectangle">
            <a:extLst>
              <a:ext uri="{FF2B5EF4-FFF2-40B4-BE49-F238E27FC236}">
                <a16:creationId xmlns:a16="http://schemas.microsoft.com/office/drawing/2014/main" id="{EBAD3B82-455B-4F34-8CFE-D47E6776C73B}"/>
              </a:ext>
            </a:extLst>
          </p:cNvPr>
          <p:cNvSpPr/>
          <p:nvPr/>
        </p:nvSpPr>
        <p:spPr>
          <a:xfrm>
            <a:off x="630936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White Rectangle">
            <a:extLst>
              <a:ext uri="{FF2B5EF4-FFF2-40B4-BE49-F238E27FC236}">
                <a16:creationId xmlns:a16="http://schemas.microsoft.com/office/drawing/2014/main" id="{F48D11AD-DC55-47AE-BF2A-923EDB9FAAEF}"/>
              </a:ext>
            </a:extLst>
          </p:cNvPr>
          <p:cNvSpPr/>
          <p:nvPr/>
        </p:nvSpPr>
        <p:spPr>
          <a:xfrm>
            <a:off x="210312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White Rectangle">
            <a:extLst>
              <a:ext uri="{FF2B5EF4-FFF2-40B4-BE49-F238E27FC236}">
                <a16:creationId xmlns:a16="http://schemas.microsoft.com/office/drawing/2014/main" id="{E02600BB-AB0B-49B9-B618-7A041C86F69F}"/>
              </a:ext>
            </a:extLst>
          </p:cNvPr>
          <p:cNvSpPr/>
          <p:nvPr/>
        </p:nvSpPr>
        <p:spPr>
          <a:xfrm>
            <a:off x="841248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White Rectangle">
            <a:extLst>
              <a:ext uri="{FF2B5EF4-FFF2-40B4-BE49-F238E27FC236}">
                <a16:creationId xmlns:a16="http://schemas.microsoft.com/office/drawing/2014/main" id="{133EC8FE-5520-43AB-997A-B3D64AECCA4F}"/>
              </a:ext>
            </a:extLst>
          </p:cNvPr>
          <p:cNvSpPr/>
          <p:nvPr/>
        </p:nvSpPr>
        <p:spPr>
          <a:xfrm>
            <a:off x="10453757" y="0"/>
            <a:ext cx="2111624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 useBgFill="1">
        <p:nvSpPr>
          <p:cNvPr id="17" name="Slide Picture Transition">
            <a:extLst>
              <a:ext uri="{FF2B5EF4-FFF2-40B4-BE49-F238E27FC236}">
                <a16:creationId xmlns:a16="http://schemas.microsoft.com/office/drawing/2014/main" id="{48D55DBF-8EE4-42A1-8F08-B4AECE56A4F2}"/>
              </a:ext>
            </a:extLst>
          </p:cNvPr>
          <p:cNvSpPr/>
          <p:nvPr/>
        </p:nvSpPr>
        <p:spPr>
          <a:xfrm>
            <a:off x="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8" name="Slide Picture Transition">
            <a:extLst>
              <a:ext uri="{FF2B5EF4-FFF2-40B4-BE49-F238E27FC236}">
                <a16:creationId xmlns:a16="http://schemas.microsoft.com/office/drawing/2014/main" id="{EF817C9E-0CD8-435B-8AE7-ADE5EB956D91}"/>
              </a:ext>
            </a:extLst>
          </p:cNvPr>
          <p:cNvSpPr/>
          <p:nvPr/>
        </p:nvSpPr>
        <p:spPr>
          <a:xfrm>
            <a:off x="420624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9" name="Slide Picture Transition">
            <a:extLst>
              <a:ext uri="{FF2B5EF4-FFF2-40B4-BE49-F238E27FC236}">
                <a16:creationId xmlns:a16="http://schemas.microsoft.com/office/drawing/2014/main" id="{5FDDB7C5-9D2C-4BFF-9AE4-7702BC437646}"/>
              </a:ext>
            </a:extLst>
          </p:cNvPr>
          <p:cNvSpPr/>
          <p:nvPr/>
        </p:nvSpPr>
        <p:spPr>
          <a:xfrm>
            <a:off x="630936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20" name="Slide Picture Transition">
            <a:extLst>
              <a:ext uri="{FF2B5EF4-FFF2-40B4-BE49-F238E27FC236}">
                <a16:creationId xmlns:a16="http://schemas.microsoft.com/office/drawing/2014/main" id="{FF776EB9-7A2C-4EAF-9B80-5EF1B74EFDEE}"/>
              </a:ext>
            </a:extLst>
          </p:cNvPr>
          <p:cNvSpPr/>
          <p:nvPr/>
        </p:nvSpPr>
        <p:spPr>
          <a:xfrm>
            <a:off x="210312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21" name="Slide Picture Transition">
            <a:extLst>
              <a:ext uri="{FF2B5EF4-FFF2-40B4-BE49-F238E27FC236}">
                <a16:creationId xmlns:a16="http://schemas.microsoft.com/office/drawing/2014/main" id="{1075988B-D95D-46FE-A563-CC444995FAA4}"/>
              </a:ext>
            </a:extLst>
          </p:cNvPr>
          <p:cNvSpPr/>
          <p:nvPr/>
        </p:nvSpPr>
        <p:spPr>
          <a:xfrm>
            <a:off x="841248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22" name="Slide Picture Transition">
            <a:extLst>
              <a:ext uri="{FF2B5EF4-FFF2-40B4-BE49-F238E27FC236}">
                <a16:creationId xmlns:a16="http://schemas.microsoft.com/office/drawing/2014/main" id="{021FAAC6-E4CD-4590-91BF-9BCCB07A0E66}"/>
              </a:ext>
            </a:extLst>
          </p:cNvPr>
          <p:cNvSpPr/>
          <p:nvPr/>
        </p:nvSpPr>
        <p:spPr>
          <a:xfrm>
            <a:off x="10515600" y="0"/>
            <a:ext cx="1676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Title Here">
            <a:extLst>
              <a:ext uri="{FF2B5EF4-FFF2-40B4-BE49-F238E27FC236}">
                <a16:creationId xmlns:a16="http://schemas.microsoft.com/office/drawing/2014/main" id="{87A4EB56-6D51-444E-9DB1-F65C50F92D6B}"/>
              </a:ext>
            </a:extLst>
          </p:cNvPr>
          <p:cNvSpPr txBox="1"/>
          <p:nvPr/>
        </p:nvSpPr>
        <p:spPr>
          <a:xfrm>
            <a:off x="-2473023" y="4777770"/>
            <a:ext cx="310828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xis" pitchFamily="50" charset="0"/>
              </a:rPr>
              <a:t>HIGH</a:t>
            </a:r>
            <a:endParaRPr lang="id-ID" sz="4800" dirty="0">
              <a:solidFill>
                <a:schemeClr val="bg1"/>
              </a:solidFill>
              <a:latin typeface="Axis" pitchFamily="50" charset="0"/>
            </a:endParaRPr>
          </a:p>
          <a:p>
            <a:r>
              <a:rPr lang="en-US" sz="4800" dirty="0" smtClean="0">
                <a:solidFill>
                  <a:schemeClr val="bg1"/>
                </a:solidFill>
                <a:latin typeface="Axis" pitchFamily="50" charset="0"/>
              </a:rPr>
              <a:t>QUALITY</a:t>
            </a:r>
            <a:endParaRPr lang="id-ID" sz="4800" dirty="0">
              <a:solidFill>
                <a:schemeClr val="bg1"/>
              </a:solidFill>
              <a:latin typeface="Axis" pitchFamily="50" charset="0"/>
            </a:endParaRPr>
          </a:p>
        </p:txBody>
      </p:sp>
      <p:sp>
        <p:nvSpPr>
          <p:cNvPr id="24" name="Lorem Ipsum">
            <a:extLst>
              <a:ext uri="{FF2B5EF4-FFF2-40B4-BE49-F238E27FC236}">
                <a16:creationId xmlns:a16="http://schemas.microsoft.com/office/drawing/2014/main" id="{428848ED-0E85-4837-B539-0560A849C5BC}"/>
              </a:ext>
            </a:extLst>
          </p:cNvPr>
          <p:cNvSpPr txBox="1"/>
          <p:nvPr/>
        </p:nvSpPr>
        <p:spPr>
          <a:xfrm flipH="1">
            <a:off x="-2408695" y="3483231"/>
            <a:ext cx="32776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>
                <a:solidFill>
                  <a:schemeClr val="bg1"/>
                </a:solidFill>
              </a:rPr>
              <a:t>Lorem ipsum dolor sit amet, consectetur adipiscing elit, sed do eiusmod tempor incididunt ut labore et dolore magna aliqua.</a:t>
            </a:r>
            <a:endParaRPr lang="id-ID" sz="4800" dirty="0">
              <a:solidFill>
                <a:schemeClr val="bg1"/>
              </a:solidFill>
              <a:latin typeface="Axis" pitchFamily="50" charset="0"/>
            </a:endParaRPr>
          </a:p>
        </p:txBody>
      </p:sp>
      <p:sp>
        <p:nvSpPr>
          <p:cNvPr id="25" name="Rectangle Lorem ipsum">
            <a:extLst>
              <a:ext uri="{FF2B5EF4-FFF2-40B4-BE49-F238E27FC236}">
                <a16:creationId xmlns:a16="http://schemas.microsoft.com/office/drawing/2014/main" id="{15BAEB55-9FD7-4488-BD40-E79F6BF9F346}"/>
              </a:ext>
            </a:extLst>
          </p:cNvPr>
          <p:cNvSpPr/>
          <p:nvPr/>
        </p:nvSpPr>
        <p:spPr>
          <a:xfrm>
            <a:off x="-2347294" y="3274723"/>
            <a:ext cx="1266019" cy="102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26" name="Dont Change">
            <a:extLst>
              <a:ext uri="{FF2B5EF4-FFF2-40B4-BE49-F238E27FC236}">
                <a16:creationId xmlns:a16="http://schemas.microsoft.com/office/drawing/2014/main" id="{A6E64120-79F1-4FDC-89A9-DFCA6548BB1A}"/>
              </a:ext>
            </a:extLst>
          </p:cNvPr>
          <p:cNvSpPr/>
          <p:nvPr/>
        </p:nvSpPr>
        <p:spPr>
          <a:xfrm>
            <a:off x="0" y="0"/>
            <a:ext cx="1985010" cy="69076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17729479"/>
      </p:ext>
    </p:extLst>
  </p:cSld>
  <p:clrMapOvr>
    <a:masterClrMapping/>
  </p:clrMapOvr>
  <p:transition spd="med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path" presetSubtype="0" decel="10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 0 L 0.36537 0 " pathEditMode="relative" ptsTypes="AA">
                                      <p:cBhvr>
                                        <p:cTn id="7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decel="10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0 0 L 0.36537 0 " pathEditMode="relative" ptsTypes="AA">
                                      <p:cBhvr>
                                        <p:cTn id="8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decel="10000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6.25E-7 -1.11111E-6 L 0.36536 -1.11111E-6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G">
            <a:extLst>
              <a:ext uri="{FF2B5EF4-FFF2-40B4-BE49-F238E27FC236}">
                <a16:creationId xmlns:a16="http://schemas.microsoft.com/office/drawing/2014/main" id="{65AEF01F-BABA-4263-B6EA-9A3F6108D1F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Grey Rectangle">
            <a:extLst>
              <a:ext uri="{FF2B5EF4-FFF2-40B4-BE49-F238E27FC236}">
                <a16:creationId xmlns:a16="http://schemas.microsoft.com/office/drawing/2014/main" id="{B530A404-E2D3-4F37-B7B5-18C2F10CAABE}"/>
              </a:ext>
            </a:extLst>
          </p:cNvPr>
          <p:cNvSpPr/>
          <p:nvPr/>
        </p:nvSpPr>
        <p:spPr>
          <a:xfrm>
            <a:off x="0" y="0"/>
            <a:ext cx="210312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Grey Rectangle">
            <a:extLst>
              <a:ext uri="{FF2B5EF4-FFF2-40B4-BE49-F238E27FC236}">
                <a16:creationId xmlns:a16="http://schemas.microsoft.com/office/drawing/2014/main" id="{5A207A29-F236-45B1-B9CA-9958117DF5FC}"/>
              </a:ext>
            </a:extLst>
          </p:cNvPr>
          <p:cNvSpPr/>
          <p:nvPr/>
        </p:nvSpPr>
        <p:spPr>
          <a:xfrm>
            <a:off x="4206240" y="0"/>
            <a:ext cx="210312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Grey Rectangle">
            <a:extLst>
              <a:ext uri="{FF2B5EF4-FFF2-40B4-BE49-F238E27FC236}">
                <a16:creationId xmlns:a16="http://schemas.microsoft.com/office/drawing/2014/main" id="{8C747738-FB18-46D5-810D-A0F0710C5782}"/>
              </a:ext>
            </a:extLst>
          </p:cNvPr>
          <p:cNvSpPr/>
          <p:nvPr/>
        </p:nvSpPr>
        <p:spPr>
          <a:xfrm>
            <a:off x="6309360" y="0"/>
            <a:ext cx="210312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Grey Rectangle">
            <a:extLst>
              <a:ext uri="{FF2B5EF4-FFF2-40B4-BE49-F238E27FC236}">
                <a16:creationId xmlns:a16="http://schemas.microsoft.com/office/drawing/2014/main" id="{EEC79F8F-ABF7-4613-A33F-781E36F01368}"/>
              </a:ext>
            </a:extLst>
          </p:cNvPr>
          <p:cNvSpPr/>
          <p:nvPr/>
        </p:nvSpPr>
        <p:spPr>
          <a:xfrm>
            <a:off x="2103120" y="0"/>
            <a:ext cx="210312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Grey Rectangle">
            <a:extLst>
              <a:ext uri="{FF2B5EF4-FFF2-40B4-BE49-F238E27FC236}">
                <a16:creationId xmlns:a16="http://schemas.microsoft.com/office/drawing/2014/main" id="{A3381DC0-4042-48BE-B048-5448EC08DB2D}"/>
              </a:ext>
            </a:extLst>
          </p:cNvPr>
          <p:cNvSpPr/>
          <p:nvPr/>
        </p:nvSpPr>
        <p:spPr>
          <a:xfrm>
            <a:off x="8412480" y="0"/>
            <a:ext cx="210312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Grey Rectangle">
            <a:extLst>
              <a:ext uri="{FF2B5EF4-FFF2-40B4-BE49-F238E27FC236}">
                <a16:creationId xmlns:a16="http://schemas.microsoft.com/office/drawing/2014/main" id="{FE0B365A-81E4-477E-BE24-7DBA9F6EAF5D}"/>
              </a:ext>
            </a:extLst>
          </p:cNvPr>
          <p:cNvSpPr/>
          <p:nvPr/>
        </p:nvSpPr>
        <p:spPr>
          <a:xfrm>
            <a:off x="10515600" y="0"/>
            <a:ext cx="16764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White Rectangle">
            <a:extLst>
              <a:ext uri="{FF2B5EF4-FFF2-40B4-BE49-F238E27FC236}">
                <a16:creationId xmlns:a16="http://schemas.microsoft.com/office/drawing/2014/main" id="{8BE7DFE5-1F5E-4D4F-9862-4941EC4ECA78}"/>
              </a:ext>
            </a:extLst>
          </p:cNvPr>
          <p:cNvSpPr/>
          <p:nvPr/>
        </p:nvSpPr>
        <p:spPr>
          <a:xfrm>
            <a:off x="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" name="White Rectangle">
            <a:extLst>
              <a:ext uri="{FF2B5EF4-FFF2-40B4-BE49-F238E27FC236}">
                <a16:creationId xmlns:a16="http://schemas.microsoft.com/office/drawing/2014/main" id="{8961114A-B823-444E-B22F-D09069B31796}"/>
              </a:ext>
            </a:extLst>
          </p:cNvPr>
          <p:cNvSpPr/>
          <p:nvPr/>
        </p:nvSpPr>
        <p:spPr>
          <a:xfrm>
            <a:off x="420624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White Rectangle">
            <a:extLst>
              <a:ext uri="{FF2B5EF4-FFF2-40B4-BE49-F238E27FC236}">
                <a16:creationId xmlns:a16="http://schemas.microsoft.com/office/drawing/2014/main" id="{EBAD3B82-455B-4F34-8CFE-D47E6776C73B}"/>
              </a:ext>
            </a:extLst>
          </p:cNvPr>
          <p:cNvSpPr/>
          <p:nvPr/>
        </p:nvSpPr>
        <p:spPr>
          <a:xfrm>
            <a:off x="630936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White Rectangle">
            <a:extLst>
              <a:ext uri="{FF2B5EF4-FFF2-40B4-BE49-F238E27FC236}">
                <a16:creationId xmlns:a16="http://schemas.microsoft.com/office/drawing/2014/main" id="{F48D11AD-DC55-47AE-BF2A-923EDB9FAAEF}"/>
              </a:ext>
            </a:extLst>
          </p:cNvPr>
          <p:cNvSpPr/>
          <p:nvPr/>
        </p:nvSpPr>
        <p:spPr>
          <a:xfrm>
            <a:off x="210312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White Rectangle">
            <a:extLst>
              <a:ext uri="{FF2B5EF4-FFF2-40B4-BE49-F238E27FC236}">
                <a16:creationId xmlns:a16="http://schemas.microsoft.com/office/drawing/2014/main" id="{E02600BB-AB0B-49B9-B618-7A041C86F69F}"/>
              </a:ext>
            </a:extLst>
          </p:cNvPr>
          <p:cNvSpPr/>
          <p:nvPr/>
        </p:nvSpPr>
        <p:spPr>
          <a:xfrm>
            <a:off x="8412480" y="0"/>
            <a:ext cx="2649129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White Rectangle">
            <a:extLst>
              <a:ext uri="{FF2B5EF4-FFF2-40B4-BE49-F238E27FC236}">
                <a16:creationId xmlns:a16="http://schemas.microsoft.com/office/drawing/2014/main" id="{133EC8FE-5520-43AB-997A-B3D64AECCA4F}"/>
              </a:ext>
            </a:extLst>
          </p:cNvPr>
          <p:cNvSpPr/>
          <p:nvPr/>
        </p:nvSpPr>
        <p:spPr>
          <a:xfrm>
            <a:off x="10453757" y="0"/>
            <a:ext cx="2111624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95000"/>
                </a:schemeClr>
              </a:solidFill>
            </a:endParaRPr>
          </a:p>
        </p:txBody>
      </p:sp>
      <p:sp useBgFill="1">
        <p:nvSpPr>
          <p:cNvPr id="17" name="Slide Picture Transition">
            <a:extLst>
              <a:ext uri="{FF2B5EF4-FFF2-40B4-BE49-F238E27FC236}">
                <a16:creationId xmlns:a16="http://schemas.microsoft.com/office/drawing/2014/main" id="{48D55DBF-8EE4-42A1-8F08-B4AECE56A4F2}"/>
              </a:ext>
            </a:extLst>
          </p:cNvPr>
          <p:cNvSpPr/>
          <p:nvPr/>
        </p:nvSpPr>
        <p:spPr>
          <a:xfrm>
            <a:off x="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8" name="Slide Picture Transition">
            <a:extLst>
              <a:ext uri="{FF2B5EF4-FFF2-40B4-BE49-F238E27FC236}">
                <a16:creationId xmlns:a16="http://schemas.microsoft.com/office/drawing/2014/main" id="{EF817C9E-0CD8-435B-8AE7-ADE5EB956D91}"/>
              </a:ext>
            </a:extLst>
          </p:cNvPr>
          <p:cNvSpPr/>
          <p:nvPr/>
        </p:nvSpPr>
        <p:spPr>
          <a:xfrm>
            <a:off x="420624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19" name="Slide Picture Transition">
            <a:extLst>
              <a:ext uri="{FF2B5EF4-FFF2-40B4-BE49-F238E27FC236}">
                <a16:creationId xmlns:a16="http://schemas.microsoft.com/office/drawing/2014/main" id="{5FDDB7C5-9D2C-4BFF-9AE4-7702BC437646}"/>
              </a:ext>
            </a:extLst>
          </p:cNvPr>
          <p:cNvSpPr/>
          <p:nvPr/>
        </p:nvSpPr>
        <p:spPr>
          <a:xfrm>
            <a:off x="630936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20" name="Slide Picture Transition">
            <a:extLst>
              <a:ext uri="{FF2B5EF4-FFF2-40B4-BE49-F238E27FC236}">
                <a16:creationId xmlns:a16="http://schemas.microsoft.com/office/drawing/2014/main" id="{FF776EB9-7A2C-4EAF-9B80-5EF1B74EFDEE}"/>
              </a:ext>
            </a:extLst>
          </p:cNvPr>
          <p:cNvSpPr/>
          <p:nvPr/>
        </p:nvSpPr>
        <p:spPr>
          <a:xfrm>
            <a:off x="210312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21" name="Slide Picture Transition">
            <a:extLst>
              <a:ext uri="{FF2B5EF4-FFF2-40B4-BE49-F238E27FC236}">
                <a16:creationId xmlns:a16="http://schemas.microsoft.com/office/drawing/2014/main" id="{1075988B-D95D-46FE-A563-CC444995FAA4}"/>
              </a:ext>
            </a:extLst>
          </p:cNvPr>
          <p:cNvSpPr/>
          <p:nvPr/>
        </p:nvSpPr>
        <p:spPr>
          <a:xfrm>
            <a:off x="8412480" y="0"/>
            <a:ext cx="21031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22" name="Slide Picture Transition">
            <a:extLst>
              <a:ext uri="{FF2B5EF4-FFF2-40B4-BE49-F238E27FC236}">
                <a16:creationId xmlns:a16="http://schemas.microsoft.com/office/drawing/2014/main" id="{021FAAC6-E4CD-4590-91BF-9BCCB07A0E66}"/>
              </a:ext>
            </a:extLst>
          </p:cNvPr>
          <p:cNvSpPr/>
          <p:nvPr/>
        </p:nvSpPr>
        <p:spPr>
          <a:xfrm>
            <a:off x="10515600" y="0"/>
            <a:ext cx="1676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Title Here">
            <a:extLst>
              <a:ext uri="{FF2B5EF4-FFF2-40B4-BE49-F238E27FC236}">
                <a16:creationId xmlns:a16="http://schemas.microsoft.com/office/drawing/2014/main" id="{87A4EB56-6D51-444E-9DB1-F65C50F92D6B}"/>
              </a:ext>
            </a:extLst>
          </p:cNvPr>
          <p:cNvSpPr txBox="1"/>
          <p:nvPr/>
        </p:nvSpPr>
        <p:spPr>
          <a:xfrm>
            <a:off x="12597012" y="4777770"/>
            <a:ext cx="288611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dirty="0" smtClean="0">
                <a:solidFill>
                  <a:schemeClr val="accent4"/>
                </a:solidFill>
                <a:latin typeface="Axis" pitchFamily="50" charset="0"/>
              </a:rPr>
              <a:t>GRAB IT</a:t>
            </a:r>
            <a:endParaRPr lang="id-ID" sz="4800" dirty="0" smtClean="0">
              <a:solidFill>
                <a:schemeClr val="accent4"/>
              </a:solidFill>
              <a:latin typeface="Axis" pitchFamily="50" charset="0"/>
            </a:endParaRPr>
          </a:p>
          <a:p>
            <a:pPr algn="r"/>
            <a:r>
              <a:rPr lang="id-ID" sz="4800" dirty="0" smtClean="0">
                <a:solidFill>
                  <a:schemeClr val="accent4"/>
                </a:solidFill>
                <a:latin typeface="Axis" pitchFamily="50" charset="0"/>
              </a:rPr>
              <a:t>N</a:t>
            </a:r>
            <a:r>
              <a:rPr lang="en-US" sz="4800" dirty="0" smtClean="0">
                <a:solidFill>
                  <a:schemeClr val="accent4"/>
                </a:solidFill>
                <a:latin typeface="Axis" pitchFamily="50" charset="0"/>
              </a:rPr>
              <a:t>OW</a:t>
            </a:r>
            <a:endParaRPr lang="id-ID" sz="4800" dirty="0">
              <a:solidFill>
                <a:schemeClr val="accent4"/>
              </a:solidFill>
              <a:latin typeface="Axis" pitchFamily="50" charset="0"/>
            </a:endParaRPr>
          </a:p>
        </p:txBody>
      </p:sp>
      <p:sp>
        <p:nvSpPr>
          <p:cNvPr id="24" name="Lorem Ipsum">
            <a:extLst>
              <a:ext uri="{FF2B5EF4-FFF2-40B4-BE49-F238E27FC236}">
                <a16:creationId xmlns:a16="http://schemas.microsoft.com/office/drawing/2014/main" id="{428848ED-0E85-4837-B539-0560A849C5BC}"/>
              </a:ext>
            </a:extLst>
          </p:cNvPr>
          <p:cNvSpPr txBox="1"/>
          <p:nvPr/>
        </p:nvSpPr>
        <p:spPr>
          <a:xfrm flipH="1">
            <a:off x="12170693" y="3483231"/>
            <a:ext cx="32776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dirty="0">
                <a:solidFill>
                  <a:schemeClr val="accent4"/>
                </a:solidFill>
              </a:rPr>
              <a:t>Lorem ipsum dolor sit amet, consectetur adipiscing elit, sed do eiusmod tempor incididunt ut labore et dolore magna aliqua.</a:t>
            </a:r>
            <a:endParaRPr lang="id-ID" sz="4800" dirty="0">
              <a:solidFill>
                <a:schemeClr val="accent4"/>
              </a:solidFill>
              <a:latin typeface="Axis" pitchFamily="50" charset="0"/>
            </a:endParaRPr>
          </a:p>
        </p:txBody>
      </p:sp>
      <p:sp>
        <p:nvSpPr>
          <p:cNvPr id="25" name="Rectangle Lorem ipsum">
            <a:extLst>
              <a:ext uri="{FF2B5EF4-FFF2-40B4-BE49-F238E27FC236}">
                <a16:creationId xmlns:a16="http://schemas.microsoft.com/office/drawing/2014/main" id="{15BAEB55-9FD7-4488-BD40-E79F6BF9F346}"/>
              </a:ext>
            </a:extLst>
          </p:cNvPr>
          <p:cNvSpPr/>
          <p:nvPr/>
        </p:nvSpPr>
        <p:spPr>
          <a:xfrm>
            <a:off x="14074987" y="3274723"/>
            <a:ext cx="1266019" cy="1027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 useBgFill="1">
        <p:nvSpPr>
          <p:cNvPr id="26" name="Dont Change">
            <a:extLst>
              <a:ext uri="{FF2B5EF4-FFF2-40B4-BE49-F238E27FC236}">
                <a16:creationId xmlns:a16="http://schemas.microsoft.com/office/drawing/2014/main" id="{A6E64120-79F1-4FDC-89A9-DFCA6548BB1A}"/>
              </a:ext>
            </a:extLst>
          </p:cNvPr>
          <p:cNvSpPr/>
          <p:nvPr/>
        </p:nvSpPr>
        <p:spPr>
          <a:xfrm>
            <a:off x="10235988" y="0"/>
            <a:ext cx="1985010" cy="69076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75434826"/>
      </p:ext>
    </p:extLst>
  </p:cSld>
  <p:clrMapOvr>
    <a:masterClrMapping/>
  </p:clrMapOvr>
  <p:transition spd="med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0" presetClass="path" presetSubtype="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 0 L -0.42812 0 " pathEditMode="relative" ptsTypes="AA">
                                      <p:cBhvr>
                                        <p:cTn id="8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 0 L -0.42812 0 " pathEditMode="relative" ptsTypes="AA">
                                      <p:cBhvr>
                                        <p:cTn id="8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0" presetClass="path" presetSubtype="0" accel="50000" decel="5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2.5E-6 -1.11111E-6 L -0.42812 -1.11111E-6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206</Words>
  <Application>Microsoft Office PowerPoint</Application>
  <PresentationFormat>Widescreen</PresentationFormat>
  <Paragraphs>28</Paragraphs>
  <Slides>11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Axis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</dc:creator>
  <cp:lastModifiedBy>Windows User</cp:lastModifiedBy>
  <cp:revision>30</cp:revision>
  <dcterms:created xsi:type="dcterms:W3CDTF">2018-02-14T15:19:10Z</dcterms:created>
  <dcterms:modified xsi:type="dcterms:W3CDTF">2018-04-12T11:35:49Z</dcterms:modified>
</cp:coreProperties>
</file>