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C0F09-BF44-55BD-633B-7B861B796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F5F9B9-B630-4974-A584-1ED6484A512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F1E8C-8AE4-DBD2-0946-40097D63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35815-5DDF-B74D-B3DF-6D05F1324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96161-3073-4EE5-8274-28662A9815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5057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FF553-BA29-1AB0-47A5-4EDFB99A7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D5B16E-41C1-4230-AC14-91DA76850A6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F3608-BFC6-F528-395E-4AAD178E7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BF09E-CCB0-9DE9-3731-44EC02082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4BEFE-3EF2-4160-AE84-552B4DE5BC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778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32EB2-CAED-6520-C4A3-53F10F283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D49211-097D-4113-AFC9-9E24880908D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96DAE-ADD2-C3D9-8622-753310414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C8644-CD4B-7781-1F3B-371242D0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18CB5-6BE9-4F4C-A834-DC7D41E3E2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463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E594C-9B5A-783C-B5F9-D95BE4FEB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E61B1-C40B-43F9-A85C-914966077B6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972B0-C782-9E73-81C7-A51EBCDE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02E49-4E87-C685-2337-A577AF244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927AA-E8A7-4784-B0EE-C0299DD0C49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7016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5A39D-6650-5EED-E04F-B584B7E3F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FBFE5E-7CC5-429E-8704-6FDAD3841B2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4C057-667D-6D4F-E1EC-B210191DE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86DBE-70DA-D5EC-BC55-66E11DCB1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C28D0-C9C9-4AFA-9818-A33C81CEF5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26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A50432-C43A-6347-6327-2C60AEB5C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66A51D-119B-4205-A24C-100C4AD6FDA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0925C8E-3A2C-E3FD-2DEE-5B217EB6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F073F5B-227F-3129-7D92-FBABADF69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966F8-C70E-4DCE-97F0-A3444CC918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8029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76F73D0-D3E6-987B-D2E3-3D2F24859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9046B9-85FA-4AAA-A3F1-BC4D8D3E83B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F3DDB87-F03A-D31F-99C6-AE62D43B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AD00309-2B47-CA34-FD80-C842DB0F2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5D353-5245-45CC-9E9D-70E89299170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363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A5B15A7-F3F1-D81E-332B-24F3B00A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AEC77C-D633-4B52-8D0A-4CE07E12634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0042484-D24F-55EB-7C55-F29A6D0F3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DE6E318-B43E-BBD1-D5FD-88D46B743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3E371-EB93-4907-A497-EE5F7B7CC0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886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EB7943D-093F-69B9-45EA-095C8C88F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2D6503-0A5B-4D73-9CEF-5448DC7E767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B7ABA07-DAE3-C66C-0050-79FE8BF28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38BEEAF-357B-48DA-BBB7-020BB7523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6875C-0413-4506-9A5B-01BA6946F21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1939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318B23-5D18-423D-C55F-754CA04F0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F573D5-9037-468F-98A4-3016B5C3941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5D57157-FF66-4A4F-76E0-51F90F694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08BE241-DC8D-10F7-5FB4-7B01A9913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12356-0572-4CF8-B96A-C6FBC4C4D22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79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303CF7D-010D-7495-D9A1-4CCDECBF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A9485-41F0-440A-982A-43A4CB83E0FF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98255AC-90C4-D299-0071-25892E39F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350F1A-F5D1-3705-CEF8-B63D9B3E5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2893C-F43B-4111-886A-629EB57E1A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5780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A732663-994B-271C-4C9D-D1DB00A9E7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566D844-E302-C023-03CF-0AF160EBC1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797678-9B6C-9539-FC13-70EBEA6C2E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6B03336-90BA-4562-B4A9-921D34429F2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507F9-232F-280F-0C73-786CFED258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4F5F1-1CCE-9F52-606A-39CE81A64E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6C477DD-9F06-40D8-ACAB-EDAF0167C4F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9331317D-1612-0CFA-CFF2-F6E71D2DCB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FAB86D98-249C-46F5-84AF-94320BF911B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FDC182F2-CB7D-F464-0840-AB5A87886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DA358EB-D2CD-088B-143C-1D34CAD1C72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95A6D49-E858-E45A-F55C-C516223116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1912FE6-868A-9FCF-D595-26702CDCEA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AEE66E0-4A8F-A041-8440-6354754EB63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9278A485-2F17-CE4F-C61C-E832A088CB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141CDEA-786B-0C8C-C281-AA8729A873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43F0BA2-E8BB-B95D-4BA0-22159572F6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2E41509B-3D00-86E3-653B-DF3C79B1F8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3F151C9-2515-C27B-6D88-A3FB04AB65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63E41CAF-1CF1-3FD6-2550-06062DCB4D4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78AEF7C3-D5A4-159B-28D7-28F6CC111F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3102AA8-B624-AF6F-2DB9-10120C43FB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B71A77F-0F1B-BD71-27F7-8E327351B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CD9BAC15-21D3-8024-CF1B-064E680BDE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D9EBAB96-B8D7-A941-823F-727B867FA0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D3478F3-5BAE-378F-69D1-F19FB3F422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A1A5EE04-95AE-6704-FB32-8FE2406D514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EA037EE6-0A36-9B42-9D96-830BB0BF53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6C7674E-BF0A-B008-BC0F-4ABDFF7359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790E2C5-D447-EF0E-106D-F69135D9221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5EEFE90C-3288-18FF-1BD7-7E954CCA86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CD6DBD-0F62-AC1B-7053-7988526F5D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182D4DFB-A3EF-A384-0229-1C1D0493E9E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C4C5E9E0-EA37-EEE5-3151-B1EB79D4DB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6D557A25-6FF3-6768-1013-8D50593AF3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3970FAE9-1449-5CC2-F4EF-F36B97703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E0B91D13-7CBF-6B13-0839-755BCD9D339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8D9418C-0D90-0163-A30E-B3794BD89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ADCA8C5-4508-8D0F-6360-ED1021938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BD7D71CC-0BB6-099C-B948-C7C2B266BE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84B7C3CE-AA74-B0C0-24A8-4C1CC58E3A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8206387-C97D-0D48-9902-41486F9149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12A57CB5-C49E-FC33-395A-4969B79BA7C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4412B02A-8EEE-D1DC-1ADC-02C1D81E40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A49B278-E244-7E86-8DCD-27531AF85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79602F89-0361-9A09-6C01-947B35495EC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BC543C0C-0F53-3A94-C73C-810CA0CD3C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B8E5D2B-89FA-560C-29CD-FAD2608F7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AA57566-2986-C4B2-1C30-E6B550897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1F96CB02-E600-1461-399C-58FC55DA67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033B7BFD-6929-3C8A-FDBC-2DDE32309E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A51DBA6-71D8-D073-0958-8C0FC58F8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7A07092-8C01-3BB5-851A-6A3CB92515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0684E7CE-4815-476D-6DF4-8FE4AF4CF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A7C9B88-FC23-1EDE-8971-8E4B98FD9A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B5AD4ED0-3B07-52BE-74A3-86826E4C6E3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08090BCF-2AEE-96DE-1BFC-C49E9DB515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D08F6AF-2282-3A14-21D4-9B2FEEC8A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F09BAFA3-FB41-CA48-BE6A-573DC75E887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87428AAA-8C18-7D59-B3F1-E4ED1705A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2917A99A-DE29-AF96-0A76-F9A46EE04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10</TotalTime>
  <Words>16</Words>
  <Application>Microsoft Office PowerPoint</Application>
  <PresentationFormat>와이드스크린</PresentationFormat>
  <Paragraphs>16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2008-10-25T01:30:37Z</dcterms:created>
  <dcterms:modified xsi:type="dcterms:W3CDTF">2024-10-09T00:32:02Z</dcterms:modified>
</cp:coreProperties>
</file>