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20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828" y="3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C05BF-C4DB-446C-8B88-5BF2E4C03F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5568D3-6BF6-4E06-8349-F4D07C77FB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5D6F2D-D620-4EFA-A48C-D85BA1CD2E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20E4D-96A3-49D3-925B-54219FBF889D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03C775-05EE-455B-8567-6FE0CEA57A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C6B6F3-BCDE-4157-B57C-DC5741BEE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4A8B-7836-4F01-8BE1-96BE98B7B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8905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CA334C-EE8A-4FAA-829C-3EB2593FB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2E3AD6-DF5A-40F2-8A7A-C32757E7C1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99BA68-63D5-496A-8705-7713C7AE6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20E4D-96A3-49D3-925B-54219FBF889D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87786B-C206-4BAC-9164-022DC0A71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076C6C-D45F-44C1-B3B2-B6D0A7D11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4A8B-7836-4F01-8BE1-96BE98B7B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051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93CED5D-B789-48A4-9CDB-724F0DEE93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269EC-1413-4692-9FB8-D0E21CD7E4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277C62-5FD6-42A8-BA5E-C7741472B4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20E4D-96A3-49D3-925B-54219FBF889D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867C9F-98B9-46AF-BABB-8E707F089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E3BE3D-5A99-4AFF-AEC0-A5B366F9D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4A8B-7836-4F01-8BE1-96BE98B7B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243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EB69DA-C641-46DF-8C1A-64898B464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979EF4-43A6-493A-AE60-18026D1BCD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AED770-DEC6-4B7A-8A2A-0FF6705FD8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20E4D-96A3-49D3-925B-54219FBF889D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D029E8-1F1B-46B3-8D58-7016F38007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5E084A-DC5F-426F-95AD-ABAF74B2D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4A8B-7836-4F01-8BE1-96BE98B7B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946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4D80C-2833-4921-AD93-F51300F676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B6A8F7-0E9B-403F-AF12-290724C5D6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312312-84D7-45E1-A9B5-B322E4D508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20E4D-96A3-49D3-925B-54219FBF889D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7A2C54-63AB-4893-A03E-98E690792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50E7E4-7A49-4E17-ABC4-E28B5472B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4A8B-7836-4F01-8BE1-96BE98B7B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128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72243E-F5A4-40ED-AEEA-1145ADF2E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1C97C1-4D30-490C-84FC-076458FC3E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AD399F-6213-4DB1-B314-9BA5D8D6CB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EECC11-EF97-40DD-8672-545271449A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20E4D-96A3-49D3-925B-54219FBF889D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F04ACC-8432-483F-8D0A-86AF84371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E8E23D-5CE5-419C-A00D-9F510078B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4A8B-7836-4F01-8BE1-96BE98B7B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184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C6E812-92B9-432A-97C4-413D1330E7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2A96DC-4F9D-4AB6-9EB8-ED122F27C8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67C8A5-FCD2-477A-B6F4-B960479AF1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382350-E875-4EEF-89D4-C117AD664A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D7D975-F553-4A19-A5BF-53B3E3E795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339F78-D060-439F-96EF-B966EDBA7A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20E4D-96A3-49D3-925B-54219FBF889D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2F10E8D-0F86-4C9C-8FAB-22C347DAE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7A29FBD-2019-432F-9C13-D9CB661F3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4A8B-7836-4F01-8BE1-96BE98B7B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591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63D85C-29D4-4B26-A84A-6CB255C222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C25A20-4A1B-480C-9E2E-2A38E80E1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20E4D-96A3-49D3-925B-54219FBF889D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BB0F34-D08F-4642-BAC4-35B72F5876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133683-8FC1-42B1-84F9-9BC120E5BF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4A8B-7836-4F01-8BE1-96BE98B7B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583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18A36D-7951-47AD-B450-E87823046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20E4D-96A3-49D3-925B-54219FBF889D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D32D012-BA34-4988-8749-1ACCA8BF9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B0B3D4-B871-40CB-A145-15256B4CF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4A8B-7836-4F01-8BE1-96BE98B7B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287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681603-821C-4D2E-BE80-F7FDDFB69E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3A9627-2D61-4453-B19A-05CD00BB6F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FB8B24-36CA-4646-A7D5-11B6BC0CD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85270F-433B-4D05-A2A3-E44AB4BA6D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20E4D-96A3-49D3-925B-54219FBF889D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5AD16A-275C-45F4-B887-E5B89C44A1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02ACAA-F888-42F6-ADD7-754E3EF21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4A8B-7836-4F01-8BE1-96BE98B7B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0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DAC4AB-5ADC-4191-A823-2697345428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421B4A-57CC-4ABE-B7B8-AE1F96FEA3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E87445-8FC8-4B07-9581-9F4469659E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0DFEDE-D53E-40CE-A892-5EE2257339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20E4D-96A3-49D3-925B-54219FBF889D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F5D38D-D039-41F8-91A6-99F099B2B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127BB9-3C12-4C93-B58C-5F9E06640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4A8B-7836-4F01-8BE1-96BE98B7B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740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43D2EA4-E1B4-494D-A1D3-DA7FCBE407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D3BD02-936F-4384-A7C3-1DFF16377A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20C53D-DDC9-4004-AC72-D5CDADF04F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B20E4D-96A3-49D3-925B-54219FBF889D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93DE05-EC4B-4590-AB6E-8F1F0FBC00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8F6EA3-872E-4B24-938F-BC7A013185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9F4A8B-7836-4F01-8BE1-96BE98B7B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537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-">
            <a:extLst>
              <a:ext uri="{FF2B5EF4-FFF2-40B4-BE49-F238E27FC236}">
                <a16:creationId xmlns:a16="http://schemas.microsoft.com/office/drawing/2014/main" id="{18FE313B-2F6A-4826-89E5-B8FA8E870C51}"/>
              </a:ext>
            </a:extLst>
          </p:cNvPr>
          <p:cNvSpPr/>
          <p:nvPr/>
        </p:nvSpPr>
        <p:spPr>
          <a:xfrm>
            <a:off x="-55808" y="-26300"/>
            <a:ext cx="12323864" cy="6872268"/>
          </a:xfrm>
          <a:custGeom>
            <a:avLst/>
            <a:gdLst>
              <a:gd name="connsiteX0" fmla="*/ 0 w 12323864"/>
              <a:gd name="connsiteY0" fmla="*/ 0 h 6833935"/>
              <a:gd name="connsiteX1" fmla="*/ 12323864 w 12323864"/>
              <a:gd name="connsiteY1" fmla="*/ 0 h 6833935"/>
              <a:gd name="connsiteX2" fmla="*/ 12323864 w 12323864"/>
              <a:gd name="connsiteY2" fmla="*/ 6833936 h 6833935"/>
              <a:gd name="connsiteX3" fmla="*/ -1 w 12323864"/>
              <a:gd name="connsiteY3" fmla="*/ 6833936 h 6833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323864" h="6833935">
                <a:moveTo>
                  <a:pt x="0" y="0"/>
                </a:moveTo>
                <a:lnTo>
                  <a:pt x="12323864" y="0"/>
                </a:lnTo>
                <a:lnTo>
                  <a:pt x="12323864" y="6833936"/>
                </a:lnTo>
                <a:lnTo>
                  <a:pt x="-1" y="6833936"/>
                </a:lnTo>
                <a:close/>
              </a:path>
            </a:pathLst>
          </a:custGeom>
          <a:solidFill>
            <a:srgbClr val="009AD1"/>
          </a:solidFill>
          <a:ln w="63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-">
            <a:extLst>
              <a:ext uri="{FF2B5EF4-FFF2-40B4-BE49-F238E27FC236}">
                <a16:creationId xmlns:a16="http://schemas.microsoft.com/office/drawing/2014/main" id="{43A55863-7622-4D33-B779-F5DBA3A7750B}"/>
              </a:ext>
            </a:extLst>
          </p:cNvPr>
          <p:cNvSpPr/>
          <p:nvPr/>
        </p:nvSpPr>
        <p:spPr>
          <a:xfrm>
            <a:off x="8190882" y="189133"/>
            <a:ext cx="2870252" cy="759401"/>
          </a:xfrm>
          <a:custGeom>
            <a:avLst/>
            <a:gdLst>
              <a:gd name="connsiteX0" fmla="*/ 2524759 w 2870252"/>
              <a:gd name="connsiteY0" fmla="*/ 668915 h 759401"/>
              <a:gd name="connsiteX1" fmla="*/ 2267855 w 2870252"/>
              <a:gd name="connsiteY1" fmla="*/ 365184 h 759401"/>
              <a:gd name="connsiteX2" fmla="*/ 1979310 w 2870252"/>
              <a:gd name="connsiteY2" fmla="*/ 487942 h 759401"/>
              <a:gd name="connsiteX3" fmla="*/ 1855287 w 2870252"/>
              <a:gd name="connsiteY3" fmla="*/ 343670 h 759401"/>
              <a:gd name="connsiteX4" fmla="*/ 1728100 w 2870252"/>
              <a:gd name="connsiteY4" fmla="*/ 408213 h 759401"/>
              <a:gd name="connsiteX5" fmla="*/ 1257317 w 2870252"/>
              <a:gd name="connsiteY5" fmla="*/ 708 h 759401"/>
              <a:gd name="connsiteX6" fmla="*/ 763755 w 2870252"/>
              <a:gd name="connsiteY6" fmla="*/ 483513 h 759401"/>
              <a:gd name="connsiteX7" fmla="*/ 341697 w 2870252"/>
              <a:gd name="connsiteY7" fmla="*/ 641706 h 759401"/>
              <a:gd name="connsiteX8" fmla="*/ 0 w 2870252"/>
              <a:gd name="connsiteY8" fmla="*/ 759401 h 759401"/>
              <a:gd name="connsiteX9" fmla="*/ 296770 w 2870252"/>
              <a:gd name="connsiteY9" fmla="*/ 759401 h 759401"/>
              <a:gd name="connsiteX10" fmla="*/ 453697 w 2870252"/>
              <a:gd name="connsiteY10" fmla="*/ 759401 h 759401"/>
              <a:gd name="connsiteX11" fmla="*/ 1005475 w 2870252"/>
              <a:gd name="connsiteY11" fmla="*/ 759401 h 759401"/>
              <a:gd name="connsiteX12" fmla="*/ 1781885 w 2870252"/>
              <a:gd name="connsiteY12" fmla="*/ 759401 h 759401"/>
              <a:gd name="connsiteX13" fmla="*/ 2870253 w 2870252"/>
              <a:gd name="connsiteY13" fmla="*/ 759401 h 759401"/>
              <a:gd name="connsiteX14" fmla="*/ 2524759 w 2870252"/>
              <a:gd name="connsiteY14" fmla="*/ 668915 h 759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870252" h="759401">
                <a:moveTo>
                  <a:pt x="2524759" y="668915"/>
                </a:moveTo>
                <a:cubicBezTo>
                  <a:pt x="2524759" y="668915"/>
                  <a:pt x="2467178" y="377840"/>
                  <a:pt x="2267855" y="365184"/>
                </a:cubicBezTo>
                <a:cubicBezTo>
                  <a:pt x="2068531" y="352529"/>
                  <a:pt x="1979310" y="487942"/>
                  <a:pt x="1979310" y="487942"/>
                </a:cubicBezTo>
                <a:cubicBezTo>
                  <a:pt x="1979310" y="487942"/>
                  <a:pt x="1957163" y="356326"/>
                  <a:pt x="1855287" y="343670"/>
                </a:cubicBezTo>
                <a:cubicBezTo>
                  <a:pt x="1768597" y="334179"/>
                  <a:pt x="1728100" y="408213"/>
                  <a:pt x="1728100" y="408213"/>
                </a:cubicBezTo>
                <a:cubicBezTo>
                  <a:pt x="1728100" y="408213"/>
                  <a:pt x="1664190" y="22855"/>
                  <a:pt x="1257317" y="708"/>
                </a:cubicBezTo>
                <a:cubicBezTo>
                  <a:pt x="850446" y="-21439"/>
                  <a:pt x="763755" y="483513"/>
                  <a:pt x="763755" y="483513"/>
                </a:cubicBezTo>
                <a:cubicBezTo>
                  <a:pt x="763755" y="483513"/>
                  <a:pt x="469516" y="252551"/>
                  <a:pt x="341697" y="641706"/>
                </a:cubicBezTo>
                <a:cubicBezTo>
                  <a:pt x="273990" y="622723"/>
                  <a:pt x="167052" y="640440"/>
                  <a:pt x="0" y="759401"/>
                </a:cubicBezTo>
                <a:lnTo>
                  <a:pt x="296770" y="759401"/>
                </a:lnTo>
                <a:lnTo>
                  <a:pt x="453697" y="759401"/>
                </a:lnTo>
                <a:lnTo>
                  <a:pt x="1005475" y="759401"/>
                </a:lnTo>
                <a:lnTo>
                  <a:pt x="1781885" y="759401"/>
                </a:lnTo>
                <a:lnTo>
                  <a:pt x="2870253" y="759401"/>
                </a:lnTo>
                <a:cubicBezTo>
                  <a:pt x="2700038" y="609434"/>
                  <a:pt x="2524759" y="668915"/>
                  <a:pt x="2524759" y="668915"/>
                </a:cubicBezTo>
                <a:close/>
              </a:path>
            </a:pathLst>
          </a:custGeom>
          <a:solidFill>
            <a:srgbClr val="FFFFFF">
              <a:alpha val="40000"/>
            </a:srgbClr>
          </a:solidFill>
          <a:ln w="63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-">
            <a:extLst>
              <a:ext uri="{FF2B5EF4-FFF2-40B4-BE49-F238E27FC236}">
                <a16:creationId xmlns:a16="http://schemas.microsoft.com/office/drawing/2014/main" id="{26FB7180-90A3-4FC1-B4FD-7F98E8EC717A}"/>
              </a:ext>
            </a:extLst>
          </p:cNvPr>
          <p:cNvSpPr/>
          <p:nvPr/>
        </p:nvSpPr>
        <p:spPr>
          <a:xfrm>
            <a:off x="1126842" y="522243"/>
            <a:ext cx="1849592" cy="488935"/>
          </a:xfrm>
          <a:custGeom>
            <a:avLst/>
            <a:gdLst>
              <a:gd name="connsiteX0" fmla="*/ 222103 w 1849592"/>
              <a:gd name="connsiteY0" fmla="*/ 431986 h 488935"/>
              <a:gd name="connsiteX1" fmla="*/ 387889 w 1849592"/>
              <a:gd name="connsiteY1" fmla="*/ 235826 h 488935"/>
              <a:gd name="connsiteX2" fmla="*/ 573924 w 1849592"/>
              <a:gd name="connsiteY2" fmla="*/ 314923 h 488935"/>
              <a:gd name="connsiteX3" fmla="*/ 653653 w 1849592"/>
              <a:gd name="connsiteY3" fmla="*/ 221905 h 488935"/>
              <a:gd name="connsiteX4" fmla="*/ 735281 w 1849592"/>
              <a:gd name="connsiteY4" fmla="*/ 263036 h 488935"/>
              <a:gd name="connsiteX5" fmla="*/ 1039012 w 1849592"/>
              <a:gd name="connsiteY5" fmla="*/ 435 h 488935"/>
              <a:gd name="connsiteX6" fmla="*/ 1357296 w 1849592"/>
              <a:gd name="connsiteY6" fmla="*/ 311126 h 488935"/>
              <a:gd name="connsiteX7" fmla="*/ 1629388 w 1849592"/>
              <a:gd name="connsiteY7" fmla="*/ 413003 h 488935"/>
              <a:gd name="connsiteX8" fmla="*/ 1849592 w 1849592"/>
              <a:gd name="connsiteY8" fmla="*/ 488935 h 488935"/>
              <a:gd name="connsiteX9" fmla="*/ 1658495 w 1849592"/>
              <a:gd name="connsiteY9" fmla="*/ 488935 h 488935"/>
              <a:gd name="connsiteX10" fmla="*/ 1557251 w 1849592"/>
              <a:gd name="connsiteY10" fmla="*/ 488935 h 488935"/>
              <a:gd name="connsiteX11" fmla="*/ 1201634 w 1849592"/>
              <a:gd name="connsiteY11" fmla="*/ 488935 h 488935"/>
              <a:gd name="connsiteX12" fmla="*/ 701111 w 1849592"/>
              <a:gd name="connsiteY12" fmla="*/ 488935 h 488935"/>
              <a:gd name="connsiteX13" fmla="*/ 0 w 1849592"/>
              <a:gd name="connsiteY13" fmla="*/ 488935 h 488935"/>
              <a:gd name="connsiteX14" fmla="*/ 222103 w 1849592"/>
              <a:gd name="connsiteY14" fmla="*/ 431986 h 488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849592" h="488935">
                <a:moveTo>
                  <a:pt x="222103" y="431986"/>
                </a:moveTo>
                <a:cubicBezTo>
                  <a:pt x="222103" y="431986"/>
                  <a:pt x="259436" y="244052"/>
                  <a:pt x="387889" y="235826"/>
                </a:cubicBezTo>
                <a:cubicBezTo>
                  <a:pt x="516342" y="227600"/>
                  <a:pt x="573924" y="314923"/>
                  <a:pt x="573924" y="314923"/>
                </a:cubicBezTo>
                <a:cubicBezTo>
                  <a:pt x="573924" y="314923"/>
                  <a:pt x="588478" y="230131"/>
                  <a:pt x="653653" y="221905"/>
                </a:cubicBezTo>
                <a:cubicBezTo>
                  <a:pt x="709337" y="215578"/>
                  <a:pt x="735281" y="263036"/>
                  <a:pt x="735281" y="263036"/>
                </a:cubicBezTo>
                <a:cubicBezTo>
                  <a:pt x="735281" y="263036"/>
                  <a:pt x="776411" y="14356"/>
                  <a:pt x="1039012" y="435"/>
                </a:cubicBezTo>
                <a:cubicBezTo>
                  <a:pt x="1300979" y="-13486"/>
                  <a:pt x="1357296" y="311126"/>
                  <a:pt x="1357296" y="311126"/>
                </a:cubicBezTo>
                <a:cubicBezTo>
                  <a:pt x="1357296" y="311126"/>
                  <a:pt x="1547127" y="162425"/>
                  <a:pt x="1629388" y="413003"/>
                </a:cubicBezTo>
                <a:cubicBezTo>
                  <a:pt x="1673049" y="400980"/>
                  <a:pt x="1742021" y="411737"/>
                  <a:pt x="1849592" y="488935"/>
                </a:cubicBezTo>
                <a:lnTo>
                  <a:pt x="1658495" y="488935"/>
                </a:lnTo>
                <a:lnTo>
                  <a:pt x="1557251" y="488935"/>
                </a:lnTo>
                <a:lnTo>
                  <a:pt x="1201634" y="488935"/>
                </a:lnTo>
                <a:lnTo>
                  <a:pt x="701111" y="488935"/>
                </a:lnTo>
                <a:lnTo>
                  <a:pt x="0" y="488935"/>
                </a:lnTo>
                <a:cubicBezTo>
                  <a:pt x="108837" y="393387"/>
                  <a:pt x="222103" y="431986"/>
                  <a:pt x="222103" y="431986"/>
                </a:cubicBezTo>
                <a:close/>
              </a:path>
            </a:pathLst>
          </a:custGeom>
          <a:solidFill>
            <a:srgbClr val="FFFFFF">
              <a:alpha val="40000"/>
            </a:srgbClr>
          </a:solidFill>
          <a:ln w="63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-">
            <a:extLst>
              <a:ext uri="{FF2B5EF4-FFF2-40B4-BE49-F238E27FC236}">
                <a16:creationId xmlns:a16="http://schemas.microsoft.com/office/drawing/2014/main" id="{B75D585C-A1CD-4EBE-B277-41A0156ED2EF}"/>
              </a:ext>
            </a:extLst>
          </p:cNvPr>
          <p:cNvSpPr/>
          <p:nvPr/>
        </p:nvSpPr>
        <p:spPr>
          <a:xfrm>
            <a:off x="4053412" y="0"/>
            <a:ext cx="2242543" cy="446104"/>
          </a:xfrm>
          <a:custGeom>
            <a:avLst/>
            <a:gdLst>
              <a:gd name="connsiteX0" fmla="*/ 2242544 w 2242543"/>
              <a:gd name="connsiteY0" fmla="*/ 446104 h 446104"/>
              <a:gd name="connsiteX1" fmla="*/ 0 w 2242543"/>
              <a:gd name="connsiteY1" fmla="*/ 446104 h 446104"/>
              <a:gd name="connsiteX2" fmla="*/ 267030 w 2242543"/>
              <a:gd name="connsiteY2" fmla="*/ 353719 h 446104"/>
              <a:gd name="connsiteX3" fmla="*/ 597337 w 2242543"/>
              <a:gd name="connsiteY3" fmla="*/ 230329 h 446104"/>
              <a:gd name="connsiteX4" fmla="*/ 694151 w 2242543"/>
              <a:gd name="connsiteY4" fmla="*/ 0 h 446104"/>
              <a:gd name="connsiteX5" fmla="*/ 1272505 w 2242543"/>
              <a:gd name="connsiteY5" fmla="*/ 0 h 446104"/>
              <a:gd name="connsiteX6" fmla="*/ 1350968 w 2242543"/>
              <a:gd name="connsiteY6" fmla="*/ 172114 h 446104"/>
              <a:gd name="connsiteX7" fmla="*/ 1450314 w 2242543"/>
              <a:gd name="connsiteY7" fmla="*/ 122125 h 446104"/>
              <a:gd name="connsiteX8" fmla="*/ 1547127 w 2242543"/>
              <a:gd name="connsiteY8" fmla="*/ 234758 h 446104"/>
              <a:gd name="connsiteX9" fmla="*/ 1773027 w 2242543"/>
              <a:gd name="connsiteY9" fmla="*/ 139210 h 446104"/>
              <a:gd name="connsiteX10" fmla="*/ 1973616 w 2242543"/>
              <a:gd name="connsiteY10" fmla="*/ 376499 h 446104"/>
              <a:gd name="connsiteX11" fmla="*/ 2242544 w 2242543"/>
              <a:gd name="connsiteY11" fmla="*/ 446104 h 446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42543" h="446104">
                <a:moveTo>
                  <a:pt x="2242544" y="446104"/>
                </a:moveTo>
                <a:lnTo>
                  <a:pt x="0" y="446104"/>
                </a:lnTo>
                <a:cubicBezTo>
                  <a:pt x="130352" y="352454"/>
                  <a:pt x="213877" y="339166"/>
                  <a:pt x="267030" y="353719"/>
                </a:cubicBezTo>
                <a:cubicBezTo>
                  <a:pt x="367008" y="49356"/>
                  <a:pt x="597337" y="230329"/>
                  <a:pt x="597337" y="230329"/>
                </a:cubicBezTo>
                <a:cubicBezTo>
                  <a:pt x="597337" y="230329"/>
                  <a:pt x="618851" y="105673"/>
                  <a:pt x="694151" y="0"/>
                </a:cubicBezTo>
                <a:lnTo>
                  <a:pt x="1272505" y="0"/>
                </a:lnTo>
                <a:cubicBezTo>
                  <a:pt x="1336415" y="83526"/>
                  <a:pt x="1350968" y="172114"/>
                  <a:pt x="1350968" y="172114"/>
                </a:cubicBezTo>
                <a:cubicBezTo>
                  <a:pt x="1350968" y="172114"/>
                  <a:pt x="1382607" y="114532"/>
                  <a:pt x="1450314" y="122125"/>
                </a:cubicBezTo>
                <a:cubicBezTo>
                  <a:pt x="1530043" y="132249"/>
                  <a:pt x="1547127" y="234758"/>
                  <a:pt x="1547127" y="234758"/>
                </a:cubicBezTo>
                <a:cubicBezTo>
                  <a:pt x="1547127" y="234758"/>
                  <a:pt x="1617366" y="129085"/>
                  <a:pt x="1773027" y="139210"/>
                </a:cubicBezTo>
                <a:cubicBezTo>
                  <a:pt x="1928689" y="149334"/>
                  <a:pt x="1973616" y="376499"/>
                  <a:pt x="1973616" y="376499"/>
                </a:cubicBezTo>
                <a:cubicBezTo>
                  <a:pt x="1973616" y="376499"/>
                  <a:pt x="2110294" y="329674"/>
                  <a:pt x="2242544" y="446104"/>
                </a:cubicBezTo>
                <a:close/>
              </a:path>
            </a:pathLst>
          </a:custGeom>
          <a:solidFill>
            <a:srgbClr val="FFFFFF">
              <a:alpha val="40000"/>
            </a:srgbClr>
          </a:solidFill>
          <a:ln w="63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7" name="-">
            <a:extLst>
              <a:ext uri="{FF2B5EF4-FFF2-40B4-BE49-F238E27FC236}">
                <a16:creationId xmlns:a16="http://schemas.microsoft.com/office/drawing/2014/main" id="{D20FB892-DE5A-435A-BE92-B74FE8B16155}"/>
              </a:ext>
            </a:extLst>
          </p:cNvPr>
          <p:cNvSpPr/>
          <p:nvPr/>
        </p:nvSpPr>
        <p:spPr>
          <a:xfrm>
            <a:off x="980672" y="12032"/>
            <a:ext cx="10250904" cy="6833935"/>
          </a:xfrm>
          <a:custGeom>
            <a:avLst/>
            <a:gdLst>
              <a:gd name="connsiteX0" fmla="*/ 0 w 10250904"/>
              <a:gd name="connsiteY0" fmla="*/ 0 h 6833935"/>
              <a:gd name="connsiteX1" fmla="*/ 10250905 w 10250904"/>
              <a:gd name="connsiteY1" fmla="*/ 0 h 6833935"/>
              <a:gd name="connsiteX2" fmla="*/ 10250905 w 10250904"/>
              <a:gd name="connsiteY2" fmla="*/ 6833936 h 6833935"/>
              <a:gd name="connsiteX3" fmla="*/ 1 w 10250904"/>
              <a:gd name="connsiteY3" fmla="*/ 6833936 h 6833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250904" h="6833935">
                <a:moveTo>
                  <a:pt x="0" y="0"/>
                </a:moveTo>
                <a:lnTo>
                  <a:pt x="10250905" y="0"/>
                </a:lnTo>
                <a:lnTo>
                  <a:pt x="10250905" y="6833936"/>
                </a:lnTo>
                <a:lnTo>
                  <a:pt x="1" y="6833936"/>
                </a:lnTo>
                <a:close/>
              </a:path>
            </a:pathLst>
          </a:custGeom>
          <a:noFill/>
          <a:ln w="632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48" name="-">
            <a:extLst>
              <a:ext uri="{FF2B5EF4-FFF2-40B4-BE49-F238E27FC236}">
                <a16:creationId xmlns:a16="http://schemas.microsoft.com/office/drawing/2014/main" id="{509777C8-1F39-4574-856D-6E883EDE5A3B}"/>
              </a:ext>
            </a:extLst>
          </p:cNvPr>
          <p:cNvGrpSpPr/>
          <p:nvPr/>
        </p:nvGrpSpPr>
        <p:grpSpPr>
          <a:xfrm>
            <a:off x="-741099" y="385367"/>
            <a:ext cx="13676912" cy="967508"/>
            <a:chOff x="-741099" y="385367"/>
            <a:chExt cx="13676912" cy="967508"/>
          </a:xfrm>
          <a:solidFill>
            <a:schemeClr val="accent1"/>
          </a:solidFill>
        </p:grpSpPr>
        <p:sp>
          <p:nvSpPr>
            <p:cNvPr id="249" name="-">
              <a:extLst>
                <a:ext uri="{FF2B5EF4-FFF2-40B4-BE49-F238E27FC236}">
                  <a16:creationId xmlns:a16="http://schemas.microsoft.com/office/drawing/2014/main" id="{D47121D8-63F5-4ACF-865E-3BA4378BC522}"/>
                </a:ext>
              </a:extLst>
            </p:cNvPr>
            <p:cNvSpPr/>
            <p:nvPr/>
          </p:nvSpPr>
          <p:spPr>
            <a:xfrm>
              <a:off x="-741099" y="915630"/>
              <a:ext cx="6845958" cy="437245"/>
            </a:xfrm>
            <a:custGeom>
              <a:avLst/>
              <a:gdLst>
                <a:gd name="connsiteX0" fmla="*/ 0 w 6845958"/>
                <a:gd name="connsiteY0" fmla="*/ 0 h 437245"/>
                <a:gd name="connsiteX1" fmla="*/ 6845959 w 6845958"/>
                <a:gd name="connsiteY1" fmla="*/ 0 h 437245"/>
                <a:gd name="connsiteX2" fmla="*/ 6845959 w 6845958"/>
                <a:gd name="connsiteY2" fmla="*/ 437245 h 437245"/>
                <a:gd name="connsiteX3" fmla="*/ 0 w 6845958"/>
                <a:gd name="connsiteY3" fmla="*/ 437245 h 437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45958" h="437245">
                  <a:moveTo>
                    <a:pt x="0" y="0"/>
                  </a:moveTo>
                  <a:lnTo>
                    <a:pt x="6845959" y="0"/>
                  </a:lnTo>
                  <a:lnTo>
                    <a:pt x="6845959" y="437245"/>
                  </a:lnTo>
                  <a:lnTo>
                    <a:pt x="0" y="437245"/>
                  </a:lnTo>
                  <a:close/>
                </a:path>
              </a:pathLst>
            </a:custGeom>
            <a:solidFill>
              <a:srgbClr val="919395"/>
            </a:solidFill>
            <a:ln w="6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0" name="-">
              <a:extLst>
                <a:ext uri="{FF2B5EF4-FFF2-40B4-BE49-F238E27FC236}">
                  <a16:creationId xmlns:a16="http://schemas.microsoft.com/office/drawing/2014/main" id="{B59C23F8-7BAA-4736-AED3-B0DCC33DCCF4}"/>
                </a:ext>
              </a:extLst>
            </p:cNvPr>
            <p:cNvSpPr/>
            <p:nvPr/>
          </p:nvSpPr>
          <p:spPr>
            <a:xfrm>
              <a:off x="-741099" y="915630"/>
              <a:ext cx="6845958" cy="437245"/>
            </a:xfrm>
            <a:custGeom>
              <a:avLst/>
              <a:gdLst>
                <a:gd name="connsiteX0" fmla="*/ 0 w 6845958"/>
                <a:gd name="connsiteY0" fmla="*/ 0 h 437245"/>
                <a:gd name="connsiteX1" fmla="*/ 6845959 w 6845958"/>
                <a:gd name="connsiteY1" fmla="*/ 0 h 437245"/>
                <a:gd name="connsiteX2" fmla="*/ 6845959 w 6845958"/>
                <a:gd name="connsiteY2" fmla="*/ 437245 h 437245"/>
                <a:gd name="connsiteX3" fmla="*/ 0 w 6845958"/>
                <a:gd name="connsiteY3" fmla="*/ 437245 h 437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45958" h="437245">
                  <a:moveTo>
                    <a:pt x="0" y="0"/>
                  </a:moveTo>
                  <a:lnTo>
                    <a:pt x="6845959" y="0"/>
                  </a:lnTo>
                  <a:lnTo>
                    <a:pt x="6845959" y="437245"/>
                  </a:lnTo>
                  <a:lnTo>
                    <a:pt x="0" y="437245"/>
                  </a:lnTo>
                  <a:close/>
                </a:path>
              </a:pathLst>
            </a:custGeom>
            <a:solidFill>
              <a:srgbClr val="A5A8AA"/>
            </a:solidFill>
            <a:ln w="6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1" name="-">
              <a:extLst>
                <a:ext uri="{FF2B5EF4-FFF2-40B4-BE49-F238E27FC236}">
                  <a16:creationId xmlns:a16="http://schemas.microsoft.com/office/drawing/2014/main" id="{95472C0F-268A-489B-9879-560CB3A94593}"/>
                </a:ext>
              </a:extLst>
            </p:cNvPr>
            <p:cNvSpPr/>
            <p:nvPr/>
          </p:nvSpPr>
          <p:spPr>
            <a:xfrm>
              <a:off x="3106152" y="1087111"/>
              <a:ext cx="1511692" cy="186034"/>
            </a:xfrm>
            <a:custGeom>
              <a:avLst/>
              <a:gdLst>
                <a:gd name="connsiteX0" fmla="*/ 755530 w 1511692"/>
                <a:gd name="connsiteY0" fmla="*/ 0 h 186034"/>
                <a:gd name="connsiteX1" fmla="*/ 1511692 w 1511692"/>
                <a:gd name="connsiteY1" fmla="*/ 93018 h 186034"/>
                <a:gd name="connsiteX2" fmla="*/ 755530 w 1511692"/>
                <a:gd name="connsiteY2" fmla="*/ 186035 h 186034"/>
                <a:gd name="connsiteX3" fmla="*/ 0 w 1511692"/>
                <a:gd name="connsiteY3" fmla="*/ 93018 h 186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1692" h="186034">
                  <a:moveTo>
                    <a:pt x="755530" y="0"/>
                  </a:moveTo>
                  <a:lnTo>
                    <a:pt x="1511692" y="93018"/>
                  </a:lnTo>
                  <a:lnTo>
                    <a:pt x="755530" y="186035"/>
                  </a:lnTo>
                  <a:lnTo>
                    <a:pt x="0" y="93018"/>
                  </a:lnTo>
                  <a:close/>
                </a:path>
              </a:pathLst>
            </a:custGeom>
            <a:solidFill>
              <a:srgbClr val="808082"/>
            </a:solidFill>
            <a:ln w="6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2" name="-">
              <a:extLst>
                <a:ext uri="{FF2B5EF4-FFF2-40B4-BE49-F238E27FC236}">
                  <a16:creationId xmlns:a16="http://schemas.microsoft.com/office/drawing/2014/main" id="{8582BBB2-5259-489D-9456-3603499EF0A3}"/>
                </a:ext>
              </a:extLst>
            </p:cNvPr>
            <p:cNvSpPr/>
            <p:nvPr/>
          </p:nvSpPr>
          <p:spPr>
            <a:xfrm>
              <a:off x="837033" y="1087111"/>
              <a:ext cx="1511691" cy="186034"/>
            </a:xfrm>
            <a:custGeom>
              <a:avLst/>
              <a:gdLst>
                <a:gd name="connsiteX0" fmla="*/ 756162 w 1511691"/>
                <a:gd name="connsiteY0" fmla="*/ 0 h 186034"/>
                <a:gd name="connsiteX1" fmla="*/ 1511692 w 1511691"/>
                <a:gd name="connsiteY1" fmla="*/ 93018 h 186034"/>
                <a:gd name="connsiteX2" fmla="*/ 756162 w 1511691"/>
                <a:gd name="connsiteY2" fmla="*/ 186035 h 186034"/>
                <a:gd name="connsiteX3" fmla="*/ 0 w 1511691"/>
                <a:gd name="connsiteY3" fmla="*/ 93018 h 186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1691" h="186034">
                  <a:moveTo>
                    <a:pt x="756162" y="0"/>
                  </a:moveTo>
                  <a:lnTo>
                    <a:pt x="1511692" y="93018"/>
                  </a:lnTo>
                  <a:lnTo>
                    <a:pt x="756162" y="186035"/>
                  </a:lnTo>
                  <a:lnTo>
                    <a:pt x="0" y="93018"/>
                  </a:lnTo>
                  <a:close/>
                </a:path>
              </a:pathLst>
            </a:custGeom>
            <a:solidFill>
              <a:srgbClr val="808082"/>
            </a:solidFill>
            <a:ln w="6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3" name="-">
              <a:extLst>
                <a:ext uri="{FF2B5EF4-FFF2-40B4-BE49-F238E27FC236}">
                  <a16:creationId xmlns:a16="http://schemas.microsoft.com/office/drawing/2014/main" id="{393003A7-6F85-4D82-B4D1-E0D98FD40B13}"/>
                </a:ext>
              </a:extLst>
            </p:cNvPr>
            <p:cNvSpPr/>
            <p:nvPr/>
          </p:nvSpPr>
          <p:spPr>
            <a:xfrm>
              <a:off x="-741099" y="915630"/>
              <a:ext cx="6845958" cy="75299"/>
            </a:xfrm>
            <a:custGeom>
              <a:avLst/>
              <a:gdLst>
                <a:gd name="connsiteX0" fmla="*/ 0 w 6845958"/>
                <a:gd name="connsiteY0" fmla="*/ 0 h 75299"/>
                <a:gd name="connsiteX1" fmla="*/ 6845959 w 6845958"/>
                <a:gd name="connsiteY1" fmla="*/ 0 h 75299"/>
                <a:gd name="connsiteX2" fmla="*/ 6845959 w 6845958"/>
                <a:gd name="connsiteY2" fmla="*/ 75300 h 75299"/>
                <a:gd name="connsiteX3" fmla="*/ 0 w 6845958"/>
                <a:gd name="connsiteY3" fmla="*/ 75300 h 75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45958" h="75299">
                  <a:moveTo>
                    <a:pt x="0" y="0"/>
                  </a:moveTo>
                  <a:lnTo>
                    <a:pt x="6845959" y="0"/>
                  </a:lnTo>
                  <a:lnTo>
                    <a:pt x="6845959" y="75300"/>
                  </a:lnTo>
                  <a:lnTo>
                    <a:pt x="0" y="75300"/>
                  </a:lnTo>
                  <a:close/>
                </a:path>
              </a:pathLst>
            </a:custGeom>
            <a:solidFill>
              <a:srgbClr val="BABCBE"/>
            </a:solidFill>
            <a:ln w="6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54" name="Graphic 3">
              <a:extLst>
                <a:ext uri="{FF2B5EF4-FFF2-40B4-BE49-F238E27FC236}">
                  <a16:creationId xmlns:a16="http://schemas.microsoft.com/office/drawing/2014/main" id="{509777C8-1F39-4574-856D-6E883EDE5A3B}"/>
                </a:ext>
              </a:extLst>
            </p:cNvPr>
            <p:cNvGrpSpPr/>
            <p:nvPr/>
          </p:nvGrpSpPr>
          <p:grpSpPr>
            <a:xfrm>
              <a:off x="2588545" y="385367"/>
              <a:ext cx="365742" cy="967508"/>
              <a:chOff x="2588545" y="385367"/>
              <a:chExt cx="365742" cy="967508"/>
            </a:xfrm>
            <a:solidFill>
              <a:schemeClr val="accent1"/>
            </a:solidFill>
          </p:grpSpPr>
          <p:grpSp>
            <p:nvGrpSpPr>
              <p:cNvPr id="255" name="Graphic 3">
                <a:extLst>
                  <a:ext uri="{FF2B5EF4-FFF2-40B4-BE49-F238E27FC236}">
                    <a16:creationId xmlns:a16="http://schemas.microsoft.com/office/drawing/2014/main" id="{509777C8-1F39-4574-856D-6E883EDE5A3B}"/>
                  </a:ext>
                </a:extLst>
              </p:cNvPr>
              <p:cNvGrpSpPr/>
              <p:nvPr/>
            </p:nvGrpSpPr>
            <p:grpSpPr>
              <a:xfrm>
                <a:off x="2687890" y="385367"/>
                <a:ext cx="266396" cy="419072"/>
                <a:chOff x="2687890" y="385367"/>
                <a:chExt cx="266396" cy="419072"/>
              </a:xfrm>
              <a:solidFill>
                <a:schemeClr val="accent1"/>
              </a:solidFill>
            </p:grpSpPr>
            <p:sp>
              <p:nvSpPr>
                <p:cNvPr id="256" name="-">
                  <a:extLst>
                    <a:ext uri="{FF2B5EF4-FFF2-40B4-BE49-F238E27FC236}">
                      <a16:creationId xmlns:a16="http://schemas.microsoft.com/office/drawing/2014/main" id="{CBB2D366-DB49-49EA-AD01-1B901002B170}"/>
                    </a:ext>
                  </a:extLst>
                </p:cNvPr>
                <p:cNvSpPr/>
                <p:nvPr/>
              </p:nvSpPr>
              <p:spPr>
                <a:xfrm>
                  <a:off x="2690819" y="396124"/>
                  <a:ext cx="263468" cy="213244"/>
                </a:xfrm>
                <a:custGeom>
                  <a:avLst/>
                  <a:gdLst>
                    <a:gd name="connsiteX0" fmla="*/ 263469 w 263468"/>
                    <a:gd name="connsiteY0" fmla="*/ 49989 h 213244"/>
                    <a:gd name="connsiteX1" fmla="*/ 219175 w 263468"/>
                    <a:gd name="connsiteY1" fmla="*/ 108837 h 213244"/>
                    <a:gd name="connsiteX2" fmla="*/ 255875 w 263468"/>
                    <a:gd name="connsiteY2" fmla="*/ 213244 h 213244"/>
                    <a:gd name="connsiteX3" fmla="*/ 169818 w 263468"/>
                    <a:gd name="connsiteY3" fmla="*/ 192995 h 213244"/>
                    <a:gd name="connsiteX4" fmla="*/ 169185 w 263468"/>
                    <a:gd name="connsiteY4" fmla="*/ 192995 h 213244"/>
                    <a:gd name="connsiteX5" fmla="*/ 158429 w 263468"/>
                    <a:gd name="connsiteY5" fmla="*/ 192995 h 213244"/>
                    <a:gd name="connsiteX6" fmla="*/ 145140 w 263468"/>
                    <a:gd name="connsiteY6" fmla="*/ 193628 h 213244"/>
                    <a:gd name="connsiteX7" fmla="*/ 141344 w 263468"/>
                    <a:gd name="connsiteY7" fmla="*/ 193628 h 213244"/>
                    <a:gd name="connsiteX8" fmla="*/ 131219 w 263468"/>
                    <a:gd name="connsiteY8" fmla="*/ 194261 h 213244"/>
                    <a:gd name="connsiteX9" fmla="*/ 127423 w 263468"/>
                    <a:gd name="connsiteY9" fmla="*/ 194894 h 213244"/>
                    <a:gd name="connsiteX10" fmla="*/ 121728 w 263468"/>
                    <a:gd name="connsiteY10" fmla="*/ 195526 h 213244"/>
                    <a:gd name="connsiteX11" fmla="*/ 81863 w 263468"/>
                    <a:gd name="connsiteY11" fmla="*/ 198058 h 213244"/>
                    <a:gd name="connsiteX12" fmla="*/ 78699 w 263468"/>
                    <a:gd name="connsiteY12" fmla="*/ 198058 h 213244"/>
                    <a:gd name="connsiteX13" fmla="*/ 75535 w 263468"/>
                    <a:gd name="connsiteY13" fmla="*/ 198058 h 213244"/>
                    <a:gd name="connsiteX14" fmla="*/ 70473 w 263468"/>
                    <a:gd name="connsiteY14" fmla="*/ 198058 h 213244"/>
                    <a:gd name="connsiteX15" fmla="*/ 69841 w 263468"/>
                    <a:gd name="connsiteY15" fmla="*/ 198058 h 213244"/>
                    <a:gd name="connsiteX16" fmla="*/ 67942 w 263468"/>
                    <a:gd name="connsiteY16" fmla="*/ 198058 h 213244"/>
                    <a:gd name="connsiteX17" fmla="*/ 59083 w 263468"/>
                    <a:gd name="connsiteY17" fmla="*/ 197425 h 213244"/>
                    <a:gd name="connsiteX18" fmla="*/ 34405 w 263468"/>
                    <a:gd name="connsiteY18" fmla="*/ 194261 h 213244"/>
                    <a:gd name="connsiteX19" fmla="*/ 29976 w 263468"/>
                    <a:gd name="connsiteY19" fmla="*/ 192995 h 213244"/>
                    <a:gd name="connsiteX20" fmla="*/ 28077 w 263468"/>
                    <a:gd name="connsiteY20" fmla="*/ 192363 h 213244"/>
                    <a:gd name="connsiteX21" fmla="*/ 26179 w 263468"/>
                    <a:gd name="connsiteY21" fmla="*/ 191730 h 213244"/>
                    <a:gd name="connsiteX22" fmla="*/ 22383 w 263468"/>
                    <a:gd name="connsiteY22" fmla="*/ 190464 h 213244"/>
                    <a:gd name="connsiteX23" fmla="*/ 5930 w 263468"/>
                    <a:gd name="connsiteY23" fmla="*/ 184769 h 213244"/>
                    <a:gd name="connsiteX24" fmla="*/ 5298 w 263468"/>
                    <a:gd name="connsiteY24" fmla="*/ 184769 h 213244"/>
                    <a:gd name="connsiteX25" fmla="*/ 5298 w 263468"/>
                    <a:gd name="connsiteY25" fmla="*/ 183504 h 213244"/>
                    <a:gd name="connsiteX26" fmla="*/ 5298 w 263468"/>
                    <a:gd name="connsiteY26" fmla="*/ 180973 h 213244"/>
                    <a:gd name="connsiteX27" fmla="*/ 3400 w 263468"/>
                    <a:gd name="connsiteY27" fmla="*/ 148701 h 213244"/>
                    <a:gd name="connsiteX28" fmla="*/ 3400 w 263468"/>
                    <a:gd name="connsiteY28" fmla="*/ 145538 h 213244"/>
                    <a:gd name="connsiteX29" fmla="*/ 2767 w 263468"/>
                    <a:gd name="connsiteY29" fmla="*/ 136046 h 213244"/>
                    <a:gd name="connsiteX30" fmla="*/ 1501 w 263468"/>
                    <a:gd name="connsiteY30" fmla="*/ 0 h 213244"/>
                    <a:gd name="connsiteX31" fmla="*/ 2767 w 263468"/>
                    <a:gd name="connsiteY31" fmla="*/ 633 h 213244"/>
                    <a:gd name="connsiteX32" fmla="*/ 18586 w 263468"/>
                    <a:gd name="connsiteY32" fmla="*/ 6328 h 213244"/>
                    <a:gd name="connsiteX33" fmla="*/ 55920 w 263468"/>
                    <a:gd name="connsiteY33" fmla="*/ 12655 h 213244"/>
                    <a:gd name="connsiteX34" fmla="*/ 102112 w 263468"/>
                    <a:gd name="connsiteY34" fmla="*/ 12655 h 213244"/>
                    <a:gd name="connsiteX35" fmla="*/ 118564 w 263468"/>
                    <a:gd name="connsiteY35" fmla="*/ 11390 h 213244"/>
                    <a:gd name="connsiteX36" fmla="*/ 127423 w 263468"/>
                    <a:gd name="connsiteY36" fmla="*/ 10757 h 213244"/>
                    <a:gd name="connsiteX37" fmla="*/ 155265 w 263468"/>
                    <a:gd name="connsiteY37" fmla="*/ 9492 h 213244"/>
                    <a:gd name="connsiteX38" fmla="*/ 209683 w 263468"/>
                    <a:gd name="connsiteY38" fmla="*/ 15819 h 213244"/>
                    <a:gd name="connsiteX39" fmla="*/ 231830 w 263468"/>
                    <a:gd name="connsiteY39" fmla="*/ 25311 h 213244"/>
                    <a:gd name="connsiteX40" fmla="*/ 263469 w 263468"/>
                    <a:gd name="connsiteY40" fmla="*/ 49989 h 213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263468" h="213244">
                      <a:moveTo>
                        <a:pt x="263469" y="49989"/>
                      </a:moveTo>
                      <a:cubicBezTo>
                        <a:pt x="231830" y="67707"/>
                        <a:pt x="219175" y="108837"/>
                        <a:pt x="219175" y="108837"/>
                      </a:cubicBezTo>
                      <a:cubicBezTo>
                        <a:pt x="238790" y="137944"/>
                        <a:pt x="250181" y="186035"/>
                        <a:pt x="255875" y="213244"/>
                      </a:cubicBezTo>
                      <a:cubicBezTo>
                        <a:pt x="214745" y="193628"/>
                        <a:pt x="174248" y="192995"/>
                        <a:pt x="169818" y="192995"/>
                      </a:cubicBezTo>
                      <a:cubicBezTo>
                        <a:pt x="169818" y="192995"/>
                        <a:pt x="169185" y="192995"/>
                        <a:pt x="169185" y="192995"/>
                      </a:cubicBezTo>
                      <a:cubicBezTo>
                        <a:pt x="166022" y="192995"/>
                        <a:pt x="162225" y="192995"/>
                        <a:pt x="158429" y="192995"/>
                      </a:cubicBezTo>
                      <a:cubicBezTo>
                        <a:pt x="153999" y="192995"/>
                        <a:pt x="149570" y="192995"/>
                        <a:pt x="145140" y="193628"/>
                      </a:cubicBezTo>
                      <a:cubicBezTo>
                        <a:pt x="143875" y="193628"/>
                        <a:pt x="142609" y="193628"/>
                        <a:pt x="141344" y="193628"/>
                      </a:cubicBezTo>
                      <a:cubicBezTo>
                        <a:pt x="138180" y="193628"/>
                        <a:pt x="135016" y="194261"/>
                        <a:pt x="131219" y="194261"/>
                      </a:cubicBezTo>
                      <a:cubicBezTo>
                        <a:pt x="129954" y="194261"/>
                        <a:pt x="128688" y="194261"/>
                        <a:pt x="127423" y="194894"/>
                      </a:cubicBezTo>
                      <a:cubicBezTo>
                        <a:pt x="125524" y="194894"/>
                        <a:pt x="123626" y="195526"/>
                        <a:pt x="121728" y="195526"/>
                      </a:cubicBezTo>
                      <a:cubicBezTo>
                        <a:pt x="107174" y="197425"/>
                        <a:pt x="93886" y="198058"/>
                        <a:pt x="81863" y="198058"/>
                      </a:cubicBezTo>
                      <a:cubicBezTo>
                        <a:pt x="80597" y="198058"/>
                        <a:pt x="79965" y="198058"/>
                        <a:pt x="78699" y="198058"/>
                      </a:cubicBezTo>
                      <a:cubicBezTo>
                        <a:pt x="77434" y="198058"/>
                        <a:pt x="76801" y="198058"/>
                        <a:pt x="75535" y="198058"/>
                      </a:cubicBezTo>
                      <a:cubicBezTo>
                        <a:pt x="73637" y="198058"/>
                        <a:pt x="72371" y="198058"/>
                        <a:pt x="70473" y="198058"/>
                      </a:cubicBezTo>
                      <a:cubicBezTo>
                        <a:pt x="70473" y="198058"/>
                        <a:pt x="69841" y="198058"/>
                        <a:pt x="69841" y="198058"/>
                      </a:cubicBezTo>
                      <a:cubicBezTo>
                        <a:pt x="69208" y="198058"/>
                        <a:pt x="68575" y="198058"/>
                        <a:pt x="67942" y="198058"/>
                      </a:cubicBezTo>
                      <a:cubicBezTo>
                        <a:pt x="64778" y="198058"/>
                        <a:pt x="61614" y="198058"/>
                        <a:pt x="59083" y="197425"/>
                      </a:cubicBezTo>
                      <a:cubicBezTo>
                        <a:pt x="50224" y="196792"/>
                        <a:pt x="41998" y="195526"/>
                        <a:pt x="34405" y="194261"/>
                      </a:cubicBezTo>
                      <a:cubicBezTo>
                        <a:pt x="33139" y="194261"/>
                        <a:pt x="31241" y="193628"/>
                        <a:pt x="29976" y="192995"/>
                      </a:cubicBezTo>
                      <a:cubicBezTo>
                        <a:pt x="29343" y="192995"/>
                        <a:pt x="28710" y="192363"/>
                        <a:pt x="28077" y="192363"/>
                      </a:cubicBezTo>
                      <a:cubicBezTo>
                        <a:pt x="27445" y="192363"/>
                        <a:pt x="26812" y="191730"/>
                        <a:pt x="26179" y="191730"/>
                      </a:cubicBezTo>
                      <a:cubicBezTo>
                        <a:pt x="24914" y="191097"/>
                        <a:pt x="23648" y="191097"/>
                        <a:pt x="22383" y="190464"/>
                      </a:cubicBezTo>
                      <a:cubicBezTo>
                        <a:pt x="16055" y="188566"/>
                        <a:pt x="10992" y="186668"/>
                        <a:pt x="5930" y="184769"/>
                      </a:cubicBezTo>
                      <a:cubicBezTo>
                        <a:pt x="5930" y="184769"/>
                        <a:pt x="5298" y="184769"/>
                        <a:pt x="5298" y="184769"/>
                      </a:cubicBezTo>
                      <a:lnTo>
                        <a:pt x="5298" y="183504"/>
                      </a:lnTo>
                      <a:lnTo>
                        <a:pt x="5298" y="180973"/>
                      </a:lnTo>
                      <a:cubicBezTo>
                        <a:pt x="4665" y="175278"/>
                        <a:pt x="4032" y="163255"/>
                        <a:pt x="3400" y="148701"/>
                      </a:cubicBezTo>
                      <a:lnTo>
                        <a:pt x="3400" y="145538"/>
                      </a:lnTo>
                      <a:cubicBezTo>
                        <a:pt x="3400" y="142374"/>
                        <a:pt x="2767" y="139210"/>
                        <a:pt x="2767" y="136046"/>
                      </a:cubicBezTo>
                      <a:cubicBezTo>
                        <a:pt x="868" y="94283"/>
                        <a:pt x="-1663" y="36068"/>
                        <a:pt x="1501" y="0"/>
                      </a:cubicBezTo>
                      <a:cubicBezTo>
                        <a:pt x="2134" y="0"/>
                        <a:pt x="2767" y="633"/>
                        <a:pt x="2767" y="633"/>
                      </a:cubicBezTo>
                      <a:cubicBezTo>
                        <a:pt x="7196" y="2531"/>
                        <a:pt x="12891" y="4429"/>
                        <a:pt x="18586" y="6328"/>
                      </a:cubicBezTo>
                      <a:cubicBezTo>
                        <a:pt x="28710" y="9492"/>
                        <a:pt x="41366" y="11390"/>
                        <a:pt x="55920" y="12655"/>
                      </a:cubicBezTo>
                      <a:cubicBezTo>
                        <a:pt x="69208" y="13921"/>
                        <a:pt x="84394" y="13921"/>
                        <a:pt x="102112" y="12655"/>
                      </a:cubicBezTo>
                      <a:cubicBezTo>
                        <a:pt x="107174" y="12023"/>
                        <a:pt x="112869" y="12023"/>
                        <a:pt x="118564" y="11390"/>
                      </a:cubicBezTo>
                      <a:cubicBezTo>
                        <a:pt x="121728" y="10757"/>
                        <a:pt x="124891" y="10757"/>
                        <a:pt x="127423" y="10757"/>
                      </a:cubicBezTo>
                      <a:cubicBezTo>
                        <a:pt x="137547" y="10124"/>
                        <a:pt x="146406" y="9492"/>
                        <a:pt x="155265" y="9492"/>
                      </a:cubicBezTo>
                      <a:cubicBezTo>
                        <a:pt x="178044" y="9492"/>
                        <a:pt x="195762" y="12023"/>
                        <a:pt x="209683" y="15819"/>
                      </a:cubicBezTo>
                      <a:cubicBezTo>
                        <a:pt x="218542" y="18350"/>
                        <a:pt x="226135" y="21514"/>
                        <a:pt x="231830" y="25311"/>
                      </a:cubicBezTo>
                      <a:cubicBezTo>
                        <a:pt x="252079" y="34802"/>
                        <a:pt x="263469" y="49989"/>
                        <a:pt x="263469" y="49989"/>
                      </a:cubicBezTo>
                      <a:close/>
                    </a:path>
                  </a:pathLst>
                </a:custGeom>
                <a:solidFill>
                  <a:srgbClr val="FFCE00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57" name="-">
                  <a:extLst>
                    <a:ext uri="{FF2B5EF4-FFF2-40B4-BE49-F238E27FC236}">
                      <a16:creationId xmlns:a16="http://schemas.microsoft.com/office/drawing/2014/main" id="{C25515EF-57C5-4220-BEF2-8A31758484E3}"/>
                    </a:ext>
                  </a:extLst>
                </p:cNvPr>
                <p:cNvSpPr/>
                <p:nvPr/>
              </p:nvSpPr>
              <p:spPr>
                <a:xfrm>
                  <a:off x="2687890" y="385367"/>
                  <a:ext cx="19615" cy="419072"/>
                </a:xfrm>
                <a:custGeom>
                  <a:avLst/>
                  <a:gdLst>
                    <a:gd name="connsiteX0" fmla="*/ 633 w 19615"/>
                    <a:gd name="connsiteY0" fmla="*/ 418262 h 419072"/>
                    <a:gd name="connsiteX1" fmla="*/ 0 w 19615"/>
                    <a:gd name="connsiteY1" fmla="*/ 0 h 419072"/>
                    <a:gd name="connsiteX2" fmla="*/ 8859 w 19615"/>
                    <a:gd name="connsiteY2" fmla="*/ 1266 h 419072"/>
                    <a:gd name="connsiteX3" fmla="*/ 19616 w 19615"/>
                    <a:gd name="connsiteY3" fmla="*/ 418895 h 419072"/>
                    <a:gd name="connsiteX4" fmla="*/ 633 w 19615"/>
                    <a:gd name="connsiteY4" fmla="*/ 418262 h 419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615" h="419072">
                      <a:moveTo>
                        <a:pt x="633" y="418262"/>
                      </a:moveTo>
                      <a:lnTo>
                        <a:pt x="0" y="0"/>
                      </a:lnTo>
                      <a:lnTo>
                        <a:pt x="8859" y="1266"/>
                      </a:lnTo>
                      <a:lnTo>
                        <a:pt x="19616" y="418895"/>
                      </a:lnTo>
                      <a:cubicBezTo>
                        <a:pt x="16452" y="419528"/>
                        <a:pt x="3796" y="418262"/>
                        <a:pt x="633" y="418262"/>
                      </a:cubicBezTo>
                      <a:close/>
                    </a:path>
                  </a:pathLst>
                </a:custGeom>
                <a:solidFill>
                  <a:srgbClr val="6D6E7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258" name="-">
                <a:extLst>
                  <a:ext uri="{FF2B5EF4-FFF2-40B4-BE49-F238E27FC236}">
                    <a16:creationId xmlns:a16="http://schemas.microsoft.com/office/drawing/2014/main" id="{B5F60A3E-83A6-4BAC-956D-B7F21773B5C5}"/>
                  </a:ext>
                </a:extLst>
              </p:cNvPr>
              <p:cNvSpPr/>
              <p:nvPr/>
            </p:nvSpPr>
            <p:spPr>
              <a:xfrm>
                <a:off x="2611958" y="915630"/>
                <a:ext cx="131616" cy="437245"/>
              </a:xfrm>
              <a:custGeom>
                <a:avLst/>
                <a:gdLst>
                  <a:gd name="connsiteX0" fmla="*/ 0 w 131616"/>
                  <a:gd name="connsiteY0" fmla="*/ 0 h 437245"/>
                  <a:gd name="connsiteX1" fmla="*/ 131617 w 131616"/>
                  <a:gd name="connsiteY1" fmla="*/ 0 h 437245"/>
                  <a:gd name="connsiteX2" fmla="*/ 131617 w 131616"/>
                  <a:gd name="connsiteY2" fmla="*/ 437245 h 437245"/>
                  <a:gd name="connsiteX3" fmla="*/ 0 w 131616"/>
                  <a:gd name="connsiteY3" fmla="*/ 437245 h 437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1616" h="437245">
                    <a:moveTo>
                      <a:pt x="0" y="0"/>
                    </a:moveTo>
                    <a:lnTo>
                      <a:pt x="131617" y="0"/>
                    </a:lnTo>
                    <a:lnTo>
                      <a:pt x="131617" y="437245"/>
                    </a:lnTo>
                    <a:lnTo>
                      <a:pt x="0" y="437245"/>
                    </a:lnTo>
                    <a:close/>
                  </a:path>
                </a:pathLst>
              </a:custGeom>
              <a:solidFill>
                <a:srgbClr val="6D6E71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9" name="-">
                <a:extLst>
                  <a:ext uri="{FF2B5EF4-FFF2-40B4-BE49-F238E27FC236}">
                    <a16:creationId xmlns:a16="http://schemas.microsoft.com/office/drawing/2014/main" id="{4B0C87CF-2728-42D2-AB8F-DA5D6184F0A1}"/>
                  </a:ext>
                </a:extLst>
              </p:cNvPr>
              <p:cNvSpPr/>
              <p:nvPr/>
            </p:nvSpPr>
            <p:spPr>
              <a:xfrm>
                <a:off x="2629675" y="724533"/>
                <a:ext cx="177176" cy="191097"/>
              </a:xfrm>
              <a:custGeom>
                <a:avLst/>
                <a:gdLst>
                  <a:gd name="connsiteX0" fmla="*/ 177176 w 177176"/>
                  <a:gd name="connsiteY0" fmla="*/ 136679 h 191097"/>
                  <a:gd name="connsiteX1" fmla="*/ 70871 w 177176"/>
                  <a:gd name="connsiteY1" fmla="*/ 0 h 191097"/>
                  <a:gd name="connsiteX2" fmla="*/ 0 w 177176"/>
                  <a:gd name="connsiteY2" fmla="*/ 136679 h 191097"/>
                  <a:gd name="connsiteX3" fmla="*/ 22780 w 177176"/>
                  <a:gd name="connsiteY3" fmla="*/ 191097 h 191097"/>
                  <a:gd name="connsiteX4" fmla="*/ 154396 w 177176"/>
                  <a:gd name="connsiteY4" fmla="*/ 191097 h 19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7176" h="191097">
                    <a:moveTo>
                      <a:pt x="177176" y="136679"/>
                    </a:moveTo>
                    <a:lnTo>
                      <a:pt x="70871" y="0"/>
                    </a:lnTo>
                    <a:lnTo>
                      <a:pt x="0" y="136679"/>
                    </a:lnTo>
                    <a:lnTo>
                      <a:pt x="22780" y="191097"/>
                    </a:lnTo>
                    <a:lnTo>
                      <a:pt x="154396" y="191097"/>
                    </a:lnTo>
                    <a:close/>
                  </a:path>
                </a:pathLst>
              </a:custGeom>
              <a:solidFill>
                <a:srgbClr val="59595B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0" name="-">
                <a:extLst>
                  <a:ext uri="{FF2B5EF4-FFF2-40B4-BE49-F238E27FC236}">
                    <a16:creationId xmlns:a16="http://schemas.microsoft.com/office/drawing/2014/main" id="{58203030-4ACA-4916-AC29-1FABD29EE007}"/>
                  </a:ext>
                </a:extLst>
              </p:cNvPr>
              <p:cNvSpPr/>
              <p:nvPr/>
            </p:nvSpPr>
            <p:spPr>
              <a:xfrm>
                <a:off x="2588545" y="724533"/>
                <a:ext cx="177808" cy="191097"/>
              </a:xfrm>
              <a:custGeom>
                <a:avLst/>
                <a:gdLst>
                  <a:gd name="connsiteX0" fmla="*/ 177809 w 177808"/>
                  <a:gd name="connsiteY0" fmla="*/ 136679 h 191097"/>
                  <a:gd name="connsiteX1" fmla="*/ 112001 w 177808"/>
                  <a:gd name="connsiteY1" fmla="*/ 0 h 191097"/>
                  <a:gd name="connsiteX2" fmla="*/ 0 w 177808"/>
                  <a:gd name="connsiteY2" fmla="*/ 136679 h 191097"/>
                  <a:gd name="connsiteX3" fmla="*/ 23413 w 177808"/>
                  <a:gd name="connsiteY3" fmla="*/ 191097 h 191097"/>
                  <a:gd name="connsiteX4" fmla="*/ 155029 w 177808"/>
                  <a:gd name="connsiteY4" fmla="*/ 191097 h 19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7808" h="191097">
                    <a:moveTo>
                      <a:pt x="177809" y="136679"/>
                    </a:moveTo>
                    <a:lnTo>
                      <a:pt x="112001" y="0"/>
                    </a:lnTo>
                    <a:lnTo>
                      <a:pt x="0" y="136679"/>
                    </a:lnTo>
                    <a:lnTo>
                      <a:pt x="23413" y="191097"/>
                    </a:lnTo>
                    <a:lnTo>
                      <a:pt x="155029" y="191097"/>
                    </a:lnTo>
                    <a:close/>
                  </a:path>
                </a:pathLst>
              </a:custGeom>
              <a:solidFill>
                <a:srgbClr val="6D6E71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1" name="-">
                <a:extLst>
                  <a:ext uri="{FF2B5EF4-FFF2-40B4-BE49-F238E27FC236}">
                    <a16:creationId xmlns:a16="http://schemas.microsoft.com/office/drawing/2014/main" id="{90047972-4561-4360-A1A8-90A31C62025C}"/>
                  </a:ext>
                </a:extLst>
              </p:cNvPr>
              <p:cNvSpPr/>
              <p:nvPr/>
            </p:nvSpPr>
            <p:spPr>
              <a:xfrm>
                <a:off x="2743574" y="915630"/>
                <a:ext cx="39864" cy="437245"/>
              </a:xfrm>
              <a:custGeom>
                <a:avLst/>
                <a:gdLst>
                  <a:gd name="connsiteX0" fmla="*/ 0 w 39864"/>
                  <a:gd name="connsiteY0" fmla="*/ 0 h 437245"/>
                  <a:gd name="connsiteX1" fmla="*/ 39865 w 39864"/>
                  <a:gd name="connsiteY1" fmla="*/ 0 h 437245"/>
                  <a:gd name="connsiteX2" fmla="*/ 39865 w 39864"/>
                  <a:gd name="connsiteY2" fmla="*/ 437245 h 437245"/>
                  <a:gd name="connsiteX3" fmla="*/ 0 w 39864"/>
                  <a:gd name="connsiteY3" fmla="*/ 437245 h 437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864" h="437245">
                    <a:moveTo>
                      <a:pt x="0" y="0"/>
                    </a:moveTo>
                    <a:lnTo>
                      <a:pt x="39865" y="0"/>
                    </a:lnTo>
                    <a:lnTo>
                      <a:pt x="39865" y="437245"/>
                    </a:lnTo>
                    <a:lnTo>
                      <a:pt x="0" y="437245"/>
                    </a:lnTo>
                    <a:close/>
                  </a:path>
                </a:pathLst>
              </a:custGeom>
              <a:solidFill>
                <a:srgbClr val="59595B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62" name="Graphic 3">
              <a:extLst>
                <a:ext uri="{FF2B5EF4-FFF2-40B4-BE49-F238E27FC236}">
                  <a16:creationId xmlns:a16="http://schemas.microsoft.com/office/drawing/2014/main" id="{509777C8-1F39-4574-856D-6E883EDE5A3B}"/>
                </a:ext>
              </a:extLst>
            </p:cNvPr>
            <p:cNvGrpSpPr/>
            <p:nvPr/>
          </p:nvGrpSpPr>
          <p:grpSpPr>
            <a:xfrm>
              <a:off x="4886140" y="385367"/>
              <a:ext cx="368905" cy="967508"/>
              <a:chOff x="4886140" y="385367"/>
              <a:chExt cx="368905" cy="967508"/>
            </a:xfrm>
            <a:solidFill>
              <a:schemeClr val="accent1"/>
            </a:solidFill>
          </p:grpSpPr>
          <p:grpSp>
            <p:nvGrpSpPr>
              <p:cNvPr id="263" name="Graphic 3">
                <a:extLst>
                  <a:ext uri="{FF2B5EF4-FFF2-40B4-BE49-F238E27FC236}">
                    <a16:creationId xmlns:a16="http://schemas.microsoft.com/office/drawing/2014/main" id="{509777C8-1F39-4574-856D-6E883EDE5A3B}"/>
                  </a:ext>
                </a:extLst>
              </p:cNvPr>
              <p:cNvGrpSpPr/>
              <p:nvPr/>
            </p:nvGrpSpPr>
            <p:grpSpPr>
              <a:xfrm>
                <a:off x="4988649" y="385367"/>
                <a:ext cx="266396" cy="419072"/>
                <a:chOff x="4988649" y="385367"/>
                <a:chExt cx="266396" cy="419072"/>
              </a:xfrm>
              <a:solidFill>
                <a:schemeClr val="accent1"/>
              </a:solidFill>
            </p:grpSpPr>
            <p:sp>
              <p:nvSpPr>
                <p:cNvPr id="264" name="-">
                  <a:extLst>
                    <a:ext uri="{FF2B5EF4-FFF2-40B4-BE49-F238E27FC236}">
                      <a16:creationId xmlns:a16="http://schemas.microsoft.com/office/drawing/2014/main" id="{7F2C0F4D-0C59-4291-8C73-E8F25792EDA9}"/>
                    </a:ext>
                  </a:extLst>
                </p:cNvPr>
                <p:cNvSpPr/>
                <p:nvPr/>
              </p:nvSpPr>
              <p:spPr>
                <a:xfrm>
                  <a:off x="4991577" y="396124"/>
                  <a:ext cx="263468" cy="213244"/>
                </a:xfrm>
                <a:custGeom>
                  <a:avLst/>
                  <a:gdLst>
                    <a:gd name="connsiteX0" fmla="*/ 263469 w 263468"/>
                    <a:gd name="connsiteY0" fmla="*/ 49989 h 213244"/>
                    <a:gd name="connsiteX1" fmla="*/ 219175 w 263468"/>
                    <a:gd name="connsiteY1" fmla="*/ 108837 h 213244"/>
                    <a:gd name="connsiteX2" fmla="*/ 255876 w 263468"/>
                    <a:gd name="connsiteY2" fmla="*/ 213244 h 213244"/>
                    <a:gd name="connsiteX3" fmla="*/ 169819 w 263468"/>
                    <a:gd name="connsiteY3" fmla="*/ 192995 h 213244"/>
                    <a:gd name="connsiteX4" fmla="*/ 169185 w 263468"/>
                    <a:gd name="connsiteY4" fmla="*/ 192995 h 213244"/>
                    <a:gd name="connsiteX5" fmla="*/ 158429 w 263468"/>
                    <a:gd name="connsiteY5" fmla="*/ 192995 h 213244"/>
                    <a:gd name="connsiteX6" fmla="*/ 145141 w 263468"/>
                    <a:gd name="connsiteY6" fmla="*/ 193628 h 213244"/>
                    <a:gd name="connsiteX7" fmla="*/ 141344 w 263468"/>
                    <a:gd name="connsiteY7" fmla="*/ 193628 h 213244"/>
                    <a:gd name="connsiteX8" fmla="*/ 131219 w 263468"/>
                    <a:gd name="connsiteY8" fmla="*/ 194261 h 213244"/>
                    <a:gd name="connsiteX9" fmla="*/ 127423 w 263468"/>
                    <a:gd name="connsiteY9" fmla="*/ 194894 h 213244"/>
                    <a:gd name="connsiteX10" fmla="*/ 121728 w 263468"/>
                    <a:gd name="connsiteY10" fmla="*/ 195526 h 213244"/>
                    <a:gd name="connsiteX11" fmla="*/ 81863 w 263468"/>
                    <a:gd name="connsiteY11" fmla="*/ 198058 h 213244"/>
                    <a:gd name="connsiteX12" fmla="*/ 78700 w 263468"/>
                    <a:gd name="connsiteY12" fmla="*/ 198058 h 213244"/>
                    <a:gd name="connsiteX13" fmla="*/ 75536 w 263468"/>
                    <a:gd name="connsiteY13" fmla="*/ 198058 h 213244"/>
                    <a:gd name="connsiteX14" fmla="*/ 70473 w 263468"/>
                    <a:gd name="connsiteY14" fmla="*/ 198058 h 213244"/>
                    <a:gd name="connsiteX15" fmla="*/ 69841 w 263468"/>
                    <a:gd name="connsiteY15" fmla="*/ 198058 h 213244"/>
                    <a:gd name="connsiteX16" fmla="*/ 67942 w 263468"/>
                    <a:gd name="connsiteY16" fmla="*/ 198058 h 213244"/>
                    <a:gd name="connsiteX17" fmla="*/ 59084 w 263468"/>
                    <a:gd name="connsiteY17" fmla="*/ 197425 h 213244"/>
                    <a:gd name="connsiteX18" fmla="*/ 34405 w 263468"/>
                    <a:gd name="connsiteY18" fmla="*/ 194261 h 213244"/>
                    <a:gd name="connsiteX19" fmla="*/ 29976 w 263468"/>
                    <a:gd name="connsiteY19" fmla="*/ 192995 h 213244"/>
                    <a:gd name="connsiteX20" fmla="*/ 28078 w 263468"/>
                    <a:gd name="connsiteY20" fmla="*/ 192363 h 213244"/>
                    <a:gd name="connsiteX21" fmla="*/ 26179 w 263468"/>
                    <a:gd name="connsiteY21" fmla="*/ 191730 h 213244"/>
                    <a:gd name="connsiteX22" fmla="*/ 22383 w 263468"/>
                    <a:gd name="connsiteY22" fmla="*/ 190464 h 213244"/>
                    <a:gd name="connsiteX23" fmla="*/ 5931 w 263468"/>
                    <a:gd name="connsiteY23" fmla="*/ 184769 h 213244"/>
                    <a:gd name="connsiteX24" fmla="*/ 5298 w 263468"/>
                    <a:gd name="connsiteY24" fmla="*/ 184769 h 213244"/>
                    <a:gd name="connsiteX25" fmla="*/ 5298 w 263468"/>
                    <a:gd name="connsiteY25" fmla="*/ 183504 h 213244"/>
                    <a:gd name="connsiteX26" fmla="*/ 5298 w 263468"/>
                    <a:gd name="connsiteY26" fmla="*/ 180973 h 213244"/>
                    <a:gd name="connsiteX27" fmla="*/ 3400 w 263468"/>
                    <a:gd name="connsiteY27" fmla="*/ 148701 h 213244"/>
                    <a:gd name="connsiteX28" fmla="*/ 3400 w 263468"/>
                    <a:gd name="connsiteY28" fmla="*/ 145538 h 213244"/>
                    <a:gd name="connsiteX29" fmla="*/ 2767 w 263468"/>
                    <a:gd name="connsiteY29" fmla="*/ 136046 h 213244"/>
                    <a:gd name="connsiteX30" fmla="*/ 1501 w 263468"/>
                    <a:gd name="connsiteY30" fmla="*/ 0 h 213244"/>
                    <a:gd name="connsiteX31" fmla="*/ 2767 w 263468"/>
                    <a:gd name="connsiteY31" fmla="*/ 633 h 213244"/>
                    <a:gd name="connsiteX32" fmla="*/ 18586 w 263468"/>
                    <a:gd name="connsiteY32" fmla="*/ 6328 h 213244"/>
                    <a:gd name="connsiteX33" fmla="*/ 55920 w 263468"/>
                    <a:gd name="connsiteY33" fmla="*/ 12655 h 213244"/>
                    <a:gd name="connsiteX34" fmla="*/ 102112 w 263468"/>
                    <a:gd name="connsiteY34" fmla="*/ 12655 h 213244"/>
                    <a:gd name="connsiteX35" fmla="*/ 118564 w 263468"/>
                    <a:gd name="connsiteY35" fmla="*/ 11390 h 213244"/>
                    <a:gd name="connsiteX36" fmla="*/ 127423 w 263468"/>
                    <a:gd name="connsiteY36" fmla="*/ 10757 h 213244"/>
                    <a:gd name="connsiteX37" fmla="*/ 155265 w 263468"/>
                    <a:gd name="connsiteY37" fmla="*/ 9492 h 213244"/>
                    <a:gd name="connsiteX38" fmla="*/ 209683 w 263468"/>
                    <a:gd name="connsiteY38" fmla="*/ 15819 h 213244"/>
                    <a:gd name="connsiteX39" fmla="*/ 231830 w 263468"/>
                    <a:gd name="connsiteY39" fmla="*/ 25311 h 213244"/>
                    <a:gd name="connsiteX40" fmla="*/ 263469 w 263468"/>
                    <a:gd name="connsiteY40" fmla="*/ 49989 h 213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263468" h="213244">
                      <a:moveTo>
                        <a:pt x="263469" y="49989"/>
                      </a:moveTo>
                      <a:cubicBezTo>
                        <a:pt x="231830" y="67707"/>
                        <a:pt x="219175" y="108837"/>
                        <a:pt x="219175" y="108837"/>
                      </a:cubicBezTo>
                      <a:cubicBezTo>
                        <a:pt x="238790" y="137944"/>
                        <a:pt x="250181" y="186035"/>
                        <a:pt x="255876" y="213244"/>
                      </a:cubicBezTo>
                      <a:cubicBezTo>
                        <a:pt x="214745" y="193628"/>
                        <a:pt x="174248" y="192995"/>
                        <a:pt x="169819" y="192995"/>
                      </a:cubicBezTo>
                      <a:cubicBezTo>
                        <a:pt x="169819" y="192995"/>
                        <a:pt x="169185" y="192995"/>
                        <a:pt x="169185" y="192995"/>
                      </a:cubicBezTo>
                      <a:cubicBezTo>
                        <a:pt x="166022" y="192995"/>
                        <a:pt x="162225" y="192995"/>
                        <a:pt x="158429" y="192995"/>
                      </a:cubicBezTo>
                      <a:cubicBezTo>
                        <a:pt x="154000" y="192995"/>
                        <a:pt x="149570" y="192995"/>
                        <a:pt x="145141" y="193628"/>
                      </a:cubicBezTo>
                      <a:cubicBezTo>
                        <a:pt x="143875" y="193628"/>
                        <a:pt x="142609" y="193628"/>
                        <a:pt x="141344" y="193628"/>
                      </a:cubicBezTo>
                      <a:cubicBezTo>
                        <a:pt x="138180" y="193628"/>
                        <a:pt x="135016" y="194261"/>
                        <a:pt x="131219" y="194261"/>
                      </a:cubicBezTo>
                      <a:cubicBezTo>
                        <a:pt x="129954" y="194261"/>
                        <a:pt x="128689" y="194261"/>
                        <a:pt x="127423" y="194894"/>
                      </a:cubicBezTo>
                      <a:cubicBezTo>
                        <a:pt x="125525" y="194894"/>
                        <a:pt x="123626" y="195526"/>
                        <a:pt x="121728" y="195526"/>
                      </a:cubicBezTo>
                      <a:cubicBezTo>
                        <a:pt x="107174" y="197425"/>
                        <a:pt x="93886" y="198058"/>
                        <a:pt x="81863" y="198058"/>
                      </a:cubicBezTo>
                      <a:cubicBezTo>
                        <a:pt x="80597" y="198058"/>
                        <a:pt x="79965" y="198058"/>
                        <a:pt x="78700" y="198058"/>
                      </a:cubicBezTo>
                      <a:cubicBezTo>
                        <a:pt x="77434" y="198058"/>
                        <a:pt x="76801" y="198058"/>
                        <a:pt x="75536" y="198058"/>
                      </a:cubicBezTo>
                      <a:cubicBezTo>
                        <a:pt x="73637" y="198058"/>
                        <a:pt x="72372" y="198058"/>
                        <a:pt x="70473" y="198058"/>
                      </a:cubicBezTo>
                      <a:cubicBezTo>
                        <a:pt x="70473" y="198058"/>
                        <a:pt x="69841" y="198058"/>
                        <a:pt x="69841" y="198058"/>
                      </a:cubicBezTo>
                      <a:cubicBezTo>
                        <a:pt x="69208" y="198058"/>
                        <a:pt x="68575" y="198058"/>
                        <a:pt x="67942" y="198058"/>
                      </a:cubicBezTo>
                      <a:cubicBezTo>
                        <a:pt x="64778" y="198058"/>
                        <a:pt x="61614" y="198058"/>
                        <a:pt x="59084" y="197425"/>
                      </a:cubicBezTo>
                      <a:cubicBezTo>
                        <a:pt x="50225" y="196792"/>
                        <a:pt x="41998" y="195526"/>
                        <a:pt x="34405" y="194261"/>
                      </a:cubicBezTo>
                      <a:cubicBezTo>
                        <a:pt x="33139" y="194261"/>
                        <a:pt x="31242" y="193628"/>
                        <a:pt x="29976" y="192995"/>
                      </a:cubicBezTo>
                      <a:cubicBezTo>
                        <a:pt x="29343" y="192995"/>
                        <a:pt x="28710" y="192363"/>
                        <a:pt x="28078" y="192363"/>
                      </a:cubicBezTo>
                      <a:cubicBezTo>
                        <a:pt x="27445" y="192363"/>
                        <a:pt x="26812" y="191730"/>
                        <a:pt x="26179" y="191730"/>
                      </a:cubicBezTo>
                      <a:cubicBezTo>
                        <a:pt x="24914" y="191097"/>
                        <a:pt x="23648" y="191097"/>
                        <a:pt x="22383" y="190464"/>
                      </a:cubicBezTo>
                      <a:cubicBezTo>
                        <a:pt x="16055" y="188566"/>
                        <a:pt x="10992" y="186668"/>
                        <a:pt x="5931" y="184769"/>
                      </a:cubicBezTo>
                      <a:cubicBezTo>
                        <a:pt x="5931" y="184769"/>
                        <a:pt x="5298" y="184769"/>
                        <a:pt x="5298" y="184769"/>
                      </a:cubicBezTo>
                      <a:lnTo>
                        <a:pt x="5298" y="183504"/>
                      </a:lnTo>
                      <a:lnTo>
                        <a:pt x="5298" y="180973"/>
                      </a:lnTo>
                      <a:cubicBezTo>
                        <a:pt x="4665" y="175278"/>
                        <a:pt x="4032" y="163255"/>
                        <a:pt x="3400" y="148701"/>
                      </a:cubicBezTo>
                      <a:lnTo>
                        <a:pt x="3400" y="145538"/>
                      </a:lnTo>
                      <a:cubicBezTo>
                        <a:pt x="3400" y="142374"/>
                        <a:pt x="2767" y="139210"/>
                        <a:pt x="2767" y="136046"/>
                      </a:cubicBezTo>
                      <a:cubicBezTo>
                        <a:pt x="868" y="94283"/>
                        <a:pt x="-1663" y="36068"/>
                        <a:pt x="1501" y="0"/>
                      </a:cubicBezTo>
                      <a:cubicBezTo>
                        <a:pt x="2134" y="0"/>
                        <a:pt x="2767" y="633"/>
                        <a:pt x="2767" y="633"/>
                      </a:cubicBezTo>
                      <a:cubicBezTo>
                        <a:pt x="7196" y="2531"/>
                        <a:pt x="12891" y="4429"/>
                        <a:pt x="18586" y="6328"/>
                      </a:cubicBezTo>
                      <a:cubicBezTo>
                        <a:pt x="28710" y="9492"/>
                        <a:pt x="41366" y="11390"/>
                        <a:pt x="55920" y="12655"/>
                      </a:cubicBezTo>
                      <a:cubicBezTo>
                        <a:pt x="69208" y="13921"/>
                        <a:pt x="84395" y="13921"/>
                        <a:pt x="102112" y="12655"/>
                      </a:cubicBezTo>
                      <a:cubicBezTo>
                        <a:pt x="107174" y="12023"/>
                        <a:pt x="112869" y="12023"/>
                        <a:pt x="118564" y="11390"/>
                      </a:cubicBezTo>
                      <a:cubicBezTo>
                        <a:pt x="121728" y="10757"/>
                        <a:pt x="124891" y="10757"/>
                        <a:pt x="127423" y="10757"/>
                      </a:cubicBezTo>
                      <a:cubicBezTo>
                        <a:pt x="137547" y="10124"/>
                        <a:pt x="146406" y="9492"/>
                        <a:pt x="155265" y="9492"/>
                      </a:cubicBezTo>
                      <a:cubicBezTo>
                        <a:pt x="178044" y="9492"/>
                        <a:pt x="195762" y="12023"/>
                        <a:pt x="209683" y="15819"/>
                      </a:cubicBezTo>
                      <a:cubicBezTo>
                        <a:pt x="218542" y="18350"/>
                        <a:pt x="226135" y="21514"/>
                        <a:pt x="231830" y="25311"/>
                      </a:cubicBezTo>
                      <a:cubicBezTo>
                        <a:pt x="251446" y="34802"/>
                        <a:pt x="263469" y="49989"/>
                        <a:pt x="263469" y="49989"/>
                      </a:cubicBezTo>
                      <a:close/>
                    </a:path>
                  </a:pathLst>
                </a:custGeom>
                <a:solidFill>
                  <a:srgbClr val="21212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65" name="-">
                  <a:extLst>
                    <a:ext uri="{FF2B5EF4-FFF2-40B4-BE49-F238E27FC236}">
                      <a16:creationId xmlns:a16="http://schemas.microsoft.com/office/drawing/2014/main" id="{5C3FA89A-DF09-47C6-8E18-9B330480CD3E}"/>
                    </a:ext>
                  </a:extLst>
                </p:cNvPr>
                <p:cNvSpPr/>
                <p:nvPr/>
              </p:nvSpPr>
              <p:spPr>
                <a:xfrm>
                  <a:off x="4988649" y="385367"/>
                  <a:ext cx="19615" cy="419072"/>
                </a:xfrm>
                <a:custGeom>
                  <a:avLst/>
                  <a:gdLst>
                    <a:gd name="connsiteX0" fmla="*/ 633 w 19615"/>
                    <a:gd name="connsiteY0" fmla="*/ 418262 h 419072"/>
                    <a:gd name="connsiteX1" fmla="*/ 0 w 19615"/>
                    <a:gd name="connsiteY1" fmla="*/ 0 h 419072"/>
                    <a:gd name="connsiteX2" fmla="*/ 8859 w 19615"/>
                    <a:gd name="connsiteY2" fmla="*/ 1266 h 419072"/>
                    <a:gd name="connsiteX3" fmla="*/ 19616 w 19615"/>
                    <a:gd name="connsiteY3" fmla="*/ 418895 h 419072"/>
                    <a:gd name="connsiteX4" fmla="*/ 633 w 19615"/>
                    <a:gd name="connsiteY4" fmla="*/ 418262 h 419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615" h="419072">
                      <a:moveTo>
                        <a:pt x="633" y="418262"/>
                      </a:moveTo>
                      <a:lnTo>
                        <a:pt x="0" y="0"/>
                      </a:lnTo>
                      <a:lnTo>
                        <a:pt x="8859" y="1266"/>
                      </a:lnTo>
                      <a:lnTo>
                        <a:pt x="19616" y="418895"/>
                      </a:lnTo>
                      <a:cubicBezTo>
                        <a:pt x="15819" y="419528"/>
                        <a:pt x="3796" y="418262"/>
                        <a:pt x="633" y="418262"/>
                      </a:cubicBezTo>
                      <a:close/>
                    </a:path>
                  </a:pathLst>
                </a:custGeom>
                <a:solidFill>
                  <a:srgbClr val="6D6E7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266" name="-">
                <a:extLst>
                  <a:ext uri="{FF2B5EF4-FFF2-40B4-BE49-F238E27FC236}">
                    <a16:creationId xmlns:a16="http://schemas.microsoft.com/office/drawing/2014/main" id="{2B417659-DEE3-4EE3-9979-E1BB95E9CADF}"/>
                  </a:ext>
                </a:extLst>
              </p:cNvPr>
              <p:cNvSpPr/>
              <p:nvPr/>
            </p:nvSpPr>
            <p:spPr>
              <a:xfrm>
                <a:off x="4908919" y="915630"/>
                <a:ext cx="131616" cy="437245"/>
              </a:xfrm>
              <a:custGeom>
                <a:avLst/>
                <a:gdLst>
                  <a:gd name="connsiteX0" fmla="*/ 0 w 131616"/>
                  <a:gd name="connsiteY0" fmla="*/ 0 h 437245"/>
                  <a:gd name="connsiteX1" fmla="*/ 131617 w 131616"/>
                  <a:gd name="connsiteY1" fmla="*/ 0 h 437245"/>
                  <a:gd name="connsiteX2" fmla="*/ 131617 w 131616"/>
                  <a:gd name="connsiteY2" fmla="*/ 437245 h 437245"/>
                  <a:gd name="connsiteX3" fmla="*/ 0 w 131616"/>
                  <a:gd name="connsiteY3" fmla="*/ 437245 h 437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1616" h="437245">
                    <a:moveTo>
                      <a:pt x="0" y="0"/>
                    </a:moveTo>
                    <a:lnTo>
                      <a:pt x="131617" y="0"/>
                    </a:lnTo>
                    <a:lnTo>
                      <a:pt x="131617" y="437245"/>
                    </a:lnTo>
                    <a:lnTo>
                      <a:pt x="0" y="437245"/>
                    </a:lnTo>
                    <a:close/>
                  </a:path>
                </a:pathLst>
              </a:custGeom>
              <a:solidFill>
                <a:srgbClr val="6D6E71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7" name="-">
                <a:extLst>
                  <a:ext uri="{FF2B5EF4-FFF2-40B4-BE49-F238E27FC236}">
                    <a16:creationId xmlns:a16="http://schemas.microsoft.com/office/drawing/2014/main" id="{5B8FED2F-A030-44A5-B5FD-1041C43BE7B6}"/>
                  </a:ext>
                </a:extLst>
              </p:cNvPr>
              <p:cNvSpPr/>
              <p:nvPr/>
            </p:nvSpPr>
            <p:spPr>
              <a:xfrm>
                <a:off x="4927270" y="724533"/>
                <a:ext cx="177176" cy="191097"/>
              </a:xfrm>
              <a:custGeom>
                <a:avLst/>
                <a:gdLst>
                  <a:gd name="connsiteX0" fmla="*/ 177176 w 177176"/>
                  <a:gd name="connsiteY0" fmla="*/ 136679 h 191097"/>
                  <a:gd name="connsiteX1" fmla="*/ 70238 w 177176"/>
                  <a:gd name="connsiteY1" fmla="*/ 0 h 191097"/>
                  <a:gd name="connsiteX2" fmla="*/ 0 w 177176"/>
                  <a:gd name="connsiteY2" fmla="*/ 136679 h 191097"/>
                  <a:gd name="connsiteX3" fmla="*/ 22780 w 177176"/>
                  <a:gd name="connsiteY3" fmla="*/ 191097 h 191097"/>
                  <a:gd name="connsiteX4" fmla="*/ 154396 w 177176"/>
                  <a:gd name="connsiteY4" fmla="*/ 191097 h 19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7176" h="191097">
                    <a:moveTo>
                      <a:pt x="177176" y="136679"/>
                    </a:moveTo>
                    <a:lnTo>
                      <a:pt x="70238" y="0"/>
                    </a:lnTo>
                    <a:lnTo>
                      <a:pt x="0" y="136679"/>
                    </a:lnTo>
                    <a:lnTo>
                      <a:pt x="22780" y="191097"/>
                    </a:lnTo>
                    <a:lnTo>
                      <a:pt x="154396" y="191097"/>
                    </a:lnTo>
                    <a:close/>
                  </a:path>
                </a:pathLst>
              </a:custGeom>
              <a:solidFill>
                <a:srgbClr val="59595B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8" name="-">
                <a:extLst>
                  <a:ext uri="{FF2B5EF4-FFF2-40B4-BE49-F238E27FC236}">
                    <a16:creationId xmlns:a16="http://schemas.microsoft.com/office/drawing/2014/main" id="{597F9D2E-1CB9-42BC-A62C-AE1BC02678EC}"/>
                  </a:ext>
                </a:extLst>
              </p:cNvPr>
              <p:cNvSpPr/>
              <p:nvPr/>
            </p:nvSpPr>
            <p:spPr>
              <a:xfrm>
                <a:off x="4886140" y="724533"/>
                <a:ext cx="177176" cy="191097"/>
              </a:xfrm>
              <a:custGeom>
                <a:avLst/>
                <a:gdLst>
                  <a:gd name="connsiteX0" fmla="*/ 177176 w 177176"/>
                  <a:gd name="connsiteY0" fmla="*/ 136679 h 191097"/>
                  <a:gd name="connsiteX1" fmla="*/ 111368 w 177176"/>
                  <a:gd name="connsiteY1" fmla="*/ 0 h 191097"/>
                  <a:gd name="connsiteX2" fmla="*/ 0 w 177176"/>
                  <a:gd name="connsiteY2" fmla="*/ 136679 h 191097"/>
                  <a:gd name="connsiteX3" fmla="*/ 22780 w 177176"/>
                  <a:gd name="connsiteY3" fmla="*/ 191097 h 191097"/>
                  <a:gd name="connsiteX4" fmla="*/ 154396 w 177176"/>
                  <a:gd name="connsiteY4" fmla="*/ 191097 h 19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7176" h="191097">
                    <a:moveTo>
                      <a:pt x="177176" y="136679"/>
                    </a:moveTo>
                    <a:lnTo>
                      <a:pt x="111368" y="0"/>
                    </a:lnTo>
                    <a:lnTo>
                      <a:pt x="0" y="136679"/>
                    </a:lnTo>
                    <a:lnTo>
                      <a:pt x="22780" y="191097"/>
                    </a:lnTo>
                    <a:lnTo>
                      <a:pt x="154396" y="191097"/>
                    </a:lnTo>
                    <a:close/>
                  </a:path>
                </a:pathLst>
              </a:custGeom>
              <a:solidFill>
                <a:srgbClr val="6D6E71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9" name="-">
                <a:extLst>
                  <a:ext uri="{FF2B5EF4-FFF2-40B4-BE49-F238E27FC236}">
                    <a16:creationId xmlns:a16="http://schemas.microsoft.com/office/drawing/2014/main" id="{748CB44D-CF6A-4DD3-8391-D89AB1A5937E}"/>
                  </a:ext>
                </a:extLst>
              </p:cNvPr>
              <p:cNvSpPr/>
              <p:nvPr/>
            </p:nvSpPr>
            <p:spPr>
              <a:xfrm>
                <a:off x="5040536" y="915630"/>
                <a:ext cx="39864" cy="437245"/>
              </a:xfrm>
              <a:custGeom>
                <a:avLst/>
                <a:gdLst>
                  <a:gd name="connsiteX0" fmla="*/ 0 w 39864"/>
                  <a:gd name="connsiteY0" fmla="*/ 0 h 437245"/>
                  <a:gd name="connsiteX1" fmla="*/ 39865 w 39864"/>
                  <a:gd name="connsiteY1" fmla="*/ 0 h 437245"/>
                  <a:gd name="connsiteX2" fmla="*/ 39865 w 39864"/>
                  <a:gd name="connsiteY2" fmla="*/ 437245 h 437245"/>
                  <a:gd name="connsiteX3" fmla="*/ 0 w 39864"/>
                  <a:gd name="connsiteY3" fmla="*/ 437245 h 437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864" h="437245">
                    <a:moveTo>
                      <a:pt x="0" y="0"/>
                    </a:moveTo>
                    <a:lnTo>
                      <a:pt x="39865" y="0"/>
                    </a:lnTo>
                    <a:lnTo>
                      <a:pt x="39865" y="437245"/>
                    </a:lnTo>
                    <a:lnTo>
                      <a:pt x="0" y="437245"/>
                    </a:lnTo>
                    <a:close/>
                  </a:path>
                </a:pathLst>
              </a:custGeom>
              <a:solidFill>
                <a:srgbClr val="59595B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70" name="-">
              <a:extLst>
                <a:ext uri="{FF2B5EF4-FFF2-40B4-BE49-F238E27FC236}">
                  <a16:creationId xmlns:a16="http://schemas.microsoft.com/office/drawing/2014/main" id="{9C4D6A55-D488-4D19-9E00-7E234F0FAEFF}"/>
                </a:ext>
              </a:extLst>
            </p:cNvPr>
            <p:cNvSpPr/>
            <p:nvPr/>
          </p:nvSpPr>
          <p:spPr>
            <a:xfrm rot="-10800000">
              <a:off x="6089853" y="915485"/>
              <a:ext cx="6845958" cy="437245"/>
            </a:xfrm>
            <a:custGeom>
              <a:avLst/>
              <a:gdLst>
                <a:gd name="connsiteX0" fmla="*/ 0 w 6845958"/>
                <a:gd name="connsiteY0" fmla="*/ 0 h 437245"/>
                <a:gd name="connsiteX1" fmla="*/ 6845958 w 6845958"/>
                <a:gd name="connsiteY1" fmla="*/ 0 h 437245"/>
                <a:gd name="connsiteX2" fmla="*/ 6845958 w 6845958"/>
                <a:gd name="connsiteY2" fmla="*/ 437245 h 437245"/>
                <a:gd name="connsiteX3" fmla="*/ -1 w 6845958"/>
                <a:gd name="connsiteY3" fmla="*/ 437245 h 437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45958" h="437245">
                  <a:moveTo>
                    <a:pt x="0" y="0"/>
                  </a:moveTo>
                  <a:lnTo>
                    <a:pt x="6845958" y="0"/>
                  </a:lnTo>
                  <a:lnTo>
                    <a:pt x="6845958" y="437245"/>
                  </a:lnTo>
                  <a:lnTo>
                    <a:pt x="-1" y="437245"/>
                  </a:lnTo>
                  <a:close/>
                </a:path>
              </a:pathLst>
            </a:custGeom>
            <a:solidFill>
              <a:srgbClr val="919395"/>
            </a:solidFill>
            <a:ln w="6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1" name="-">
              <a:extLst>
                <a:ext uri="{FF2B5EF4-FFF2-40B4-BE49-F238E27FC236}">
                  <a16:creationId xmlns:a16="http://schemas.microsoft.com/office/drawing/2014/main" id="{FB09D876-CEF9-4488-9F28-CEFB7AC86146}"/>
                </a:ext>
              </a:extLst>
            </p:cNvPr>
            <p:cNvSpPr/>
            <p:nvPr/>
          </p:nvSpPr>
          <p:spPr>
            <a:xfrm>
              <a:off x="6089672" y="915630"/>
              <a:ext cx="6845958" cy="437245"/>
            </a:xfrm>
            <a:custGeom>
              <a:avLst/>
              <a:gdLst>
                <a:gd name="connsiteX0" fmla="*/ 0 w 6845958"/>
                <a:gd name="connsiteY0" fmla="*/ 437245 h 437245"/>
                <a:gd name="connsiteX1" fmla="*/ 6845958 w 6845958"/>
                <a:gd name="connsiteY1" fmla="*/ 437245 h 437245"/>
                <a:gd name="connsiteX2" fmla="*/ 6845958 w 6845958"/>
                <a:gd name="connsiteY2" fmla="*/ 0 h 437245"/>
                <a:gd name="connsiteX3" fmla="*/ 0 w 6845958"/>
                <a:gd name="connsiteY3" fmla="*/ 0 h 437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45958" h="437245">
                  <a:moveTo>
                    <a:pt x="0" y="437245"/>
                  </a:moveTo>
                  <a:lnTo>
                    <a:pt x="6845958" y="437245"/>
                  </a:lnTo>
                  <a:lnTo>
                    <a:pt x="684595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5A8AA"/>
            </a:solidFill>
            <a:ln w="6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2" name="-">
              <a:extLst>
                <a:ext uri="{FF2B5EF4-FFF2-40B4-BE49-F238E27FC236}">
                  <a16:creationId xmlns:a16="http://schemas.microsoft.com/office/drawing/2014/main" id="{4784C940-44A6-42B1-9FCC-E5BF78925ED3}"/>
                </a:ext>
              </a:extLst>
            </p:cNvPr>
            <p:cNvSpPr/>
            <p:nvPr/>
          </p:nvSpPr>
          <p:spPr>
            <a:xfrm>
              <a:off x="7576686" y="1087111"/>
              <a:ext cx="1511692" cy="186034"/>
            </a:xfrm>
            <a:custGeom>
              <a:avLst/>
              <a:gdLst>
                <a:gd name="connsiteX0" fmla="*/ 756162 w 1511692"/>
                <a:gd name="connsiteY0" fmla="*/ 0 h 186034"/>
                <a:gd name="connsiteX1" fmla="*/ 0 w 1511692"/>
                <a:gd name="connsiteY1" fmla="*/ 93018 h 186034"/>
                <a:gd name="connsiteX2" fmla="*/ 756162 w 1511692"/>
                <a:gd name="connsiteY2" fmla="*/ 186035 h 186034"/>
                <a:gd name="connsiteX3" fmla="*/ 1511692 w 1511692"/>
                <a:gd name="connsiteY3" fmla="*/ 93018 h 186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1692" h="186034">
                  <a:moveTo>
                    <a:pt x="756162" y="0"/>
                  </a:moveTo>
                  <a:lnTo>
                    <a:pt x="0" y="93018"/>
                  </a:lnTo>
                  <a:lnTo>
                    <a:pt x="756162" y="186035"/>
                  </a:lnTo>
                  <a:lnTo>
                    <a:pt x="1511692" y="93018"/>
                  </a:lnTo>
                  <a:close/>
                </a:path>
              </a:pathLst>
            </a:custGeom>
            <a:solidFill>
              <a:srgbClr val="808082"/>
            </a:solidFill>
            <a:ln w="6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3" name="-">
              <a:extLst>
                <a:ext uri="{FF2B5EF4-FFF2-40B4-BE49-F238E27FC236}">
                  <a16:creationId xmlns:a16="http://schemas.microsoft.com/office/drawing/2014/main" id="{AB855D13-4780-48B6-B05D-4720E74DED38}"/>
                </a:ext>
              </a:extLst>
            </p:cNvPr>
            <p:cNvSpPr/>
            <p:nvPr/>
          </p:nvSpPr>
          <p:spPr>
            <a:xfrm>
              <a:off x="5349961" y="1087111"/>
              <a:ext cx="1511692" cy="186034"/>
            </a:xfrm>
            <a:custGeom>
              <a:avLst/>
              <a:gdLst>
                <a:gd name="connsiteX0" fmla="*/ 756162 w 1511692"/>
                <a:gd name="connsiteY0" fmla="*/ 0 h 186034"/>
                <a:gd name="connsiteX1" fmla="*/ 0 w 1511692"/>
                <a:gd name="connsiteY1" fmla="*/ 93018 h 186034"/>
                <a:gd name="connsiteX2" fmla="*/ 756162 w 1511692"/>
                <a:gd name="connsiteY2" fmla="*/ 186035 h 186034"/>
                <a:gd name="connsiteX3" fmla="*/ 1511692 w 1511692"/>
                <a:gd name="connsiteY3" fmla="*/ 93018 h 186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1692" h="186034">
                  <a:moveTo>
                    <a:pt x="756162" y="0"/>
                  </a:moveTo>
                  <a:lnTo>
                    <a:pt x="0" y="93018"/>
                  </a:lnTo>
                  <a:lnTo>
                    <a:pt x="756162" y="186035"/>
                  </a:lnTo>
                  <a:lnTo>
                    <a:pt x="1511692" y="93018"/>
                  </a:lnTo>
                  <a:close/>
                </a:path>
              </a:pathLst>
            </a:custGeom>
            <a:solidFill>
              <a:srgbClr val="808082"/>
            </a:solidFill>
            <a:ln w="6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4" name="-">
              <a:extLst>
                <a:ext uri="{FF2B5EF4-FFF2-40B4-BE49-F238E27FC236}">
                  <a16:creationId xmlns:a16="http://schemas.microsoft.com/office/drawing/2014/main" id="{9B1D0BED-2004-4B5E-9924-DC3409B3F864}"/>
                </a:ext>
              </a:extLst>
            </p:cNvPr>
            <p:cNvSpPr/>
            <p:nvPr/>
          </p:nvSpPr>
          <p:spPr>
            <a:xfrm>
              <a:off x="9845806" y="1087111"/>
              <a:ext cx="1511691" cy="186034"/>
            </a:xfrm>
            <a:custGeom>
              <a:avLst/>
              <a:gdLst>
                <a:gd name="connsiteX0" fmla="*/ 755529 w 1511691"/>
                <a:gd name="connsiteY0" fmla="*/ 0 h 186034"/>
                <a:gd name="connsiteX1" fmla="*/ 0 w 1511691"/>
                <a:gd name="connsiteY1" fmla="*/ 93018 h 186034"/>
                <a:gd name="connsiteX2" fmla="*/ 755529 w 1511691"/>
                <a:gd name="connsiteY2" fmla="*/ 186035 h 186034"/>
                <a:gd name="connsiteX3" fmla="*/ 1511691 w 1511691"/>
                <a:gd name="connsiteY3" fmla="*/ 93018 h 1860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1691" h="186034">
                  <a:moveTo>
                    <a:pt x="755529" y="0"/>
                  </a:moveTo>
                  <a:lnTo>
                    <a:pt x="0" y="93018"/>
                  </a:lnTo>
                  <a:lnTo>
                    <a:pt x="755529" y="186035"/>
                  </a:lnTo>
                  <a:lnTo>
                    <a:pt x="1511691" y="93018"/>
                  </a:lnTo>
                  <a:close/>
                </a:path>
              </a:pathLst>
            </a:custGeom>
            <a:solidFill>
              <a:srgbClr val="808082"/>
            </a:solidFill>
            <a:ln w="6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5" name="-">
              <a:extLst>
                <a:ext uri="{FF2B5EF4-FFF2-40B4-BE49-F238E27FC236}">
                  <a16:creationId xmlns:a16="http://schemas.microsoft.com/office/drawing/2014/main" id="{7CEA9FA1-6B02-4382-920E-8EBA0FE3719E}"/>
                </a:ext>
              </a:extLst>
            </p:cNvPr>
            <p:cNvSpPr/>
            <p:nvPr/>
          </p:nvSpPr>
          <p:spPr>
            <a:xfrm rot="-10800000">
              <a:off x="6089853" y="915214"/>
              <a:ext cx="6845958" cy="75299"/>
            </a:xfrm>
            <a:custGeom>
              <a:avLst/>
              <a:gdLst>
                <a:gd name="connsiteX0" fmla="*/ 0 w 6845958"/>
                <a:gd name="connsiteY0" fmla="*/ 0 h 75299"/>
                <a:gd name="connsiteX1" fmla="*/ 6845958 w 6845958"/>
                <a:gd name="connsiteY1" fmla="*/ 0 h 75299"/>
                <a:gd name="connsiteX2" fmla="*/ 6845958 w 6845958"/>
                <a:gd name="connsiteY2" fmla="*/ 75300 h 75299"/>
                <a:gd name="connsiteX3" fmla="*/ -1 w 6845958"/>
                <a:gd name="connsiteY3" fmla="*/ 75300 h 75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45958" h="75299">
                  <a:moveTo>
                    <a:pt x="0" y="0"/>
                  </a:moveTo>
                  <a:lnTo>
                    <a:pt x="6845958" y="0"/>
                  </a:lnTo>
                  <a:lnTo>
                    <a:pt x="6845958" y="75300"/>
                  </a:lnTo>
                  <a:lnTo>
                    <a:pt x="-1" y="75300"/>
                  </a:lnTo>
                  <a:close/>
                </a:path>
              </a:pathLst>
            </a:custGeom>
            <a:solidFill>
              <a:srgbClr val="BABCBE"/>
            </a:solidFill>
            <a:ln w="6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76" name="Graphic 3">
              <a:extLst>
                <a:ext uri="{FF2B5EF4-FFF2-40B4-BE49-F238E27FC236}">
                  <a16:creationId xmlns:a16="http://schemas.microsoft.com/office/drawing/2014/main" id="{509777C8-1F39-4574-856D-6E883EDE5A3B}"/>
                </a:ext>
              </a:extLst>
            </p:cNvPr>
            <p:cNvGrpSpPr/>
            <p:nvPr/>
          </p:nvGrpSpPr>
          <p:grpSpPr>
            <a:xfrm>
              <a:off x="9387678" y="385367"/>
              <a:ext cx="365109" cy="967370"/>
              <a:chOff x="9387678" y="385367"/>
              <a:chExt cx="365109" cy="967370"/>
            </a:xfrm>
            <a:solidFill>
              <a:schemeClr val="accent1"/>
            </a:solidFill>
          </p:grpSpPr>
          <p:grpSp>
            <p:nvGrpSpPr>
              <p:cNvPr id="277" name="Graphic 3">
                <a:extLst>
                  <a:ext uri="{FF2B5EF4-FFF2-40B4-BE49-F238E27FC236}">
                    <a16:creationId xmlns:a16="http://schemas.microsoft.com/office/drawing/2014/main" id="{509777C8-1F39-4574-856D-6E883EDE5A3B}"/>
                  </a:ext>
                </a:extLst>
              </p:cNvPr>
              <p:cNvGrpSpPr/>
              <p:nvPr/>
            </p:nvGrpSpPr>
            <p:grpSpPr>
              <a:xfrm>
                <a:off x="9486391" y="385367"/>
                <a:ext cx="266396" cy="419072"/>
                <a:chOff x="9486391" y="385367"/>
                <a:chExt cx="266396" cy="419072"/>
              </a:xfrm>
              <a:solidFill>
                <a:schemeClr val="accent1"/>
              </a:solidFill>
            </p:grpSpPr>
            <p:sp>
              <p:nvSpPr>
                <p:cNvPr id="278" name="-">
                  <a:extLst>
                    <a:ext uri="{FF2B5EF4-FFF2-40B4-BE49-F238E27FC236}">
                      <a16:creationId xmlns:a16="http://schemas.microsoft.com/office/drawing/2014/main" id="{71D38DB2-0C46-4E8B-9558-473DDE12DB84}"/>
                    </a:ext>
                  </a:extLst>
                </p:cNvPr>
                <p:cNvSpPr/>
                <p:nvPr/>
              </p:nvSpPr>
              <p:spPr>
                <a:xfrm>
                  <a:off x="9489320" y="396124"/>
                  <a:ext cx="263468" cy="213244"/>
                </a:xfrm>
                <a:custGeom>
                  <a:avLst/>
                  <a:gdLst>
                    <a:gd name="connsiteX0" fmla="*/ 263469 w 263468"/>
                    <a:gd name="connsiteY0" fmla="*/ 49989 h 213244"/>
                    <a:gd name="connsiteX1" fmla="*/ 219175 w 263468"/>
                    <a:gd name="connsiteY1" fmla="*/ 108837 h 213244"/>
                    <a:gd name="connsiteX2" fmla="*/ 255875 w 263468"/>
                    <a:gd name="connsiteY2" fmla="*/ 213244 h 213244"/>
                    <a:gd name="connsiteX3" fmla="*/ 169818 w 263468"/>
                    <a:gd name="connsiteY3" fmla="*/ 192995 h 213244"/>
                    <a:gd name="connsiteX4" fmla="*/ 169185 w 263468"/>
                    <a:gd name="connsiteY4" fmla="*/ 192995 h 213244"/>
                    <a:gd name="connsiteX5" fmla="*/ 158429 w 263468"/>
                    <a:gd name="connsiteY5" fmla="*/ 192995 h 213244"/>
                    <a:gd name="connsiteX6" fmla="*/ 145140 w 263468"/>
                    <a:gd name="connsiteY6" fmla="*/ 193628 h 213244"/>
                    <a:gd name="connsiteX7" fmla="*/ 141343 w 263468"/>
                    <a:gd name="connsiteY7" fmla="*/ 193628 h 213244"/>
                    <a:gd name="connsiteX8" fmla="*/ 131219 w 263468"/>
                    <a:gd name="connsiteY8" fmla="*/ 194261 h 213244"/>
                    <a:gd name="connsiteX9" fmla="*/ 127423 w 263468"/>
                    <a:gd name="connsiteY9" fmla="*/ 194894 h 213244"/>
                    <a:gd name="connsiteX10" fmla="*/ 121728 w 263468"/>
                    <a:gd name="connsiteY10" fmla="*/ 195526 h 213244"/>
                    <a:gd name="connsiteX11" fmla="*/ 81863 w 263468"/>
                    <a:gd name="connsiteY11" fmla="*/ 198058 h 213244"/>
                    <a:gd name="connsiteX12" fmla="*/ 78699 w 263468"/>
                    <a:gd name="connsiteY12" fmla="*/ 198058 h 213244"/>
                    <a:gd name="connsiteX13" fmla="*/ 75535 w 263468"/>
                    <a:gd name="connsiteY13" fmla="*/ 198058 h 213244"/>
                    <a:gd name="connsiteX14" fmla="*/ 70473 w 263468"/>
                    <a:gd name="connsiteY14" fmla="*/ 198058 h 213244"/>
                    <a:gd name="connsiteX15" fmla="*/ 69841 w 263468"/>
                    <a:gd name="connsiteY15" fmla="*/ 198058 h 213244"/>
                    <a:gd name="connsiteX16" fmla="*/ 67942 w 263468"/>
                    <a:gd name="connsiteY16" fmla="*/ 198058 h 213244"/>
                    <a:gd name="connsiteX17" fmla="*/ 59083 w 263468"/>
                    <a:gd name="connsiteY17" fmla="*/ 197425 h 213244"/>
                    <a:gd name="connsiteX18" fmla="*/ 34405 w 263468"/>
                    <a:gd name="connsiteY18" fmla="*/ 194261 h 213244"/>
                    <a:gd name="connsiteX19" fmla="*/ 29976 w 263468"/>
                    <a:gd name="connsiteY19" fmla="*/ 192995 h 213244"/>
                    <a:gd name="connsiteX20" fmla="*/ 28077 w 263468"/>
                    <a:gd name="connsiteY20" fmla="*/ 192363 h 213244"/>
                    <a:gd name="connsiteX21" fmla="*/ 26179 w 263468"/>
                    <a:gd name="connsiteY21" fmla="*/ 191730 h 213244"/>
                    <a:gd name="connsiteX22" fmla="*/ 22383 w 263468"/>
                    <a:gd name="connsiteY22" fmla="*/ 190464 h 213244"/>
                    <a:gd name="connsiteX23" fmla="*/ 5930 w 263468"/>
                    <a:gd name="connsiteY23" fmla="*/ 184769 h 213244"/>
                    <a:gd name="connsiteX24" fmla="*/ 5297 w 263468"/>
                    <a:gd name="connsiteY24" fmla="*/ 184769 h 213244"/>
                    <a:gd name="connsiteX25" fmla="*/ 5297 w 263468"/>
                    <a:gd name="connsiteY25" fmla="*/ 183504 h 213244"/>
                    <a:gd name="connsiteX26" fmla="*/ 5297 w 263468"/>
                    <a:gd name="connsiteY26" fmla="*/ 180973 h 213244"/>
                    <a:gd name="connsiteX27" fmla="*/ 3400 w 263468"/>
                    <a:gd name="connsiteY27" fmla="*/ 148701 h 213244"/>
                    <a:gd name="connsiteX28" fmla="*/ 3400 w 263468"/>
                    <a:gd name="connsiteY28" fmla="*/ 145538 h 213244"/>
                    <a:gd name="connsiteX29" fmla="*/ 2766 w 263468"/>
                    <a:gd name="connsiteY29" fmla="*/ 136046 h 213244"/>
                    <a:gd name="connsiteX30" fmla="*/ 1501 w 263468"/>
                    <a:gd name="connsiteY30" fmla="*/ 0 h 213244"/>
                    <a:gd name="connsiteX31" fmla="*/ 2766 w 263468"/>
                    <a:gd name="connsiteY31" fmla="*/ 633 h 213244"/>
                    <a:gd name="connsiteX32" fmla="*/ 18585 w 263468"/>
                    <a:gd name="connsiteY32" fmla="*/ 6328 h 213244"/>
                    <a:gd name="connsiteX33" fmla="*/ 55919 w 263468"/>
                    <a:gd name="connsiteY33" fmla="*/ 12655 h 213244"/>
                    <a:gd name="connsiteX34" fmla="*/ 102112 w 263468"/>
                    <a:gd name="connsiteY34" fmla="*/ 12655 h 213244"/>
                    <a:gd name="connsiteX35" fmla="*/ 118564 w 263468"/>
                    <a:gd name="connsiteY35" fmla="*/ 11390 h 213244"/>
                    <a:gd name="connsiteX36" fmla="*/ 127423 w 263468"/>
                    <a:gd name="connsiteY36" fmla="*/ 10757 h 213244"/>
                    <a:gd name="connsiteX37" fmla="*/ 155265 w 263468"/>
                    <a:gd name="connsiteY37" fmla="*/ 9492 h 213244"/>
                    <a:gd name="connsiteX38" fmla="*/ 209683 w 263468"/>
                    <a:gd name="connsiteY38" fmla="*/ 15819 h 213244"/>
                    <a:gd name="connsiteX39" fmla="*/ 231830 w 263468"/>
                    <a:gd name="connsiteY39" fmla="*/ 25311 h 213244"/>
                    <a:gd name="connsiteX40" fmla="*/ 263469 w 263468"/>
                    <a:gd name="connsiteY40" fmla="*/ 49989 h 213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263468" h="213244">
                      <a:moveTo>
                        <a:pt x="263469" y="49989"/>
                      </a:moveTo>
                      <a:cubicBezTo>
                        <a:pt x="231830" y="67707"/>
                        <a:pt x="219175" y="108837"/>
                        <a:pt x="219175" y="108837"/>
                      </a:cubicBezTo>
                      <a:cubicBezTo>
                        <a:pt x="238790" y="137944"/>
                        <a:pt x="250181" y="186035"/>
                        <a:pt x="255875" y="213244"/>
                      </a:cubicBezTo>
                      <a:cubicBezTo>
                        <a:pt x="214745" y="193628"/>
                        <a:pt x="174248" y="192995"/>
                        <a:pt x="169818" y="192995"/>
                      </a:cubicBezTo>
                      <a:cubicBezTo>
                        <a:pt x="169818" y="192995"/>
                        <a:pt x="169185" y="192995"/>
                        <a:pt x="169185" y="192995"/>
                      </a:cubicBezTo>
                      <a:cubicBezTo>
                        <a:pt x="166022" y="192995"/>
                        <a:pt x="162225" y="192995"/>
                        <a:pt x="158429" y="192995"/>
                      </a:cubicBezTo>
                      <a:cubicBezTo>
                        <a:pt x="153999" y="192995"/>
                        <a:pt x="149570" y="192995"/>
                        <a:pt x="145140" y="193628"/>
                      </a:cubicBezTo>
                      <a:cubicBezTo>
                        <a:pt x="143875" y="193628"/>
                        <a:pt x="142609" y="193628"/>
                        <a:pt x="141343" y="193628"/>
                      </a:cubicBezTo>
                      <a:cubicBezTo>
                        <a:pt x="138179" y="193628"/>
                        <a:pt x="135016" y="194261"/>
                        <a:pt x="131219" y="194261"/>
                      </a:cubicBezTo>
                      <a:cubicBezTo>
                        <a:pt x="129954" y="194261"/>
                        <a:pt x="128688" y="194261"/>
                        <a:pt x="127423" y="194894"/>
                      </a:cubicBezTo>
                      <a:cubicBezTo>
                        <a:pt x="125524" y="194894"/>
                        <a:pt x="123626" y="195526"/>
                        <a:pt x="121728" y="195526"/>
                      </a:cubicBezTo>
                      <a:cubicBezTo>
                        <a:pt x="107174" y="197425"/>
                        <a:pt x="93885" y="198058"/>
                        <a:pt x="81863" y="198058"/>
                      </a:cubicBezTo>
                      <a:cubicBezTo>
                        <a:pt x="80597" y="198058"/>
                        <a:pt x="79965" y="198058"/>
                        <a:pt x="78699" y="198058"/>
                      </a:cubicBezTo>
                      <a:cubicBezTo>
                        <a:pt x="77434" y="198058"/>
                        <a:pt x="76801" y="198058"/>
                        <a:pt x="75535" y="198058"/>
                      </a:cubicBezTo>
                      <a:cubicBezTo>
                        <a:pt x="73637" y="198058"/>
                        <a:pt x="72371" y="198058"/>
                        <a:pt x="70473" y="198058"/>
                      </a:cubicBezTo>
                      <a:cubicBezTo>
                        <a:pt x="70473" y="198058"/>
                        <a:pt x="69841" y="198058"/>
                        <a:pt x="69841" y="198058"/>
                      </a:cubicBezTo>
                      <a:cubicBezTo>
                        <a:pt x="69207" y="198058"/>
                        <a:pt x="68575" y="198058"/>
                        <a:pt x="67942" y="198058"/>
                      </a:cubicBezTo>
                      <a:cubicBezTo>
                        <a:pt x="64778" y="198058"/>
                        <a:pt x="61614" y="198058"/>
                        <a:pt x="59083" y="197425"/>
                      </a:cubicBezTo>
                      <a:cubicBezTo>
                        <a:pt x="50224" y="196792"/>
                        <a:pt x="41998" y="195526"/>
                        <a:pt x="34405" y="194261"/>
                      </a:cubicBezTo>
                      <a:cubicBezTo>
                        <a:pt x="33140" y="194261"/>
                        <a:pt x="31241" y="193628"/>
                        <a:pt x="29976" y="192995"/>
                      </a:cubicBezTo>
                      <a:cubicBezTo>
                        <a:pt x="29343" y="192995"/>
                        <a:pt x="28710" y="192363"/>
                        <a:pt x="28077" y="192363"/>
                      </a:cubicBezTo>
                      <a:cubicBezTo>
                        <a:pt x="27444" y="192363"/>
                        <a:pt x="26812" y="191730"/>
                        <a:pt x="26179" y="191730"/>
                      </a:cubicBezTo>
                      <a:cubicBezTo>
                        <a:pt x="24913" y="191097"/>
                        <a:pt x="23648" y="191097"/>
                        <a:pt x="22383" y="190464"/>
                      </a:cubicBezTo>
                      <a:cubicBezTo>
                        <a:pt x="16055" y="188566"/>
                        <a:pt x="10992" y="186668"/>
                        <a:pt x="5930" y="184769"/>
                      </a:cubicBezTo>
                      <a:cubicBezTo>
                        <a:pt x="5930" y="184769"/>
                        <a:pt x="5297" y="184769"/>
                        <a:pt x="5297" y="184769"/>
                      </a:cubicBezTo>
                      <a:lnTo>
                        <a:pt x="5297" y="183504"/>
                      </a:lnTo>
                      <a:lnTo>
                        <a:pt x="5297" y="180973"/>
                      </a:lnTo>
                      <a:cubicBezTo>
                        <a:pt x="4665" y="175278"/>
                        <a:pt x="4032" y="163255"/>
                        <a:pt x="3400" y="148701"/>
                      </a:cubicBezTo>
                      <a:lnTo>
                        <a:pt x="3400" y="145538"/>
                      </a:lnTo>
                      <a:cubicBezTo>
                        <a:pt x="3400" y="142374"/>
                        <a:pt x="2766" y="139210"/>
                        <a:pt x="2766" y="136046"/>
                      </a:cubicBezTo>
                      <a:cubicBezTo>
                        <a:pt x="868" y="94283"/>
                        <a:pt x="-1663" y="36068"/>
                        <a:pt x="1501" y="0"/>
                      </a:cubicBezTo>
                      <a:cubicBezTo>
                        <a:pt x="2134" y="0"/>
                        <a:pt x="2766" y="633"/>
                        <a:pt x="2766" y="633"/>
                      </a:cubicBezTo>
                      <a:cubicBezTo>
                        <a:pt x="7196" y="2531"/>
                        <a:pt x="12891" y="4429"/>
                        <a:pt x="18585" y="6328"/>
                      </a:cubicBezTo>
                      <a:cubicBezTo>
                        <a:pt x="28710" y="9492"/>
                        <a:pt x="41366" y="11390"/>
                        <a:pt x="55919" y="12655"/>
                      </a:cubicBezTo>
                      <a:cubicBezTo>
                        <a:pt x="69207" y="13921"/>
                        <a:pt x="84394" y="13921"/>
                        <a:pt x="102112" y="12655"/>
                      </a:cubicBezTo>
                      <a:cubicBezTo>
                        <a:pt x="107174" y="12023"/>
                        <a:pt x="112869" y="12023"/>
                        <a:pt x="118564" y="11390"/>
                      </a:cubicBezTo>
                      <a:cubicBezTo>
                        <a:pt x="121728" y="10757"/>
                        <a:pt x="124891" y="10757"/>
                        <a:pt x="127423" y="10757"/>
                      </a:cubicBezTo>
                      <a:cubicBezTo>
                        <a:pt x="137547" y="10124"/>
                        <a:pt x="146406" y="9492"/>
                        <a:pt x="155265" y="9492"/>
                      </a:cubicBezTo>
                      <a:cubicBezTo>
                        <a:pt x="178044" y="9492"/>
                        <a:pt x="195762" y="12023"/>
                        <a:pt x="209683" y="15819"/>
                      </a:cubicBezTo>
                      <a:cubicBezTo>
                        <a:pt x="218542" y="18350"/>
                        <a:pt x="226135" y="21514"/>
                        <a:pt x="231830" y="25311"/>
                      </a:cubicBezTo>
                      <a:cubicBezTo>
                        <a:pt x="251446" y="34802"/>
                        <a:pt x="263469" y="49989"/>
                        <a:pt x="263469" y="49989"/>
                      </a:cubicBezTo>
                      <a:close/>
                    </a:path>
                  </a:pathLst>
                </a:custGeom>
                <a:solidFill>
                  <a:srgbClr val="21212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79" name="-">
                  <a:extLst>
                    <a:ext uri="{FF2B5EF4-FFF2-40B4-BE49-F238E27FC236}">
                      <a16:creationId xmlns:a16="http://schemas.microsoft.com/office/drawing/2014/main" id="{DA842BB6-3930-48FF-937E-8F082757ECD2}"/>
                    </a:ext>
                  </a:extLst>
                </p:cNvPr>
                <p:cNvSpPr/>
                <p:nvPr/>
              </p:nvSpPr>
              <p:spPr>
                <a:xfrm>
                  <a:off x="9486391" y="385367"/>
                  <a:ext cx="19615" cy="419072"/>
                </a:xfrm>
                <a:custGeom>
                  <a:avLst/>
                  <a:gdLst>
                    <a:gd name="connsiteX0" fmla="*/ 633 w 19615"/>
                    <a:gd name="connsiteY0" fmla="*/ 418262 h 419072"/>
                    <a:gd name="connsiteX1" fmla="*/ 0 w 19615"/>
                    <a:gd name="connsiteY1" fmla="*/ 0 h 419072"/>
                    <a:gd name="connsiteX2" fmla="*/ 8858 w 19615"/>
                    <a:gd name="connsiteY2" fmla="*/ 1266 h 419072"/>
                    <a:gd name="connsiteX3" fmla="*/ 19616 w 19615"/>
                    <a:gd name="connsiteY3" fmla="*/ 418895 h 419072"/>
                    <a:gd name="connsiteX4" fmla="*/ 633 w 19615"/>
                    <a:gd name="connsiteY4" fmla="*/ 418262 h 419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615" h="419072">
                      <a:moveTo>
                        <a:pt x="633" y="418262"/>
                      </a:moveTo>
                      <a:lnTo>
                        <a:pt x="0" y="0"/>
                      </a:lnTo>
                      <a:lnTo>
                        <a:pt x="8858" y="1266"/>
                      </a:lnTo>
                      <a:lnTo>
                        <a:pt x="19616" y="418895"/>
                      </a:lnTo>
                      <a:cubicBezTo>
                        <a:pt x="15819" y="419528"/>
                        <a:pt x="3796" y="418262"/>
                        <a:pt x="633" y="418262"/>
                      </a:cubicBezTo>
                      <a:close/>
                    </a:path>
                  </a:pathLst>
                </a:custGeom>
                <a:solidFill>
                  <a:srgbClr val="6D6E7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280" name="-">
                <a:extLst>
                  <a:ext uri="{FF2B5EF4-FFF2-40B4-BE49-F238E27FC236}">
                    <a16:creationId xmlns:a16="http://schemas.microsoft.com/office/drawing/2014/main" id="{B030B346-B461-4FC2-B470-08D903025691}"/>
                  </a:ext>
                </a:extLst>
              </p:cNvPr>
              <p:cNvSpPr/>
              <p:nvPr/>
            </p:nvSpPr>
            <p:spPr>
              <a:xfrm rot="-10800000">
                <a:off x="9451003" y="915492"/>
                <a:ext cx="131616" cy="437245"/>
              </a:xfrm>
              <a:custGeom>
                <a:avLst/>
                <a:gdLst>
                  <a:gd name="connsiteX0" fmla="*/ 0 w 131616"/>
                  <a:gd name="connsiteY0" fmla="*/ 0 h 437245"/>
                  <a:gd name="connsiteX1" fmla="*/ 131617 w 131616"/>
                  <a:gd name="connsiteY1" fmla="*/ 0 h 437245"/>
                  <a:gd name="connsiteX2" fmla="*/ 131617 w 131616"/>
                  <a:gd name="connsiteY2" fmla="*/ 437245 h 437245"/>
                  <a:gd name="connsiteX3" fmla="*/ 0 w 131616"/>
                  <a:gd name="connsiteY3" fmla="*/ 437245 h 437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1616" h="437245">
                    <a:moveTo>
                      <a:pt x="0" y="0"/>
                    </a:moveTo>
                    <a:lnTo>
                      <a:pt x="131617" y="0"/>
                    </a:lnTo>
                    <a:lnTo>
                      <a:pt x="131617" y="437245"/>
                    </a:lnTo>
                    <a:lnTo>
                      <a:pt x="0" y="437245"/>
                    </a:lnTo>
                    <a:close/>
                  </a:path>
                </a:pathLst>
              </a:custGeom>
              <a:solidFill>
                <a:srgbClr val="6D6E71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1" name="-">
                <a:extLst>
                  <a:ext uri="{FF2B5EF4-FFF2-40B4-BE49-F238E27FC236}">
                    <a16:creationId xmlns:a16="http://schemas.microsoft.com/office/drawing/2014/main" id="{5750F1F2-DC24-462A-8D2B-CB21A2E469DC}"/>
                  </a:ext>
                </a:extLst>
              </p:cNvPr>
              <p:cNvSpPr/>
              <p:nvPr/>
            </p:nvSpPr>
            <p:spPr>
              <a:xfrm>
                <a:off x="9387678" y="724533"/>
                <a:ext cx="177176" cy="191097"/>
              </a:xfrm>
              <a:custGeom>
                <a:avLst/>
                <a:gdLst>
                  <a:gd name="connsiteX0" fmla="*/ 0 w 177176"/>
                  <a:gd name="connsiteY0" fmla="*/ 136679 h 191097"/>
                  <a:gd name="connsiteX1" fmla="*/ 106306 w 177176"/>
                  <a:gd name="connsiteY1" fmla="*/ 0 h 191097"/>
                  <a:gd name="connsiteX2" fmla="*/ 177176 w 177176"/>
                  <a:gd name="connsiteY2" fmla="*/ 136679 h 191097"/>
                  <a:gd name="connsiteX3" fmla="*/ 154396 w 177176"/>
                  <a:gd name="connsiteY3" fmla="*/ 191097 h 191097"/>
                  <a:gd name="connsiteX4" fmla="*/ 22780 w 177176"/>
                  <a:gd name="connsiteY4" fmla="*/ 191097 h 19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7176" h="191097">
                    <a:moveTo>
                      <a:pt x="0" y="136679"/>
                    </a:moveTo>
                    <a:lnTo>
                      <a:pt x="106306" y="0"/>
                    </a:lnTo>
                    <a:lnTo>
                      <a:pt x="177176" y="136679"/>
                    </a:lnTo>
                    <a:lnTo>
                      <a:pt x="154396" y="191097"/>
                    </a:lnTo>
                    <a:lnTo>
                      <a:pt x="22780" y="191097"/>
                    </a:lnTo>
                    <a:close/>
                  </a:path>
                </a:pathLst>
              </a:custGeom>
              <a:solidFill>
                <a:srgbClr val="59595B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2" name="-">
                <a:extLst>
                  <a:ext uri="{FF2B5EF4-FFF2-40B4-BE49-F238E27FC236}">
                    <a16:creationId xmlns:a16="http://schemas.microsoft.com/office/drawing/2014/main" id="{86770559-6E62-4D5B-9E44-2FEBD4ACF1DA}"/>
                  </a:ext>
                </a:extLst>
              </p:cNvPr>
              <p:cNvSpPr/>
              <p:nvPr/>
            </p:nvSpPr>
            <p:spPr>
              <a:xfrm>
                <a:off x="9428176" y="724533"/>
                <a:ext cx="177808" cy="191097"/>
              </a:xfrm>
              <a:custGeom>
                <a:avLst/>
                <a:gdLst>
                  <a:gd name="connsiteX0" fmla="*/ 0 w 177808"/>
                  <a:gd name="connsiteY0" fmla="*/ 136679 h 191097"/>
                  <a:gd name="connsiteX1" fmla="*/ 65808 w 177808"/>
                  <a:gd name="connsiteY1" fmla="*/ 0 h 191097"/>
                  <a:gd name="connsiteX2" fmla="*/ 177809 w 177808"/>
                  <a:gd name="connsiteY2" fmla="*/ 136679 h 191097"/>
                  <a:gd name="connsiteX3" fmla="*/ 155029 w 177808"/>
                  <a:gd name="connsiteY3" fmla="*/ 191097 h 191097"/>
                  <a:gd name="connsiteX4" fmla="*/ 23413 w 177808"/>
                  <a:gd name="connsiteY4" fmla="*/ 191097 h 19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7808" h="191097">
                    <a:moveTo>
                      <a:pt x="0" y="136679"/>
                    </a:moveTo>
                    <a:lnTo>
                      <a:pt x="65808" y="0"/>
                    </a:lnTo>
                    <a:lnTo>
                      <a:pt x="177809" y="136679"/>
                    </a:lnTo>
                    <a:lnTo>
                      <a:pt x="155029" y="191097"/>
                    </a:lnTo>
                    <a:lnTo>
                      <a:pt x="23413" y="191097"/>
                    </a:lnTo>
                    <a:close/>
                  </a:path>
                </a:pathLst>
              </a:custGeom>
              <a:solidFill>
                <a:srgbClr val="6D6E71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3" name="-">
                <a:extLst>
                  <a:ext uri="{FF2B5EF4-FFF2-40B4-BE49-F238E27FC236}">
                    <a16:creationId xmlns:a16="http://schemas.microsoft.com/office/drawing/2014/main" id="{ECAC561C-35A9-4D32-8E8B-39594746E3CA}"/>
                  </a:ext>
                </a:extLst>
              </p:cNvPr>
              <p:cNvSpPr/>
              <p:nvPr/>
            </p:nvSpPr>
            <p:spPr>
              <a:xfrm rot="-10800000">
                <a:off x="9411540" y="915492"/>
                <a:ext cx="39864" cy="437245"/>
              </a:xfrm>
              <a:custGeom>
                <a:avLst/>
                <a:gdLst>
                  <a:gd name="connsiteX0" fmla="*/ 0 w 39864"/>
                  <a:gd name="connsiteY0" fmla="*/ 0 h 437245"/>
                  <a:gd name="connsiteX1" fmla="*/ 39865 w 39864"/>
                  <a:gd name="connsiteY1" fmla="*/ 0 h 437245"/>
                  <a:gd name="connsiteX2" fmla="*/ 39865 w 39864"/>
                  <a:gd name="connsiteY2" fmla="*/ 437245 h 437245"/>
                  <a:gd name="connsiteX3" fmla="*/ 0 w 39864"/>
                  <a:gd name="connsiteY3" fmla="*/ 437245 h 437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864" h="437245">
                    <a:moveTo>
                      <a:pt x="0" y="0"/>
                    </a:moveTo>
                    <a:lnTo>
                      <a:pt x="39865" y="0"/>
                    </a:lnTo>
                    <a:lnTo>
                      <a:pt x="39865" y="437245"/>
                    </a:lnTo>
                    <a:lnTo>
                      <a:pt x="0" y="437245"/>
                    </a:lnTo>
                    <a:close/>
                  </a:path>
                </a:pathLst>
              </a:custGeom>
              <a:solidFill>
                <a:srgbClr val="59595B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84" name="Graphic 3">
              <a:extLst>
                <a:ext uri="{FF2B5EF4-FFF2-40B4-BE49-F238E27FC236}">
                  <a16:creationId xmlns:a16="http://schemas.microsoft.com/office/drawing/2014/main" id="{509777C8-1F39-4574-856D-6E883EDE5A3B}"/>
                </a:ext>
              </a:extLst>
            </p:cNvPr>
            <p:cNvGrpSpPr/>
            <p:nvPr/>
          </p:nvGrpSpPr>
          <p:grpSpPr>
            <a:xfrm>
              <a:off x="7090084" y="385367"/>
              <a:ext cx="364476" cy="967370"/>
              <a:chOff x="7090084" y="385367"/>
              <a:chExt cx="364476" cy="967370"/>
            </a:xfrm>
            <a:solidFill>
              <a:schemeClr val="accent1"/>
            </a:solidFill>
          </p:grpSpPr>
          <p:grpSp>
            <p:nvGrpSpPr>
              <p:cNvPr id="285" name="Graphic 3">
                <a:extLst>
                  <a:ext uri="{FF2B5EF4-FFF2-40B4-BE49-F238E27FC236}">
                    <a16:creationId xmlns:a16="http://schemas.microsoft.com/office/drawing/2014/main" id="{509777C8-1F39-4574-856D-6E883EDE5A3B}"/>
                  </a:ext>
                </a:extLst>
              </p:cNvPr>
              <p:cNvGrpSpPr/>
              <p:nvPr/>
            </p:nvGrpSpPr>
            <p:grpSpPr>
              <a:xfrm>
                <a:off x="7187531" y="385367"/>
                <a:ext cx="267029" cy="419072"/>
                <a:chOff x="7187531" y="385367"/>
                <a:chExt cx="267029" cy="419072"/>
              </a:xfrm>
              <a:solidFill>
                <a:schemeClr val="accent1"/>
              </a:solidFill>
            </p:grpSpPr>
            <p:sp>
              <p:nvSpPr>
                <p:cNvPr id="286" name="-">
                  <a:extLst>
                    <a:ext uri="{FF2B5EF4-FFF2-40B4-BE49-F238E27FC236}">
                      <a16:creationId xmlns:a16="http://schemas.microsoft.com/office/drawing/2014/main" id="{3EE76350-6A12-43CE-805E-DA3A3B0B9ABD}"/>
                    </a:ext>
                  </a:extLst>
                </p:cNvPr>
                <p:cNvSpPr/>
                <p:nvPr/>
              </p:nvSpPr>
              <p:spPr>
                <a:xfrm>
                  <a:off x="7191092" y="396124"/>
                  <a:ext cx="263468" cy="213244"/>
                </a:xfrm>
                <a:custGeom>
                  <a:avLst/>
                  <a:gdLst>
                    <a:gd name="connsiteX0" fmla="*/ 263468 w 263468"/>
                    <a:gd name="connsiteY0" fmla="*/ 49989 h 213244"/>
                    <a:gd name="connsiteX1" fmla="*/ 219174 w 263468"/>
                    <a:gd name="connsiteY1" fmla="*/ 108837 h 213244"/>
                    <a:gd name="connsiteX2" fmla="*/ 255875 w 263468"/>
                    <a:gd name="connsiteY2" fmla="*/ 213244 h 213244"/>
                    <a:gd name="connsiteX3" fmla="*/ 169818 w 263468"/>
                    <a:gd name="connsiteY3" fmla="*/ 192995 h 213244"/>
                    <a:gd name="connsiteX4" fmla="*/ 169186 w 263468"/>
                    <a:gd name="connsiteY4" fmla="*/ 192995 h 213244"/>
                    <a:gd name="connsiteX5" fmla="*/ 158428 w 263468"/>
                    <a:gd name="connsiteY5" fmla="*/ 192995 h 213244"/>
                    <a:gd name="connsiteX6" fmla="*/ 145140 w 263468"/>
                    <a:gd name="connsiteY6" fmla="*/ 193628 h 213244"/>
                    <a:gd name="connsiteX7" fmla="*/ 141344 w 263468"/>
                    <a:gd name="connsiteY7" fmla="*/ 193628 h 213244"/>
                    <a:gd name="connsiteX8" fmla="*/ 131219 w 263468"/>
                    <a:gd name="connsiteY8" fmla="*/ 194261 h 213244"/>
                    <a:gd name="connsiteX9" fmla="*/ 127422 w 263468"/>
                    <a:gd name="connsiteY9" fmla="*/ 194894 h 213244"/>
                    <a:gd name="connsiteX10" fmla="*/ 121728 w 263468"/>
                    <a:gd name="connsiteY10" fmla="*/ 195526 h 213244"/>
                    <a:gd name="connsiteX11" fmla="*/ 81863 w 263468"/>
                    <a:gd name="connsiteY11" fmla="*/ 198058 h 213244"/>
                    <a:gd name="connsiteX12" fmla="*/ 78699 w 263468"/>
                    <a:gd name="connsiteY12" fmla="*/ 198058 h 213244"/>
                    <a:gd name="connsiteX13" fmla="*/ 75535 w 263468"/>
                    <a:gd name="connsiteY13" fmla="*/ 198058 h 213244"/>
                    <a:gd name="connsiteX14" fmla="*/ 70473 w 263468"/>
                    <a:gd name="connsiteY14" fmla="*/ 198058 h 213244"/>
                    <a:gd name="connsiteX15" fmla="*/ 69840 w 263468"/>
                    <a:gd name="connsiteY15" fmla="*/ 198058 h 213244"/>
                    <a:gd name="connsiteX16" fmla="*/ 67942 w 263468"/>
                    <a:gd name="connsiteY16" fmla="*/ 198058 h 213244"/>
                    <a:gd name="connsiteX17" fmla="*/ 59083 w 263468"/>
                    <a:gd name="connsiteY17" fmla="*/ 197425 h 213244"/>
                    <a:gd name="connsiteX18" fmla="*/ 34405 w 263468"/>
                    <a:gd name="connsiteY18" fmla="*/ 194261 h 213244"/>
                    <a:gd name="connsiteX19" fmla="*/ 29976 w 263468"/>
                    <a:gd name="connsiteY19" fmla="*/ 192995 h 213244"/>
                    <a:gd name="connsiteX20" fmla="*/ 28077 w 263468"/>
                    <a:gd name="connsiteY20" fmla="*/ 192363 h 213244"/>
                    <a:gd name="connsiteX21" fmla="*/ 26179 w 263468"/>
                    <a:gd name="connsiteY21" fmla="*/ 191730 h 213244"/>
                    <a:gd name="connsiteX22" fmla="*/ 22382 w 263468"/>
                    <a:gd name="connsiteY22" fmla="*/ 190464 h 213244"/>
                    <a:gd name="connsiteX23" fmla="*/ 5930 w 263468"/>
                    <a:gd name="connsiteY23" fmla="*/ 184769 h 213244"/>
                    <a:gd name="connsiteX24" fmla="*/ 5298 w 263468"/>
                    <a:gd name="connsiteY24" fmla="*/ 184769 h 213244"/>
                    <a:gd name="connsiteX25" fmla="*/ 5298 w 263468"/>
                    <a:gd name="connsiteY25" fmla="*/ 183504 h 213244"/>
                    <a:gd name="connsiteX26" fmla="*/ 5298 w 263468"/>
                    <a:gd name="connsiteY26" fmla="*/ 180973 h 213244"/>
                    <a:gd name="connsiteX27" fmla="*/ 3399 w 263468"/>
                    <a:gd name="connsiteY27" fmla="*/ 148701 h 213244"/>
                    <a:gd name="connsiteX28" fmla="*/ 3399 w 263468"/>
                    <a:gd name="connsiteY28" fmla="*/ 145538 h 213244"/>
                    <a:gd name="connsiteX29" fmla="*/ 2766 w 263468"/>
                    <a:gd name="connsiteY29" fmla="*/ 136046 h 213244"/>
                    <a:gd name="connsiteX30" fmla="*/ 1501 w 263468"/>
                    <a:gd name="connsiteY30" fmla="*/ 0 h 213244"/>
                    <a:gd name="connsiteX31" fmla="*/ 2766 w 263468"/>
                    <a:gd name="connsiteY31" fmla="*/ 633 h 213244"/>
                    <a:gd name="connsiteX32" fmla="*/ 18586 w 263468"/>
                    <a:gd name="connsiteY32" fmla="*/ 6328 h 213244"/>
                    <a:gd name="connsiteX33" fmla="*/ 55919 w 263468"/>
                    <a:gd name="connsiteY33" fmla="*/ 12655 h 213244"/>
                    <a:gd name="connsiteX34" fmla="*/ 102111 w 263468"/>
                    <a:gd name="connsiteY34" fmla="*/ 12655 h 213244"/>
                    <a:gd name="connsiteX35" fmla="*/ 118564 w 263468"/>
                    <a:gd name="connsiteY35" fmla="*/ 11390 h 213244"/>
                    <a:gd name="connsiteX36" fmla="*/ 127422 w 263468"/>
                    <a:gd name="connsiteY36" fmla="*/ 10757 h 213244"/>
                    <a:gd name="connsiteX37" fmla="*/ 155264 w 263468"/>
                    <a:gd name="connsiteY37" fmla="*/ 9492 h 213244"/>
                    <a:gd name="connsiteX38" fmla="*/ 209682 w 263468"/>
                    <a:gd name="connsiteY38" fmla="*/ 15819 h 213244"/>
                    <a:gd name="connsiteX39" fmla="*/ 231829 w 263468"/>
                    <a:gd name="connsiteY39" fmla="*/ 25311 h 213244"/>
                    <a:gd name="connsiteX40" fmla="*/ 263468 w 263468"/>
                    <a:gd name="connsiteY40" fmla="*/ 49989 h 213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263468" h="213244">
                      <a:moveTo>
                        <a:pt x="263468" y="49989"/>
                      </a:moveTo>
                      <a:cubicBezTo>
                        <a:pt x="231829" y="67707"/>
                        <a:pt x="219174" y="108837"/>
                        <a:pt x="219174" y="108837"/>
                      </a:cubicBezTo>
                      <a:cubicBezTo>
                        <a:pt x="238791" y="137944"/>
                        <a:pt x="250180" y="186035"/>
                        <a:pt x="255875" y="213244"/>
                      </a:cubicBezTo>
                      <a:cubicBezTo>
                        <a:pt x="214745" y="193628"/>
                        <a:pt x="174247" y="192995"/>
                        <a:pt x="169818" y="192995"/>
                      </a:cubicBezTo>
                      <a:cubicBezTo>
                        <a:pt x="169818" y="192995"/>
                        <a:pt x="169186" y="192995"/>
                        <a:pt x="169186" y="192995"/>
                      </a:cubicBezTo>
                      <a:cubicBezTo>
                        <a:pt x="166022" y="192995"/>
                        <a:pt x="162225" y="192995"/>
                        <a:pt x="158428" y="192995"/>
                      </a:cubicBezTo>
                      <a:cubicBezTo>
                        <a:pt x="153999" y="192995"/>
                        <a:pt x="149569" y="192995"/>
                        <a:pt x="145140" y="193628"/>
                      </a:cubicBezTo>
                      <a:cubicBezTo>
                        <a:pt x="143875" y="193628"/>
                        <a:pt x="142609" y="193628"/>
                        <a:pt x="141344" y="193628"/>
                      </a:cubicBezTo>
                      <a:cubicBezTo>
                        <a:pt x="138180" y="193628"/>
                        <a:pt x="135016" y="194261"/>
                        <a:pt x="131219" y="194261"/>
                      </a:cubicBezTo>
                      <a:cubicBezTo>
                        <a:pt x="129953" y="194261"/>
                        <a:pt x="128688" y="194261"/>
                        <a:pt x="127422" y="194894"/>
                      </a:cubicBezTo>
                      <a:cubicBezTo>
                        <a:pt x="125524" y="194894"/>
                        <a:pt x="123626" y="195526"/>
                        <a:pt x="121728" y="195526"/>
                      </a:cubicBezTo>
                      <a:cubicBezTo>
                        <a:pt x="107174" y="197425"/>
                        <a:pt x="93886" y="198058"/>
                        <a:pt x="81863" y="198058"/>
                      </a:cubicBezTo>
                      <a:cubicBezTo>
                        <a:pt x="80598" y="198058"/>
                        <a:pt x="79964" y="198058"/>
                        <a:pt x="78699" y="198058"/>
                      </a:cubicBezTo>
                      <a:cubicBezTo>
                        <a:pt x="77434" y="198058"/>
                        <a:pt x="76800" y="198058"/>
                        <a:pt x="75535" y="198058"/>
                      </a:cubicBezTo>
                      <a:cubicBezTo>
                        <a:pt x="73636" y="198058"/>
                        <a:pt x="72371" y="198058"/>
                        <a:pt x="70473" y="198058"/>
                      </a:cubicBezTo>
                      <a:cubicBezTo>
                        <a:pt x="70473" y="198058"/>
                        <a:pt x="69840" y="198058"/>
                        <a:pt x="69840" y="198058"/>
                      </a:cubicBezTo>
                      <a:cubicBezTo>
                        <a:pt x="69207" y="198058"/>
                        <a:pt x="68575" y="198058"/>
                        <a:pt x="67942" y="198058"/>
                      </a:cubicBezTo>
                      <a:cubicBezTo>
                        <a:pt x="64778" y="198058"/>
                        <a:pt x="61614" y="198058"/>
                        <a:pt x="59083" y="197425"/>
                      </a:cubicBezTo>
                      <a:cubicBezTo>
                        <a:pt x="50224" y="196792"/>
                        <a:pt x="41998" y="195526"/>
                        <a:pt x="34405" y="194261"/>
                      </a:cubicBezTo>
                      <a:cubicBezTo>
                        <a:pt x="33140" y="194261"/>
                        <a:pt x="31241" y="193628"/>
                        <a:pt x="29976" y="192995"/>
                      </a:cubicBezTo>
                      <a:cubicBezTo>
                        <a:pt x="29342" y="192995"/>
                        <a:pt x="28710" y="192363"/>
                        <a:pt x="28077" y="192363"/>
                      </a:cubicBezTo>
                      <a:cubicBezTo>
                        <a:pt x="27445" y="192363"/>
                        <a:pt x="26812" y="191730"/>
                        <a:pt x="26179" y="191730"/>
                      </a:cubicBezTo>
                      <a:cubicBezTo>
                        <a:pt x="24913" y="191097"/>
                        <a:pt x="23648" y="191097"/>
                        <a:pt x="22382" y="190464"/>
                      </a:cubicBezTo>
                      <a:cubicBezTo>
                        <a:pt x="16054" y="188566"/>
                        <a:pt x="10993" y="186668"/>
                        <a:pt x="5930" y="184769"/>
                      </a:cubicBezTo>
                      <a:cubicBezTo>
                        <a:pt x="5930" y="184769"/>
                        <a:pt x="5298" y="184769"/>
                        <a:pt x="5298" y="184769"/>
                      </a:cubicBezTo>
                      <a:lnTo>
                        <a:pt x="5298" y="183504"/>
                      </a:lnTo>
                      <a:lnTo>
                        <a:pt x="5298" y="180973"/>
                      </a:lnTo>
                      <a:cubicBezTo>
                        <a:pt x="4665" y="175278"/>
                        <a:pt x="4032" y="163255"/>
                        <a:pt x="3399" y="148701"/>
                      </a:cubicBezTo>
                      <a:lnTo>
                        <a:pt x="3399" y="145538"/>
                      </a:lnTo>
                      <a:cubicBezTo>
                        <a:pt x="3399" y="142374"/>
                        <a:pt x="2766" y="139210"/>
                        <a:pt x="2766" y="136046"/>
                      </a:cubicBezTo>
                      <a:cubicBezTo>
                        <a:pt x="868" y="94283"/>
                        <a:pt x="-1663" y="36068"/>
                        <a:pt x="1501" y="0"/>
                      </a:cubicBezTo>
                      <a:cubicBezTo>
                        <a:pt x="2134" y="0"/>
                        <a:pt x="2766" y="633"/>
                        <a:pt x="2766" y="633"/>
                      </a:cubicBezTo>
                      <a:cubicBezTo>
                        <a:pt x="7195" y="2531"/>
                        <a:pt x="12891" y="4429"/>
                        <a:pt x="18586" y="6328"/>
                      </a:cubicBezTo>
                      <a:cubicBezTo>
                        <a:pt x="28710" y="9492"/>
                        <a:pt x="41365" y="11390"/>
                        <a:pt x="55919" y="12655"/>
                      </a:cubicBezTo>
                      <a:cubicBezTo>
                        <a:pt x="69207" y="13921"/>
                        <a:pt x="84394" y="13921"/>
                        <a:pt x="102111" y="12655"/>
                      </a:cubicBezTo>
                      <a:cubicBezTo>
                        <a:pt x="107174" y="12023"/>
                        <a:pt x="112869" y="12023"/>
                        <a:pt x="118564" y="11390"/>
                      </a:cubicBezTo>
                      <a:cubicBezTo>
                        <a:pt x="121728" y="10757"/>
                        <a:pt x="124892" y="10757"/>
                        <a:pt x="127422" y="10757"/>
                      </a:cubicBezTo>
                      <a:cubicBezTo>
                        <a:pt x="137547" y="10124"/>
                        <a:pt x="146405" y="9492"/>
                        <a:pt x="155264" y="9492"/>
                      </a:cubicBezTo>
                      <a:cubicBezTo>
                        <a:pt x="178044" y="9492"/>
                        <a:pt x="195762" y="12023"/>
                        <a:pt x="209682" y="15819"/>
                      </a:cubicBezTo>
                      <a:cubicBezTo>
                        <a:pt x="218541" y="18350"/>
                        <a:pt x="226135" y="21514"/>
                        <a:pt x="231829" y="25311"/>
                      </a:cubicBezTo>
                      <a:cubicBezTo>
                        <a:pt x="251446" y="34802"/>
                        <a:pt x="263468" y="49989"/>
                        <a:pt x="263468" y="49989"/>
                      </a:cubicBezTo>
                      <a:close/>
                    </a:path>
                  </a:pathLst>
                </a:custGeom>
                <a:solidFill>
                  <a:srgbClr val="FFCE00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87" name="-">
                  <a:extLst>
                    <a:ext uri="{FF2B5EF4-FFF2-40B4-BE49-F238E27FC236}">
                      <a16:creationId xmlns:a16="http://schemas.microsoft.com/office/drawing/2014/main" id="{2D6A8C35-D6CF-4BA5-9284-6F55FD5FF845}"/>
                    </a:ext>
                  </a:extLst>
                </p:cNvPr>
                <p:cNvSpPr/>
                <p:nvPr/>
              </p:nvSpPr>
              <p:spPr>
                <a:xfrm>
                  <a:off x="7187531" y="385367"/>
                  <a:ext cx="19615" cy="419072"/>
                </a:xfrm>
                <a:custGeom>
                  <a:avLst/>
                  <a:gdLst>
                    <a:gd name="connsiteX0" fmla="*/ 633 w 19615"/>
                    <a:gd name="connsiteY0" fmla="*/ 418262 h 419072"/>
                    <a:gd name="connsiteX1" fmla="*/ 0 w 19615"/>
                    <a:gd name="connsiteY1" fmla="*/ 0 h 419072"/>
                    <a:gd name="connsiteX2" fmla="*/ 8859 w 19615"/>
                    <a:gd name="connsiteY2" fmla="*/ 1266 h 419072"/>
                    <a:gd name="connsiteX3" fmla="*/ 19616 w 19615"/>
                    <a:gd name="connsiteY3" fmla="*/ 418895 h 419072"/>
                    <a:gd name="connsiteX4" fmla="*/ 633 w 19615"/>
                    <a:gd name="connsiteY4" fmla="*/ 418262 h 419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615" h="419072">
                      <a:moveTo>
                        <a:pt x="633" y="418262"/>
                      </a:moveTo>
                      <a:lnTo>
                        <a:pt x="0" y="0"/>
                      </a:lnTo>
                      <a:lnTo>
                        <a:pt x="8859" y="1266"/>
                      </a:lnTo>
                      <a:lnTo>
                        <a:pt x="19616" y="418895"/>
                      </a:lnTo>
                      <a:cubicBezTo>
                        <a:pt x="16452" y="419528"/>
                        <a:pt x="3796" y="418262"/>
                        <a:pt x="633" y="418262"/>
                      </a:cubicBezTo>
                      <a:close/>
                    </a:path>
                  </a:pathLst>
                </a:custGeom>
                <a:solidFill>
                  <a:srgbClr val="6D6E7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288" name="-">
                <a:extLst>
                  <a:ext uri="{FF2B5EF4-FFF2-40B4-BE49-F238E27FC236}">
                    <a16:creationId xmlns:a16="http://schemas.microsoft.com/office/drawing/2014/main" id="{A353A5D6-E6B7-4EBA-800D-2C531603B400}"/>
                  </a:ext>
                </a:extLst>
              </p:cNvPr>
              <p:cNvSpPr/>
              <p:nvPr/>
            </p:nvSpPr>
            <p:spPr>
              <a:xfrm rot="-10800000">
                <a:off x="7153634" y="915492"/>
                <a:ext cx="131616" cy="437245"/>
              </a:xfrm>
              <a:custGeom>
                <a:avLst/>
                <a:gdLst>
                  <a:gd name="connsiteX0" fmla="*/ 0 w 131616"/>
                  <a:gd name="connsiteY0" fmla="*/ 0 h 437245"/>
                  <a:gd name="connsiteX1" fmla="*/ 131616 w 131616"/>
                  <a:gd name="connsiteY1" fmla="*/ 0 h 437245"/>
                  <a:gd name="connsiteX2" fmla="*/ 131616 w 131616"/>
                  <a:gd name="connsiteY2" fmla="*/ 437245 h 437245"/>
                  <a:gd name="connsiteX3" fmla="*/ 0 w 131616"/>
                  <a:gd name="connsiteY3" fmla="*/ 437245 h 437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1616" h="437245">
                    <a:moveTo>
                      <a:pt x="0" y="0"/>
                    </a:moveTo>
                    <a:lnTo>
                      <a:pt x="131616" y="0"/>
                    </a:lnTo>
                    <a:lnTo>
                      <a:pt x="131616" y="437245"/>
                    </a:lnTo>
                    <a:lnTo>
                      <a:pt x="0" y="437245"/>
                    </a:lnTo>
                    <a:close/>
                  </a:path>
                </a:pathLst>
              </a:custGeom>
              <a:solidFill>
                <a:srgbClr val="6D6E71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9" name="-">
                <a:extLst>
                  <a:ext uri="{FF2B5EF4-FFF2-40B4-BE49-F238E27FC236}">
                    <a16:creationId xmlns:a16="http://schemas.microsoft.com/office/drawing/2014/main" id="{DB622A6A-2E4F-48DE-BB7D-9421B4737CA7}"/>
                  </a:ext>
                </a:extLst>
              </p:cNvPr>
              <p:cNvSpPr/>
              <p:nvPr/>
            </p:nvSpPr>
            <p:spPr>
              <a:xfrm>
                <a:off x="7090084" y="724533"/>
                <a:ext cx="177176" cy="191097"/>
              </a:xfrm>
              <a:custGeom>
                <a:avLst/>
                <a:gdLst>
                  <a:gd name="connsiteX0" fmla="*/ 0 w 177176"/>
                  <a:gd name="connsiteY0" fmla="*/ 136679 h 191097"/>
                  <a:gd name="connsiteX1" fmla="*/ 106939 w 177176"/>
                  <a:gd name="connsiteY1" fmla="*/ 0 h 191097"/>
                  <a:gd name="connsiteX2" fmla="*/ 177176 w 177176"/>
                  <a:gd name="connsiteY2" fmla="*/ 136679 h 191097"/>
                  <a:gd name="connsiteX3" fmla="*/ 154396 w 177176"/>
                  <a:gd name="connsiteY3" fmla="*/ 191097 h 191097"/>
                  <a:gd name="connsiteX4" fmla="*/ 22780 w 177176"/>
                  <a:gd name="connsiteY4" fmla="*/ 191097 h 19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7176" h="191097">
                    <a:moveTo>
                      <a:pt x="0" y="136679"/>
                    </a:moveTo>
                    <a:lnTo>
                      <a:pt x="106939" y="0"/>
                    </a:lnTo>
                    <a:lnTo>
                      <a:pt x="177176" y="136679"/>
                    </a:lnTo>
                    <a:lnTo>
                      <a:pt x="154396" y="191097"/>
                    </a:lnTo>
                    <a:lnTo>
                      <a:pt x="22780" y="191097"/>
                    </a:lnTo>
                    <a:close/>
                  </a:path>
                </a:pathLst>
              </a:custGeom>
              <a:solidFill>
                <a:srgbClr val="59595B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0" name="-">
                <a:extLst>
                  <a:ext uri="{FF2B5EF4-FFF2-40B4-BE49-F238E27FC236}">
                    <a16:creationId xmlns:a16="http://schemas.microsoft.com/office/drawing/2014/main" id="{5FE24CDA-BD19-4B76-BDF0-D9739F7F4168}"/>
                  </a:ext>
                </a:extLst>
              </p:cNvPr>
              <p:cNvSpPr/>
              <p:nvPr/>
            </p:nvSpPr>
            <p:spPr>
              <a:xfrm>
                <a:off x="7131214" y="724533"/>
                <a:ext cx="177176" cy="191097"/>
              </a:xfrm>
              <a:custGeom>
                <a:avLst/>
                <a:gdLst>
                  <a:gd name="connsiteX0" fmla="*/ 0 w 177176"/>
                  <a:gd name="connsiteY0" fmla="*/ 136679 h 191097"/>
                  <a:gd name="connsiteX1" fmla="*/ 65808 w 177176"/>
                  <a:gd name="connsiteY1" fmla="*/ 0 h 191097"/>
                  <a:gd name="connsiteX2" fmla="*/ 177176 w 177176"/>
                  <a:gd name="connsiteY2" fmla="*/ 136679 h 191097"/>
                  <a:gd name="connsiteX3" fmla="*/ 154396 w 177176"/>
                  <a:gd name="connsiteY3" fmla="*/ 191097 h 191097"/>
                  <a:gd name="connsiteX4" fmla="*/ 22780 w 177176"/>
                  <a:gd name="connsiteY4" fmla="*/ 191097 h 19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7176" h="191097">
                    <a:moveTo>
                      <a:pt x="0" y="136679"/>
                    </a:moveTo>
                    <a:lnTo>
                      <a:pt x="65808" y="0"/>
                    </a:lnTo>
                    <a:lnTo>
                      <a:pt x="177176" y="136679"/>
                    </a:lnTo>
                    <a:lnTo>
                      <a:pt x="154396" y="191097"/>
                    </a:lnTo>
                    <a:lnTo>
                      <a:pt x="22780" y="191097"/>
                    </a:lnTo>
                    <a:close/>
                  </a:path>
                </a:pathLst>
              </a:custGeom>
              <a:solidFill>
                <a:srgbClr val="6D6E71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1" name="-">
                <a:extLst>
                  <a:ext uri="{FF2B5EF4-FFF2-40B4-BE49-F238E27FC236}">
                    <a16:creationId xmlns:a16="http://schemas.microsoft.com/office/drawing/2014/main" id="{49EB6D94-FBC6-4F8A-AB27-9CF8AD040918}"/>
                  </a:ext>
                </a:extLst>
              </p:cNvPr>
              <p:cNvSpPr/>
              <p:nvPr/>
            </p:nvSpPr>
            <p:spPr>
              <a:xfrm rot="-10800000">
                <a:off x="7114171" y="915492"/>
                <a:ext cx="39864" cy="437245"/>
              </a:xfrm>
              <a:custGeom>
                <a:avLst/>
                <a:gdLst>
                  <a:gd name="connsiteX0" fmla="*/ 0 w 39864"/>
                  <a:gd name="connsiteY0" fmla="*/ 0 h 437245"/>
                  <a:gd name="connsiteX1" fmla="*/ 39865 w 39864"/>
                  <a:gd name="connsiteY1" fmla="*/ 0 h 437245"/>
                  <a:gd name="connsiteX2" fmla="*/ 39865 w 39864"/>
                  <a:gd name="connsiteY2" fmla="*/ 437245 h 437245"/>
                  <a:gd name="connsiteX3" fmla="*/ 0 w 39864"/>
                  <a:gd name="connsiteY3" fmla="*/ 437245 h 437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864" h="437245">
                    <a:moveTo>
                      <a:pt x="0" y="0"/>
                    </a:moveTo>
                    <a:lnTo>
                      <a:pt x="39865" y="0"/>
                    </a:lnTo>
                    <a:lnTo>
                      <a:pt x="39865" y="437245"/>
                    </a:lnTo>
                    <a:lnTo>
                      <a:pt x="0" y="437245"/>
                    </a:lnTo>
                    <a:close/>
                  </a:path>
                </a:pathLst>
              </a:custGeom>
              <a:solidFill>
                <a:srgbClr val="59595B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33" name="-">
            <a:extLst>
              <a:ext uri="{FF2B5EF4-FFF2-40B4-BE49-F238E27FC236}">
                <a16:creationId xmlns:a16="http://schemas.microsoft.com/office/drawing/2014/main" id="{509777C8-1F39-4574-856D-6E883EDE5A3B}"/>
              </a:ext>
            </a:extLst>
          </p:cNvPr>
          <p:cNvGrpSpPr/>
          <p:nvPr/>
        </p:nvGrpSpPr>
        <p:grpSpPr>
          <a:xfrm>
            <a:off x="-1271362" y="1340519"/>
            <a:ext cx="14894182" cy="1064022"/>
            <a:chOff x="-1271362" y="1340519"/>
            <a:chExt cx="14894182" cy="1064022"/>
          </a:xfrm>
          <a:solidFill>
            <a:schemeClr val="accent1"/>
          </a:solidFill>
        </p:grpSpPr>
        <p:grpSp>
          <p:nvGrpSpPr>
            <p:cNvPr id="134" name="Graphic 3">
              <a:extLst>
                <a:ext uri="{FF2B5EF4-FFF2-40B4-BE49-F238E27FC236}">
                  <a16:creationId xmlns:a16="http://schemas.microsoft.com/office/drawing/2014/main" id="{509777C8-1F39-4574-856D-6E883EDE5A3B}"/>
                </a:ext>
              </a:extLst>
            </p:cNvPr>
            <p:cNvGrpSpPr/>
            <p:nvPr/>
          </p:nvGrpSpPr>
          <p:grpSpPr>
            <a:xfrm>
              <a:off x="6866716" y="1352875"/>
              <a:ext cx="1019176" cy="969886"/>
              <a:chOff x="6866716" y="1352875"/>
              <a:chExt cx="1019176" cy="969886"/>
            </a:xfrm>
            <a:solidFill>
              <a:schemeClr val="accent1"/>
            </a:solidFill>
          </p:grpSpPr>
          <p:sp>
            <p:nvSpPr>
              <p:cNvPr id="135" name="-">
                <a:extLst>
                  <a:ext uri="{FF2B5EF4-FFF2-40B4-BE49-F238E27FC236}">
                    <a16:creationId xmlns:a16="http://schemas.microsoft.com/office/drawing/2014/main" id="{7632CF7E-CC0D-42AD-9B6A-D310EFA06FEE}"/>
                  </a:ext>
                </a:extLst>
              </p:cNvPr>
              <p:cNvSpPr/>
              <p:nvPr/>
            </p:nvSpPr>
            <p:spPr>
              <a:xfrm>
                <a:off x="6866716" y="1352875"/>
                <a:ext cx="730218" cy="48723"/>
              </a:xfrm>
              <a:custGeom>
                <a:avLst/>
                <a:gdLst>
                  <a:gd name="connsiteX0" fmla="*/ 0 w 730218"/>
                  <a:gd name="connsiteY0" fmla="*/ 48724 h 48723"/>
                  <a:gd name="connsiteX1" fmla="*/ 730218 w 730218"/>
                  <a:gd name="connsiteY1" fmla="*/ 48724 h 48723"/>
                  <a:gd name="connsiteX2" fmla="*/ 730218 w 730218"/>
                  <a:gd name="connsiteY2" fmla="*/ 0 h 48723"/>
                  <a:gd name="connsiteX3" fmla="*/ 0 w 730218"/>
                  <a:gd name="connsiteY3" fmla="*/ 0 h 4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0218" h="48723">
                    <a:moveTo>
                      <a:pt x="0" y="48724"/>
                    </a:moveTo>
                    <a:lnTo>
                      <a:pt x="730218" y="48724"/>
                    </a:lnTo>
                    <a:lnTo>
                      <a:pt x="73021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D6E71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6" name="-">
                <a:extLst>
                  <a:ext uri="{FF2B5EF4-FFF2-40B4-BE49-F238E27FC236}">
                    <a16:creationId xmlns:a16="http://schemas.microsoft.com/office/drawing/2014/main" id="{CE309D4B-58F5-46A9-8E0F-F78EC77BD20C}"/>
                  </a:ext>
                </a:extLst>
              </p:cNvPr>
              <p:cNvSpPr/>
              <p:nvPr/>
            </p:nvSpPr>
            <p:spPr>
              <a:xfrm>
                <a:off x="6881902" y="1401599"/>
                <a:ext cx="730218" cy="48090"/>
              </a:xfrm>
              <a:custGeom>
                <a:avLst/>
                <a:gdLst>
                  <a:gd name="connsiteX0" fmla="*/ 0 w 730218"/>
                  <a:gd name="connsiteY0" fmla="*/ 48091 h 48090"/>
                  <a:gd name="connsiteX1" fmla="*/ 730219 w 730218"/>
                  <a:gd name="connsiteY1" fmla="*/ 48091 h 48090"/>
                  <a:gd name="connsiteX2" fmla="*/ 730219 w 730218"/>
                  <a:gd name="connsiteY2" fmla="*/ 0 h 48090"/>
                  <a:gd name="connsiteX3" fmla="*/ 0 w 730218"/>
                  <a:gd name="connsiteY3" fmla="*/ 0 h 48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0218" h="48090">
                    <a:moveTo>
                      <a:pt x="0" y="48091"/>
                    </a:moveTo>
                    <a:lnTo>
                      <a:pt x="730219" y="48091"/>
                    </a:lnTo>
                    <a:lnTo>
                      <a:pt x="73021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5A8AA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" name="-">
                <a:extLst>
                  <a:ext uri="{FF2B5EF4-FFF2-40B4-BE49-F238E27FC236}">
                    <a16:creationId xmlns:a16="http://schemas.microsoft.com/office/drawing/2014/main" id="{581B6A6C-98F9-4E3B-997B-30250DF3CABA}"/>
                  </a:ext>
                </a:extLst>
              </p:cNvPr>
              <p:cNvSpPr/>
              <p:nvPr/>
            </p:nvSpPr>
            <p:spPr>
              <a:xfrm>
                <a:off x="6897089" y="1449689"/>
                <a:ext cx="730218" cy="48723"/>
              </a:xfrm>
              <a:custGeom>
                <a:avLst/>
                <a:gdLst>
                  <a:gd name="connsiteX0" fmla="*/ 0 w 730218"/>
                  <a:gd name="connsiteY0" fmla="*/ 48723 h 48723"/>
                  <a:gd name="connsiteX1" fmla="*/ 730219 w 730218"/>
                  <a:gd name="connsiteY1" fmla="*/ 48723 h 48723"/>
                  <a:gd name="connsiteX2" fmla="*/ 730219 w 730218"/>
                  <a:gd name="connsiteY2" fmla="*/ 0 h 48723"/>
                  <a:gd name="connsiteX3" fmla="*/ 0 w 730218"/>
                  <a:gd name="connsiteY3" fmla="*/ 0 h 4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0218" h="48723">
                    <a:moveTo>
                      <a:pt x="0" y="48723"/>
                    </a:moveTo>
                    <a:lnTo>
                      <a:pt x="730219" y="48723"/>
                    </a:lnTo>
                    <a:lnTo>
                      <a:pt x="73021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D6E71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8" name="-">
                <a:extLst>
                  <a:ext uri="{FF2B5EF4-FFF2-40B4-BE49-F238E27FC236}">
                    <a16:creationId xmlns:a16="http://schemas.microsoft.com/office/drawing/2014/main" id="{63D1F607-9B8F-426A-8CB2-C1FD51BEE155}"/>
                  </a:ext>
                </a:extLst>
              </p:cNvPr>
              <p:cNvSpPr/>
              <p:nvPr/>
            </p:nvSpPr>
            <p:spPr>
              <a:xfrm>
                <a:off x="6912275" y="1498413"/>
                <a:ext cx="730218" cy="48723"/>
              </a:xfrm>
              <a:custGeom>
                <a:avLst/>
                <a:gdLst>
                  <a:gd name="connsiteX0" fmla="*/ 0 w 730218"/>
                  <a:gd name="connsiteY0" fmla="*/ 48724 h 48723"/>
                  <a:gd name="connsiteX1" fmla="*/ 730219 w 730218"/>
                  <a:gd name="connsiteY1" fmla="*/ 48724 h 48723"/>
                  <a:gd name="connsiteX2" fmla="*/ 730219 w 730218"/>
                  <a:gd name="connsiteY2" fmla="*/ 0 h 48723"/>
                  <a:gd name="connsiteX3" fmla="*/ 0 w 730218"/>
                  <a:gd name="connsiteY3" fmla="*/ 0 h 4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0218" h="48723">
                    <a:moveTo>
                      <a:pt x="0" y="48724"/>
                    </a:moveTo>
                    <a:lnTo>
                      <a:pt x="730219" y="48724"/>
                    </a:lnTo>
                    <a:lnTo>
                      <a:pt x="73021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5A8AA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9" name="-">
                <a:extLst>
                  <a:ext uri="{FF2B5EF4-FFF2-40B4-BE49-F238E27FC236}">
                    <a16:creationId xmlns:a16="http://schemas.microsoft.com/office/drawing/2014/main" id="{DC1C55D9-62D8-40DE-9CE1-F8E04BBA0751}"/>
                  </a:ext>
                </a:extLst>
              </p:cNvPr>
              <p:cNvSpPr/>
              <p:nvPr/>
            </p:nvSpPr>
            <p:spPr>
              <a:xfrm>
                <a:off x="6927462" y="1547136"/>
                <a:ext cx="730218" cy="48090"/>
              </a:xfrm>
              <a:custGeom>
                <a:avLst/>
                <a:gdLst>
                  <a:gd name="connsiteX0" fmla="*/ 0 w 730218"/>
                  <a:gd name="connsiteY0" fmla="*/ 48091 h 48090"/>
                  <a:gd name="connsiteX1" fmla="*/ 730219 w 730218"/>
                  <a:gd name="connsiteY1" fmla="*/ 48091 h 48090"/>
                  <a:gd name="connsiteX2" fmla="*/ 730219 w 730218"/>
                  <a:gd name="connsiteY2" fmla="*/ 0 h 48090"/>
                  <a:gd name="connsiteX3" fmla="*/ 0 w 730218"/>
                  <a:gd name="connsiteY3" fmla="*/ 0 h 48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0218" h="48090">
                    <a:moveTo>
                      <a:pt x="0" y="48091"/>
                    </a:moveTo>
                    <a:lnTo>
                      <a:pt x="730219" y="48091"/>
                    </a:lnTo>
                    <a:lnTo>
                      <a:pt x="73021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D6E71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0" name="-">
                <a:extLst>
                  <a:ext uri="{FF2B5EF4-FFF2-40B4-BE49-F238E27FC236}">
                    <a16:creationId xmlns:a16="http://schemas.microsoft.com/office/drawing/2014/main" id="{DB70577D-3EDC-4A5D-B514-A82B91CDD4C6}"/>
                  </a:ext>
                </a:extLst>
              </p:cNvPr>
              <p:cNvSpPr/>
              <p:nvPr/>
            </p:nvSpPr>
            <p:spPr>
              <a:xfrm>
                <a:off x="6942649" y="1595227"/>
                <a:ext cx="730218" cy="48723"/>
              </a:xfrm>
              <a:custGeom>
                <a:avLst/>
                <a:gdLst>
                  <a:gd name="connsiteX0" fmla="*/ 0 w 730218"/>
                  <a:gd name="connsiteY0" fmla="*/ 48723 h 48723"/>
                  <a:gd name="connsiteX1" fmla="*/ 730218 w 730218"/>
                  <a:gd name="connsiteY1" fmla="*/ 48723 h 48723"/>
                  <a:gd name="connsiteX2" fmla="*/ 730218 w 730218"/>
                  <a:gd name="connsiteY2" fmla="*/ 0 h 48723"/>
                  <a:gd name="connsiteX3" fmla="*/ 0 w 730218"/>
                  <a:gd name="connsiteY3" fmla="*/ 0 h 4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0218" h="48723">
                    <a:moveTo>
                      <a:pt x="0" y="48723"/>
                    </a:moveTo>
                    <a:lnTo>
                      <a:pt x="730218" y="48723"/>
                    </a:lnTo>
                    <a:lnTo>
                      <a:pt x="73021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5A8AA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1" name="-">
                <a:extLst>
                  <a:ext uri="{FF2B5EF4-FFF2-40B4-BE49-F238E27FC236}">
                    <a16:creationId xmlns:a16="http://schemas.microsoft.com/office/drawing/2014/main" id="{B1C8C9B6-D62A-4B16-BCBA-4E74C351388F}"/>
                  </a:ext>
                </a:extLst>
              </p:cNvPr>
              <p:cNvSpPr/>
              <p:nvPr/>
            </p:nvSpPr>
            <p:spPr>
              <a:xfrm>
                <a:off x="6957834" y="1643950"/>
                <a:ext cx="730218" cy="48090"/>
              </a:xfrm>
              <a:custGeom>
                <a:avLst/>
                <a:gdLst>
                  <a:gd name="connsiteX0" fmla="*/ 0 w 730218"/>
                  <a:gd name="connsiteY0" fmla="*/ 48091 h 48090"/>
                  <a:gd name="connsiteX1" fmla="*/ 730219 w 730218"/>
                  <a:gd name="connsiteY1" fmla="*/ 48091 h 48090"/>
                  <a:gd name="connsiteX2" fmla="*/ 730219 w 730218"/>
                  <a:gd name="connsiteY2" fmla="*/ 0 h 48090"/>
                  <a:gd name="connsiteX3" fmla="*/ 0 w 730218"/>
                  <a:gd name="connsiteY3" fmla="*/ 0 h 48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0218" h="48090">
                    <a:moveTo>
                      <a:pt x="0" y="48091"/>
                    </a:moveTo>
                    <a:lnTo>
                      <a:pt x="730219" y="48091"/>
                    </a:lnTo>
                    <a:lnTo>
                      <a:pt x="73021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D6E71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2" name="-">
                <a:extLst>
                  <a:ext uri="{FF2B5EF4-FFF2-40B4-BE49-F238E27FC236}">
                    <a16:creationId xmlns:a16="http://schemas.microsoft.com/office/drawing/2014/main" id="{BBC93C87-C778-4654-8AF1-068694857C33}"/>
                  </a:ext>
                </a:extLst>
              </p:cNvPr>
              <p:cNvSpPr/>
              <p:nvPr/>
            </p:nvSpPr>
            <p:spPr>
              <a:xfrm>
                <a:off x="6973021" y="1692041"/>
                <a:ext cx="730218" cy="48723"/>
              </a:xfrm>
              <a:custGeom>
                <a:avLst/>
                <a:gdLst>
                  <a:gd name="connsiteX0" fmla="*/ 0 w 730218"/>
                  <a:gd name="connsiteY0" fmla="*/ 48724 h 48723"/>
                  <a:gd name="connsiteX1" fmla="*/ 730219 w 730218"/>
                  <a:gd name="connsiteY1" fmla="*/ 48724 h 48723"/>
                  <a:gd name="connsiteX2" fmla="*/ 730219 w 730218"/>
                  <a:gd name="connsiteY2" fmla="*/ 0 h 48723"/>
                  <a:gd name="connsiteX3" fmla="*/ 0 w 730218"/>
                  <a:gd name="connsiteY3" fmla="*/ 0 h 4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0218" h="48723">
                    <a:moveTo>
                      <a:pt x="0" y="48724"/>
                    </a:moveTo>
                    <a:lnTo>
                      <a:pt x="730219" y="48724"/>
                    </a:lnTo>
                    <a:lnTo>
                      <a:pt x="73021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5A8AA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3" name="-">
                <a:extLst>
                  <a:ext uri="{FF2B5EF4-FFF2-40B4-BE49-F238E27FC236}">
                    <a16:creationId xmlns:a16="http://schemas.microsoft.com/office/drawing/2014/main" id="{0BBE1EA1-8CF3-4014-89AB-400B814E0913}"/>
                  </a:ext>
                </a:extLst>
              </p:cNvPr>
              <p:cNvSpPr/>
              <p:nvPr/>
            </p:nvSpPr>
            <p:spPr>
              <a:xfrm>
                <a:off x="6988208" y="1740764"/>
                <a:ext cx="730218" cy="48723"/>
              </a:xfrm>
              <a:custGeom>
                <a:avLst/>
                <a:gdLst>
                  <a:gd name="connsiteX0" fmla="*/ 0 w 730218"/>
                  <a:gd name="connsiteY0" fmla="*/ 48723 h 48723"/>
                  <a:gd name="connsiteX1" fmla="*/ 730219 w 730218"/>
                  <a:gd name="connsiteY1" fmla="*/ 48723 h 48723"/>
                  <a:gd name="connsiteX2" fmla="*/ 730219 w 730218"/>
                  <a:gd name="connsiteY2" fmla="*/ 0 h 48723"/>
                  <a:gd name="connsiteX3" fmla="*/ 0 w 730218"/>
                  <a:gd name="connsiteY3" fmla="*/ 0 h 4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0218" h="48723">
                    <a:moveTo>
                      <a:pt x="0" y="48723"/>
                    </a:moveTo>
                    <a:lnTo>
                      <a:pt x="730219" y="48723"/>
                    </a:lnTo>
                    <a:lnTo>
                      <a:pt x="73021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D6E71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4" name="-">
                <a:extLst>
                  <a:ext uri="{FF2B5EF4-FFF2-40B4-BE49-F238E27FC236}">
                    <a16:creationId xmlns:a16="http://schemas.microsoft.com/office/drawing/2014/main" id="{1B780B65-21D7-4E27-A664-E71FE99645C1}"/>
                  </a:ext>
                </a:extLst>
              </p:cNvPr>
              <p:cNvSpPr/>
              <p:nvPr/>
            </p:nvSpPr>
            <p:spPr>
              <a:xfrm>
                <a:off x="7003395" y="1789488"/>
                <a:ext cx="730218" cy="48090"/>
              </a:xfrm>
              <a:custGeom>
                <a:avLst/>
                <a:gdLst>
                  <a:gd name="connsiteX0" fmla="*/ 0 w 730218"/>
                  <a:gd name="connsiteY0" fmla="*/ 48091 h 48090"/>
                  <a:gd name="connsiteX1" fmla="*/ 730219 w 730218"/>
                  <a:gd name="connsiteY1" fmla="*/ 48091 h 48090"/>
                  <a:gd name="connsiteX2" fmla="*/ 730219 w 730218"/>
                  <a:gd name="connsiteY2" fmla="*/ 0 h 48090"/>
                  <a:gd name="connsiteX3" fmla="*/ 0 w 730218"/>
                  <a:gd name="connsiteY3" fmla="*/ 0 h 48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0218" h="48090">
                    <a:moveTo>
                      <a:pt x="0" y="48091"/>
                    </a:moveTo>
                    <a:lnTo>
                      <a:pt x="730219" y="48091"/>
                    </a:lnTo>
                    <a:lnTo>
                      <a:pt x="73021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5A8AA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5" name="-">
                <a:extLst>
                  <a:ext uri="{FF2B5EF4-FFF2-40B4-BE49-F238E27FC236}">
                    <a16:creationId xmlns:a16="http://schemas.microsoft.com/office/drawing/2014/main" id="{5198981D-0B07-44D0-9319-AB7403CF59B6}"/>
                  </a:ext>
                </a:extLst>
              </p:cNvPr>
              <p:cNvSpPr/>
              <p:nvPr/>
            </p:nvSpPr>
            <p:spPr>
              <a:xfrm>
                <a:off x="7018581" y="1837578"/>
                <a:ext cx="730218" cy="48723"/>
              </a:xfrm>
              <a:custGeom>
                <a:avLst/>
                <a:gdLst>
                  <a:gd name="connsiteX0" fmla="*/ 0 w 730218"/>
                  <a:gd name="connsiteY0" fmla="*/ 48724 h 48723"/>
                  <a:gd name="connsiteX1" fmla="*/ 730218 w 730218"/>
                  <a:gd name="connsiteY1" fmla="*/ 48724 h 48723"/>
                  <a:gd name="connsiteX2" fmla="*/ 730218 w 730218"/>
                  <a:gd name="connsiteY2" fmla="*/ 0 h 48723"/>
                  <a:gd name="connsiteX3" fmla="*/ 0 w 730218"/>
                  <a:gd name="connsiteY3" fmla="*/ 0 h 4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0218" h="48723">
                    <a:moveTo>
                      <a:pt x="0" y="48724"/>
                    </a:moveTo>
                    <a:lnTo>
                      <a:pt x="730218" y="48724"/>
                    </a:lnTo>
                    <a:lnTo>
                      <a:pt x="73021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D6E71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6" name="-">
                <a:extLst>
                  <a:ext uri="{FF2B5EF4-FFF2-40B4-BE49-F238E27FC236}">
                    <a16:creationId xmlns:a16="http://schemas.microsoft.com/office/drawing/2014/main" id="{67C424C6-B91E-4150-A113-269D5D3BA7FF}"/>
                  </a:ext>
                </a:extLst>
              </p:cNvPr>
              <p:cNvSpPr/>
              <p:nvPr/>
            </p:nvSpPr>
            <p:spPr>
              <a:xfrm>
                <a:off x="7033767" y="1886302"/>
                <a:ext cx="730218" cy="48723"/>
              </a:xfrm>
              <a:custGeom>
                <a:avLst/>
                <a:gdLst>
                  <a:gd name="connsiteX0" fmla="*/ 0 w 730218"/>
                  <a:gd name="connsiteY0" fmla="*/ 48723 h 48723"/>
                  <a:gd name="connsiteX1" fmla="*/ 730219 w 730218"/>
                  <a:gd name="connsiteY1" fmla="*/ 48723 h 48723"/>
                  <a:gd name="connsiteX2" fmla="*/ 730219 w 730218"/>
                  <a:gd name="connsiteY2" fmla="*/ 0 h 48723"/>
                  <a:gd name="connsiteX3" fmla="*/ 0 w 730218"/>
                  <a:gd name="connsiteY3" fmla="*/ 0 h 4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0218" h="48723">
                    <a:moveTo>
                      <a:pt x="0" y="48723"/>
                    </a:moveTo>
                    <a:lnTo>
                      <a:pt x="730219" y="48723"/>
                    </a:lnTo>
                    <a:lnTo>
                      <a:pt x="73021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5A8AA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7" name="-">
                <a:extLst>
                  <a:ext uri="{FF2B5EF4-FFF2-40B4-BE49-F238E27FC236}">
                    <a16:creationId xmlns:a16="http://schemas.microsoft.com/office/drawing/2014/main" id="{689E1C3D-0A23-4AA9-9C94-DF8203C578A0}"/>
                  </a:ext>
                </a:extLst>
              </p:cNvPr>
              <p:cNvSpPr/>
              <p:nvPr/>
            </p:nvSpPr>
            <p:spPr>
              <a:xfrm>
                <a:off x="7048954" y="1935025"/>
                <a:ext cx="730218" cy="48090"/>
              </a:xfrm>
              <a:custGeom>
                <a:avLst/>
                <a:gdLst>
                  <a:gd name="connsiteX0" fmla="*/ 0 w 730218"/>
                  <a:gd name="connsiteY0" fmla="*/ 48091 h 48090"/>
                  <a:gd name="connsiteX1" fmla="*/ 730219 w 730218"/>
                  <a:gd name="connsiteY1" fmla="*/ 48091 h 48090"/>
                  <a:gd name="connsiteX2" fmla="*/ 730219 w 730218"/>
                  <a:gd name="connsiteY2" fmla="*/ 0 h 48090"/>
                  <a:gd name="connsiteX3" fmla="*/ 0 w 730218"/>
                  <a:gd name="connsiteY3" fmla="*/ 0 h 48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0218" h="48090">
                    <a:moveTo>
                      <a:pt x="0" y="48091"/>
                    </a:moveTo>
                    <a:lnTo>
                      <a:pt x="730219" y="48091"/>
                    </a:lnTo>
                    <a:lnTo>
                      <a:pt x="73021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D6E71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8" name="-">
                <a:extLst>
                  <a:ext uri="{FF2B5EF4-FFF2-40B4-BE49-F238E27FC236}">
                    <a16:creationId xmlns:a16="http://schemas.microsoft.com/office/drawing/2014/main" id="{D90232DA-B0C0-44AA-AD55-81719EA27E0F}"/>
                  </a:ext>
                </a:extLst>
              </p:cNvPr>
              <p:cNvSpPr/>
              <p:nvPr/>
            </p:nvSpPr>
            <p:spPr>
              <a:xfrm>
                <a:off x="7064140" y="1983116"/>
                <a:ext cx="730218" cy="48723"/>
              </a:xfrm>
              <a:custGeom>
                <a:avLst/>
                <a:gdLst>
                  <a:gd name="connsiteX0" fmla="*/ 0 w 730218"/>
                  <a:gd name="connsiteY0" fmla="*/ 48724 h 48723"/>
                  <a:gd name="connsiteX1" fmla="*/ 730219 w 730218"/>
                  <a:gd name="connsiteY1" fmla="*/ 48724 h 48723"/>
                  <a:gd name="connsiteX2" fmla="*/ 730219 w 730218"/>
                  <a:gd name="connsiteY2" fmla="*/ 0 h 48723"/>
                  <a:gd name="connsiteX3" fmla="*/ 0 w 730218"/>
                  <a:gd name="connsiteY3" fmla="*/ 0 h 4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0218" h="48723">
                    <a:moveTo>
                      <a:pt x="0" y="48724"/>
                    </a:moveTo>
                    <a:lnTo>
                      <a:pt x="730219" y="48724"/>
                    </a:lnTo>
                    <a:lnTo>
                      <a:pt x="73021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5A8AA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9" name="-">
                <a:extLst>
                  <a:ext uri="{FF2B5EF4-FFF2-40B4-BE49-F238E27FC236}">
                    <a16:creationId xmlns:a16="http://schemas.microsoft.com/office/drawing/2014/main" id="{4D49EB53-ADC1-4F7F-868F-2369438C8383}"/>
                  </a:ext>
                </a:extLst>
              </p:cNvPr>
              <p:cNvSpPr/>
              <p:nvPr/>
            </p:nvSpPr>
            <p:spPr>
              <a:xfrm>
                <a:off x="7079327" y="2031839"/>
                <a:ext cx="730218" cy="48723"/>
              </a:xfrm>
              <a:custGeom>
                <a:avLst/>
                <a:gdLst>
                  <a:gd name="connsiteX0" fmla="*/ 0 w 730218"/>
                  <a:gd name="connsiteY0" fmla="*/ 48723 h 48723"/>
                  <a:gd name="connsiteX1" fmla="*/ 730219 w 730218"/>
                  <a:gd name="connsiteY1" fmla="*/ 48723 h 48723"/>
                  <a:gd name="connsiteX2" fmla="*/ 730219 w 730218"/>
                  <a:gd name="connsiteY2" fmla="*/ 0 h 48723"/>
                  <a:gd name="connsiteX3" fmla="*/ 0 w 730218"/>
                  <a:gd name="connsiteY3" fmla="*/ 0 h 4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0218" h="48723">
                    <a:moveTo>
                      <a:pt x="0" y="48723"/>
                    </a:moveTo>
                    <a:lnTo>
                      <a:pt x="730219" y="48723"/>
                    </a:lnTo>
                    <a:lnTo>
                      <a:pt x="73021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D6E71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0" name="-">
                <a:extLst>
                  <a:ext uri="{FF2B5EF4-FFF2-40B4-BE49-F238E27FC236}">
                    <a16:creationId xmlns:a16="http://schemas.microsoft.com/office/drawing/2014/main" id="{1ACB067F-B026-46D1-9662-12D3772774F0}"/>
                  </a:ext>
                </a:extLst>
              </p:cNvPr>
              <p:cNvSpPr/>
              <p:nvPr/>
            </p:nvSpPr>
            <p:spPr>
              <a:xfrm>
                <a:off x="7094514" y="2080563"/>
                <a:ext cx="730218" cy="48090"/>
              </a:xfrm>
              <a:custGeom>
                <a:avLst/>
                <a:gdLst>
                  <a:gd name="connsiteX0" fmla="*/ 0 w 730218"/>
                  <a:gd name="connsiteY0" fmla="*/ 48091 h 48090"/>
                  <a:gd name="connsiteX1" fmla="*/ 730218 w 730218"/>
                  <a:gd name="connsiteY1" fmla="*/ 48091 h 48090"/>
                  <a:gd name="connsiteX2" fmla="*/ 730218 w 730218"/>
                  <a:gd name="connsiteY2" fmla="*/ 0 h 48090"/>
                  <a:gd name="connsiteX3" fmla="*/ 0 w 730218"/>
                  <a:gd name="connsiteY3" fmla="*/ 0 h 48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0218" h="48090">
                    <a:moveTo>
                      <a:pt x="0" y="48091"/>
                    </a:moveTo>
                    <a:lnTo>
                      <a:pt x="730218" y="48091"/>
                    </a:lnTo>
                    <a:lnTo>
                      <a:pt x="73021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5A8AA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1" name="-">
                <a:extLst>
                  <a:ext uri="{FF2B5EF4-FFF2-40B4-BE49-F238E27FC236}">
                    <a16:creationId xmlns:a16="http://schemas.microsoft.com/office/drawing/2014/main" id="{85F21A31-FAB9-4590-BAAD-D234F784B1F3}"/>
                  </a:ext>
                </a:extLst>
              </p:cNvPr>
              <p:cNvSpPr/>
              <p:nvPr/>
            </p:nvSpPr>
            <p:spPr>
              <a:xfrm rot="-10800000">
                <a:off x="7109954" y="2128619"/>
                <a:ext cx="730218" cy="48723"/>
              </a:xfrm>
              <a:custGeom>
                <a:avLst/>
                <a:gdLst>
                  <a:gd name="connsiteX0" fmla="*/ 0 w 730218"/>
                  <a:gd name="connsiteY0" fmla="*/ 0 h 48723"/>
                  <a:gd name="connsiteX1" fmla="*/ 730219 w 730218"/>
                  <a:gd name="connsiteY1" fmla="*/ 0 h 48723"/>
                  <a:gd name="connsiteX2" fmla="*/ 730219 w 730218"/>
                  <a:gd name="connsiteY2" fmla="*/ 48724 h 48723"/>
                  <a:gd name="connsiteX3" fmla="*/ 0 w 730218"/>
                  <a:gd name="connsiteY3" fmla="*/ 48724 h 4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0218" h="48723">
                    <a:moveTo>
                      <a:pt x="0" y="0"/>
                    </a:moveTo>
                    <a:lnTo>
                      <a:pt x="730219" y="0"/>
                    </a:lnTo>
                    <a:lnTo>
                      <a:pt x="730219" y="48724"/>
                    </a:lnTo>
                    <a:lnTo>
                      <a:pt x="0" y="48724"/>
                    </a:lnTo>
                    <a:close/>
                  </a:path>
                </a:pathLst>
              </a:custGeom>
              <a:solidFill>
                <a:srgbClr val="919395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2" name="-">
                <a:extLst>
                  <a:ext uri="{FF2B5EF4-FFF2-40B4-BE49-F238E27FC236}">
                    <a16:creationId xmlns:a16="http://schemas.microsoft.com/office/drawing/2014/main" id="{C4FC0E35-9F1B-4BF7-B43E-E6E49AF9AE7A}"/>
                  </a:ext>
                </a:extLst>
              </p:cNvPr>
              <p:cNvSpPr/>
              <p:nvPr/>
            </p:nvSpPr>
            <p:spPr>
              <a:xfrm rot="-10800000">
                <a:off x="7125193" y="2176880"/>
                <a:ext cx="730218" cy="48723"/>
              </a:xfrm>
              <a:custGeom>
                <a:avLst/>
                <a:gdLst>
                  <a:gd name="connsiteX0" fmla="*/ 0 w 730218"/>
                  <a:gd name="connsiteY0" fmla="*/ 0 h 48723"/>
                  <a:gd name="connsiteX1" fmla="*/ 730219 w 730218"/>
                  <a:gd name="connsiteY1" fmla="*/ 0 h 48723"/>
                  <a:gd name="connsiteX2" fmla="*/ 730219 w 730218"/>
                  <a:gd name="connsiteY2" fmla="*/ 48724 h 48723"/>
                  <a:gd name="connsiteX3" fmla="*/ 0 w 730218"/>
                  <a:gd name="connsiteY3" fmla="*/ 48724 h 4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0218" h="48723">
                    <a:moveTo>
                      <a:pt x="0" y="0"/>
                    </a:moveTo>
                    <a:lnTo>
                      <a:pt x="730219" y="0"/>
                    </a:lnTo>
                    <a:lnTo>
                      <a:pt x="730219" y="48724"/>
                    </a:lnTo>
                    <a:lnTo>
                      <a:pt x="0" y="48724"/>
                    </a:lnTo>
                    <a:close/>
                  </a:path>
                </a:pathLst>
              </a:custGeom>
              <a:solidFill>
                <a:srgbClr val="BABCBE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3" name="-">
                <a:extLst>
                  <a:ext uri="{FF2B5EF4-FFF2-40B4-BE49-F238E27FC236}">
                    <a16:creationId xmlns:a16="http://schemas.microsoft.com/office/drawing/2014/main" id="{D913B745-0ADF-460B-9F39-A0A09E8A75F8}"/>
                  </a:ext>
                </a:extLst>
              </p:cNvPr>
              <p:cNvSpPr/>
              <p:nvPr/>
            </p:nvSpPr>
            <p:spPr>
              <a:xfrm rot="-10800000">
                <a:off x="7140432" y="2225775"/>
                <a:ext cx="730218" cy="48723"/>
              </a:xfrm>
              <a:custGeom>
                <a:avLst/>
                <a:gdLst>
                  <a:gd name="connsiteX0" fmla="*/ 0 w 730218"/>
                  <a:gd name="connsiteY0" fmla="*/ 0 h 48723"/>
                  <a:gd name="connsiteX1" fmla="*/ 730219 w 730218"/>
                  <a:gd name="connsiteY1" fmla="*/ 0 h 48723"/>
                  <a:gd name="connsiteX2" fmla="*/ 730219 w 730218"/>
                  <a:gd name="connsiteY2" fmla="*/ 48723 h 48723"/>
                  <a:gd name="connsiteX3" fmla="*/ 0 w 730218"/>
                  <a:gd name="connsiteY3" fmla="*/ 48723 h 4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0218" h="48723">
                    <a:moveTo>
                      <a:pt x="0" y="0"/>
                    </a:moveTo>
                    <a:lnTo>
                      <a:pt x="730219" y="0"/>
                    </a:lnTo>
                    <a:lnTo>
                      <a:pt x="730219" y="48723"/>
                    </a:lnTo>
                    <a:lnTo>
                      <a:pt x="0" y="48723"/>
                    </a:lnTo>
                    <a:close/>
                  </a:path>
                </a:pathLst>
              </a:custGeom>
              <a:solidFill>
                <a:srgbClr val="919395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4" name="-">
                <a:extLst>
                  <a:ext uri="{FF2B5EF4-FFF2-40B4-BE49-F238E27FC236}">
                    <a16:creationId xmlns:a16="http://schemas.microsoft.com/office/drawing/2014/main" id="{90518F00-8C54-466E-97F8-DE911B1088F1}"/>
                  </a:ext>
                </a:extLst>
              </p:cNvPr>
              <p:cNvSpPr/>
              <p:nvPr/>
            </p:nvSpPr>
            <p:spPr>
              <a:xfrm rot="-10800000">
                <a:off x="7155673" y="2274038"/>
                <a:ext cx="730218" cy="48723"/>
              </a:xfrm>
              <a:custGeom>
                <a:avLst/>
                <a:gdLst>
                  <a:gd name="connsiteX0" fmla="*/ 0 w 730218"/>
                  <a:gd name="connsiteY0" fmla="*/ 0 h 48723"/>
                  <a:gd name="connsiteX1" fmla="*/ 730219 w 730218"/>
                  <a:gd name="connsiteY1" fmla="*/ 0 h 48723"/>
                  <a:gd name="connsiteX2" fmla="*/ 730219 w 730218"/>
                  <a:gd name="connsiteY2" fmla="*/ 48723 h 48723"/>
                  <a:gd name="connsiteX3" fmla="*/ 0 w 730218"/>
                  <a:gd name="connsiteY3" fmla="*/ 48723 h 4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0218" h="48723">
                    <a:moveTo>
                      <a:pt x="0" y="0"/>
                    </a:moveTo>
                    <a:lnTo>
                      <a:pt x="730219" y="0"/>
                    </a:lnTo>
                    <a:lnTo>
                      <a:pt x="730219" y="48723"/>
                    </a:lnTo>
                    <a:lnTo>
                      <a:pt x="0" y="48723"/>
                    </a:lnTo>
                    <a:close/>
                  </a:path>
                </a:pathLst>
              </a:custGeom>
              <a:solidFill>
                <a:srgbClr val="BABCBE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55" name="Graphic 3">
              <a:extLst>
                <a:ext uri="{FF2B5EF4-FFF2-40B4-BE49-F238E27FC236}">
                  <a16:creationId xmlns:a16="http://schemas.microsoft.com/office/drawing/2014/main" id="{509777C8-1F39-4574-856D-6E883EDE5A3B}"/>
                </a:ext>
              </a:extLst>
            </p:cNvPr>
            <p:cNvGrpSpPr/>
            <p:nvPr/>
          </p:nvGrpSpPr>
          <p:grpSpPr>
            <a:xfrm>
              <a:off x="9277577" y="1352875"/>
              <a:ext cx="1607872" cy="970039"/>
              <a:chOff x="9277577" y="1352875"/>
              <a:chExt cx="1607872" cy="970039"/>
            </a:xfrm>
            <a:solidFill>
              <a:schemeClr val="accent1"/>
            </a:solidFill>
          </p:grpSpPr>
          <p:sp>
            <p:nvSpPr>
              <p:cNvPr id="156" name="-">
                <a:extLst>
                  <a:ext uri="{FF2B5EF4-FFF2-40B4-BE49-F238E27FC236}">
                    <a16:creationId xmlns:a16="http://schemas.microsoft.com/office/drawing/2014/main" id="{1ADD0B21-A668-49CD-99FE-1071F32A13A8}"/>
                  </a:ext>
                </a:extLst>
              </p:cNvPr>
              <p:cNvSpPr/>
              <p:nvPr/>
            </p:nvSpPr>
            <p:spPr>
              <a:xfrm>
                <a:off x="9277577" y="1352875"/>
                <a:ext cx="755528" cy="48723"/>
              </a:xfrm>
              <a:custGeom>
                <a:avLst/>
                <a:gdLst>
                  <a:gd name="connsiteX0" fmla="*/ 21514 w 755528"/>
                  <a:gd name="connsiteY0" fmla="*/ 48724 h 48723"/>
                  <a:gd name="connsiteX1" fmla="*/ 755529 w 755528"/>
                  <a:gd name="connsiteY1" fmla="*/ 48724 h 48723"/>
                  <a:gd name="connsiteX2" fmla="*/ 730218 w 755528"/>
                  <a:gd name="connsiteY2" fmla="*/ 0 h 48723"/>
                  <a:gd name="connsiteX3" fmla="*/ 0 w 755528"/>
                  <a:gd name="connsiteY3" fmla="*/ 0 h 4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55528" h="48723">
                    <a:moveTo>
                      <a:pt x="21514" y="48724"/>
                    </a:moveTo>
                    <a:lnTo>
                      <a:pt x="755529" y="48724"/>
                    </a:lnTo>
                    <a:lnTo>
                      <a:pt x="73021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D6E71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7" name="-">
                <a:extLst>
                  <a:ext uri="{FF2B5EF4-FFF2-40B4-BE49-F238E27FC236}">
                    <a16:creationId xmlns:a16="http://schemas.microsoft.com/office/drawing/2014/main" id="{A91686F3-3C7E-497F-A195-2FE318D52D60}"/>
                  </a:ext>
                </a:extLst>
              </p:cNvPr>
              <p:cNvSpPr/>
              <p:nvPr/>
            </p:nvSpPr>
            <p:spPr>
              <a:xfrm>
                <a:off x="9314277" y="1401599"/>
                <a:ext cx="759958" cy="48090"/>
              </a:xfrm>
              <a:custGeom>
                <a:avLst/>
                <a:gdLst>
                  <a:gd name="connsiteX0" fmla="*/ 21514 w 759958"/>
                  <a:gd name="connsiteY0" fmla="*/ 48091 h 48090"/>
                  <a:gd name="connsiteX1" fmla="*/ 759959 w 759958"/>
                  <a:gd name="connsiteY1" fmla="*/ 48091 h 48090"/>
                  <a:gd name="connsiteX2" fmla="*/ 734016 w 759958"/>
                  <a:gd name="connsiteY2" fmla="*/ 0 h 48090"/>
                  <a:gd name="connsiteX3" fmla="*/ 0 w 759958"/>
                  <a:gd name="connsiteY3" fmla="*/ 0 h 48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59958" h="48090">
                    <a:moveTo>
                      <a:pt x="21514" y="48091"/>
                    </a:moveTo>
                    <a:lnTo>
                      <a:pt x="759959" y="48091"/>
                    </a:lnTo>
                    <a:lnTo>
                      <a:pt x="73401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5A8AA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8" name="-">
                <a:extLst>
                  <a:ext uri="{FF2B5EF4-FFF2-40B4-BE49-F238E27FC236}">
                    <a16:creationId xmlns:a16="http://schemas.microsoft.com/office/drawing/2014/main" id="{042597DF-4716-4A8C-8A2E-499FD387A918}"/>
                  </a:ext>
                </a:extLst>
              </p:cNvPr>
              <p:cNvSpPr/>
              <p:nvPr/>
            </p:nvSpPr>
            <p:spPr>
              <a:xfrm>
                <a:off x="9351611" y="1449689"/>
                <a:ext cx="764388" cy="48723"/>
              </a:xfrm>
              <a:custGeom>
                <a:avLst/>
                <a:gdLst>
                  <a:gd name="connsiteX0" fmla="*/ 21514 w 764388"/>
                  <a:gd name="connsiteY0" fmla="*/ 48723 h 48723"/>
                  <a:gd name="connsiteX1" fmla="*/ 764389 w 764388"/>
                  <a:gd name="connsiteY1" fmla="*/ 48723 h 48723"/>
                  <a:gd name="connsiteX2" fmla="*/ 737813 w 764388"/>
                  <a:gd name="connsiteY2" fmla="*/ 0 h 48723"/>
                  <a:gd name="connsiteX3" fmla="*/ 0 w 764388"/>
                  <a:gd name="connsiteY3" fmla="*/ 0 h 4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4388" h="48723">
                    <a:moveTo>
                      <a:pt x="21514" y="48723"/>
                    </a:moveTo>
                    <a:lnTo>
                      <a:pt x="764389" y="48723"/>
                    </a:lnTo>
                    <a:lnTo>
                      <a:pt x="73781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D6E71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9" name="-">
                <a:extLst>
                  <a:ext uri="{FF2B5EF4-FFF2-40B4-BE49-F238E27FC236}">
                    <a16:creationId xmlns:a16="http://schemas.microsoft.com/office/drawing/2014/main" id="{1B00C813-17A6-4259-B8B7-BE78C3AA2583}"/>
                  </a:ext>
                </a:extLst>
              </p:cNvPr>
              <p:cNvSpPr/>
              <p:nvPr/>
            </p:nvSpPr>
            <p:spPr>
              <a:xfrm>
                <a:off x="9388944" y="1498413"/>
                <a:ext cx="768817" cy="48723"/>
              </a:xfrm>
              <a:custGeom>
                <a:avLst/>
                <a:gdLst>
                  <a:gd name="connsiteX0" fmla="*/ 22147 w 768817"/>
                  <a:gd name="connsiteY0" fmla="*/ 48724 h 48723"/>
                  <a:gd name="connsiteX1" fmla="*/ 768817 w 768817"/>
                  <a:gd name="connsiteY1" fmla="*/ 48724 h 48723"/>
                  <a:gd name="connsiteX2" fmla="*/ 742241 w 768817"/>
                  <a:gd name="connsiteY2" fmla="*/ 0 h 48723"/>
                  <a:gd name="connsiteX3" fmla="*/ 0 w 768817"/>
                  <a:gd name="connsiteY3" fmla="*/ 0 h 4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8817" h="48723">
                    <a:moveTo>
                      <a:pt x="22147" y="48724"/>
                    </a:moveTo>
                    <a:lnTo>
                      <a:pt x="768817" y="48724"/>
                    </a:lnTo>
                    <a:lnTo>
                      <a:pt x="74224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5A8AA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0" name="-">
                <a:extLst>
                  <a:ext uri="{FF2B5EF4-FFF2-40B4-BE49-F238E27FC236}">
                    <a16:creationId xmlns:a16="http://schemas.microsoft.com/office/drawing/2014/main" id="{F2BD0E96-8BCA-4FF8-BE03-7747E4A58DCD}"/>
                  </a:ext>
                </a:extLst>
              </p:cNvPr>
              <p:cNvSpPr/>
              <p:nvPr/>
            </p:nvSpPr>
            <p:spPr>
              <a:xfrm>
                <a:off x="9426911" y="1547136"/>
                <a:ext cx="773247" cy="48090"/>
              </a:xfrm>
              <a:custGeom>
                <a:avLst/>
                <a:gdLst>
                  <a:gd name="connsiteX0" fmla="*/ 22780 w 773247"/>
                  <a:gd name="connsiteY0" fmla="*/ 48091 h 48090"/>
                  <a:gd name="connsiteX1" fmla="*/ 773248 w 773247"/>
                  <a:gd name="connsiteY1" fmla="*/ 48091 h 48090"/>
                  <a:gd name="connsiteX2" fmla="*/ 746038 w 773247"/>
                  <a:gd name="connsiteY2" fmla="*/ 0 h 48090"/>
                  <a:gd name="connsiteX3" fmla="*/ 0 w 773247"/>
                  <a:gd name="connsiteY3" fmla="*/ 0 h 48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73247" h="48090">
                    <a:moveTo>
                      <a:pt x="22780" y="48091"/>
                    </a:moveTo>
                    <a:lnTo>
                      <a:pt x="773248" y="48091"/>
                    </a:lnTo>
                    <a:lnTo>
                      <a:pt x="74603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D6E71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1" name="-">
                <a:extLst>
                  <a:ext uri="{FF2B5EF4-FFF2-40B4-BE49-F238E27FC236}">
                    <a16:creationId xmlns:a16="http://schemas.microsoft.com/office/drawing/2014/main" id="{695BC657-2CFC-4C03-9F07-4D1497B89F15}"/>
                  </a:ext>
                </a:extLst>
              </p:cNvPr>
              <p:cNvSpPr/>
              <p:nvPr/>
            </p:nvSpPr>
            <p:spPr>
              <a:xfrm>
                <a:off x="9464877" y="1595227"/>
                <a:ext cx="777676" cy="48723"/>
              </a:xfrm>
              <a:custGeom>
                <a:avLst/>
                <a:gdLst>
                  <a:gd name="connsiteX0" fmla="*/ 23412 w 777676"/>
                  <a:gd name="connsiteY0" fmla="*/ 48723 h 48723"/>
                  <a:gd name="connsiteX1" fmla="*/ 777677 w 777676"/>
                  <a:gd name="connsiteY1" fmla="*/ 48723 h 48723"/>
                  <a:gd name="connsiteX2" fmla="*/ 750467 w 777676"/>
                  <a:gd name="connsiteY2" fmla="*/ 0 h 48723"/>
                  <a:gd name="connsiteX3" fmla="*/ 0 w 777676"/>
                  <a:gd name="connsiteY3" fmla="*/ 0 h 4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77676" h="48723">
                    <a:moveTo>
                      <a:pt x="23412" y="48723"/>
                    </a:moveTo>
                    <a:lnTo>
                      <a:pt x="777677" y="48723"/>
                    </a:lnTo>
                    <a:lnTo>
                      <a:pt x="75046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5A8AA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2" name="-">
                <a:extLst>
                  <a:ext uri="{FF2B5EF4-FFF2-40B4-BE49-F238E27FC236}">
                    <a16:creationId xmlns:a16="http://schemas.microsoft.com/office/drawing/2014/main" id="{F416A428-91C1-4BC1-AC0B-9C1AFD289AFB}"/>
                  </a:ext>
                </a:extLst>
              </p:cNvPr>
              <p:cNvSpPr/>
              <p:nvPr/>
            </p:nvSpPr>
            <p:spPr>
              <a:xfrm>
                <a:off x="9504109" y="1643950"/>
                <a:ext cx="781474" cy="48090"/>
              </a:xfrm>
              <a:custGeom>
                <a:avLst/>
                <a:gdLst>
                  <a:gd name="connsiteX0" fmla="*/ 23413 w 781474"/>
                  <a:gd name="connsiteY0" fmla="*/ 48091 h 48090"/>
                  <a:gd name="connsiteX1" fmla="*/ 781474 w 781474"/>
                  <a:gd name="connsiteY1" fmla="*/ 48091 h 48090"/>
                  <a:gd name="connsiteX2" fmla="*/ 754265 w 781474"/>
                  <a:gd name="connsiteY2" fmla="*/ 0 h 48090"/>
                  <a:gd name="connsiteX3" fmla="*/ 0 w 781474"/>
                  <a:gd name="connsiteY3" fmla="*/ 0 h 48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1474" h="48090">
                    <a:moveTo>
                      <a:pt x="23413" y="48091"/>
                    </a:moveTo>
                    <a:lnTo>
                      <a:pt x="781474" y="48091"/>
                    </a:lnTo>
                    <a:lnTo>
                      <a:pt x="75426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D6E71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3" name="-">
                <a:extLst>
                  <a:ext uri="{FF2B5EF4-FFF2-40B4-BE49-F238E27FC236}">
                    <a16:creationId xmlns:a16="http://schemas.microsoft.com/office/drawing/2014/main" id="{1A5C6621-B0F1-4AF7-950D-6CEA1411E45F}"/>
                  </a:ext>
                </a:extLst>
              </p:cNvPr>
              <p:cNvSpPr/>
              <p:nvPr/>
            </p:nvSpPr>
            <p:spPr>
              <a:xfrm>
                <a:off x="9543341" y="1692041"/>
                <a:ext cx="785902" cy="48723"/>
              </a:xfrm>
              <a:custGeom>
                <a:avLst/>
                <a:gdLst>
                  <a:gd name="connsiteX0" fmla="*/ 23412 w 785902"/>
                  <a:gd name="connsiteY0" fmla="*/ 48724 h 48723"/>
                  <a:gd name="connsiteX1" fmla="*/ 785902 w 785902"/>
                  <a:gd name="connsiteY1" fmla="*/ 48724 h 48723"/>
                  <a:gd name="connsiteX2" fmla="*/ 758061 w 785902"/>
                  <a:gd name="connsiteY2" fmla="*/ 0 h 48723"/>
                  <a:gd name="connsiteX3" fmla="*/ 0 w 785902"/>
                  <a:gd name="connsiteY3" fmla="*/ 0 h 4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5902" h="48723">
                    <a:moveTo>
                      <a:pt x="23412" y="48724"/>
                    </a:moveTo>
                    <a:lnTo>
                      <a:pt x="785902" y="48724"/>
                    </a:lnTo>
                    <a:lnTo>
                      <a:pt x="75806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5A8AA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4" name="-">
                <a:extLst>
                  <a:ext uri="{FF2B5EF4-FFF2-40B4-BE49-F238E27FC236}">
                    <a16:creationId xmlns:a16="http://schemas.microsoft.com/office/drawing/2014/main" id="{EB82B796-0EF3-4D8B-8C68-27CB7719922C}"/>
                  </a:ext>
                </a:extLst>
              </p:cNvPr>
              <p:cNvSpPr/>
              <p:nvPr/>
            </p:nvSpPr>
            <p:spPr>
              <a:xfrm>
                <a:off x="9583205" y="1740764"/>
                <a:ext cx="790332" cy="48723"/>
              </a:xfrm>
              <a:custGeom>
                <a:avLst/>
                <a:gdLst>
                  <a:gd name="connsiteX0" fmla="*/ 24046 w 790332"/>
                  <a:gd name="connsiteY0" fmla="*/ 48723 h 48723"/>
                  <a:gd name="connsiteX1" fmla="*/ 790332 w 790332"/>
                  <a:gd name="connsiteY1" fmla="*/ 48723 h 48723"/>
                  <a:gd name="connsiteX2" fmla="*/ 761858 w 790332"/>
                  <a:gd name="connsiteY2" fmla="*/ 0 h 48723"/>
                  <a:gd name="connsiteX3" fmla="*/ 0 w 790332"/>
                  <a:gd name="connsiteY3" fmla="*/ 0 h 4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0332" h="48723">
                    <a:moveTo>
                      <a:pt x="24046" y="48723"/>
                    </a:moveTo>
                    <a:lnTo>
                      <a:pt x="790332" y="48723"/>
                    </a:lnTo>
                    <a:lnTo>
                      <a:pt x="76185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D6E71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5" name="-">
                <a:extLst>
                  <a:ext uri="{FF2B5EF4-FFF2-40B4-BE49-F238E27FC236}">
                    <a16:creationId xmlns:a16="http://schemas.microsoft.com/office/drawing/2014/main" id="{F305DE9F-B14C-43D5-9593-1F82D4CFDA63}"/>
                  </a:ext>
                </a:extLst>
              </p:cNvPr>
              <p:cNvSpPr/>
              <p:nvPr/>
            </p:nvSpPr>
            <p:spPr>
              <a:xfrm>
                <a:off x="9623070" y="1789488"/>
                <a:ext cx="794761" cy="48090"/>
              </a:xfrm>
              <a:custGeom>
                <a:avLst/>
                <a:gdLst>
                  <a:gd name="connsiteX0" fmla="*/ 24678 w 794761"/>
                  <a:gd name="connsiteY0" fmla="*/ 48091 h 48090"/>
                  <a:gd name="connsiteX1" fmla="*/ 794761 w 794761"/>
                  <a:gd name="connsiteY1" fmla="*/ 48091 h 48090"/>
                  <a:gd name="connsiteX2" fmla="*/ 766287 w 794761"/>
                  <a:gd name="connsiteY2" fmla="*/ 0 h 48090"/>
                  <a:gd name="connsiteX3" fmla="*/ 0 w 794761"/>
                  <a:gd name="connsiteY3" fmla="*/ 0 h 48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4761" h="48090">
                    <a:moveTo>
                      <a:pt x="24678" y="48091"/>
                    </a:moveTo>
                    <a:lnTo>
                      <a:pt x="794761" y="48091"/>
                    </a:lnTo>
                    <a:lnTo>
                      <a:pt x="76628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5A8AA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6" name="-">
                <a:extLst>
                  <a:ext uri="{FF2B5EF4-FFF2-40B4-BE49-F238E27FC236}">
                    <a16:creationId xmlns:a16="http://schemas.microsoft.com/office/drawing/2014/main" id="{77EA4B01-B403-47BD-967E-18032ED62039}"/>
                  </a:ext>
                </a:extLst>
              </p:cNvPr>
              <p:cNvSpPr/>
              <p:nvPr/>
            </p:nvSpPr>
            <p:spPr>
              <a:xfrm>
                <a:off x="9663568" y="1837578"/>
                <a:ext cx="799191" cy="48723"/>
              </a:xfrm>
              <a:custGeom>
                <a:avLst/>
                <a:gdLst>
                  <a:gd name="connsiteX0" fmla="*/ 24677 w 799191"/>
                  <a:gd name="connsiteY0" fmla="*/ 48724 h 48723"/>
                  <a:gd name="connsiteX1" fmla="*/ 799191 w 799191"/>
                  <a:gd name="connsiteY1" fmla="*/ 48724 h 48723"/>
                  <a:gd name="connsiteX2" fmla="*/ 770083 w 799191"/>
                  <a:gd name="connsiteY2" fmla="*/ 0 h 48723"/>
                  <a:gd name="connsiteX3" fmla="*/ 0 w 799191"/>
                  <a:gd name="connsiteY3" fmla="*/ 0 h 4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9191" h="48723">
                    <a:moveTo>
                      <a:pt x="24677" y="48724"/>
                    </a:moveTo>
                    <a:lnTo>
                      <a:pt x="799191" y="48724"/>
                    </a:lnTo>
                    <a:lnTo>
                      <a:pt x="77008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D6E71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7" name="-">
                <a:extLst>
                  <a:ext uri="{FF2B5EF4-FFF2-40B4-BE49-F238E27FC236}">
                    <a16:creationId xmlns:a16="http://schemas.microsoft.com/office/drawing/2014/main" id="{AEE9BF24-EE11-4485-A198-C86BE5E50064}"/>
                  </a:ext>
                </a:extLst>
              </p:cNvPr>
              <p:cNvSpPr/>
              <p:nvPr/>
            </p:nvSpPr>
            <p:spPr>
              <a:xfrm>
                <a:off x="9704698" y="1886302"/>
                <a:ext cx="802986" cy="48723"/>
              </a:xfrm>
              <a:custGeom>
                <a:avLst/>
                <a:gdLst>
                  <a:gd name="connsiteX0" fmla="*/ 25311 w 802986"/>
                  <a:gd name="connsiteY0" fmla="*/ 48723 h 48723"/>
                  <a:gd name="connsiteX1" fmla="*/ 802987 w 802986"/>
                  <a:gd name="connsiteY1" fmla="*/ 48723 h 48723"/>
                  <a:gd name="connsiteX2" fmla="*/ 773880 w 802986"/>
                  <a:gd name="connsiteY2" fmla="*/ 0 h 48723"/>
                  <a:gd name="connsiteX3" fmla="*/ 0 w 802986"/>
                  <a:gd name="connsiteY3" fmla="*/ 0 h 4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2986" h="48723">
                    <a:moveTo>
                      <a:pt x="25311" y="48723"/>
                    </a:moveTo>
                    <a:lnTo>
                      <a:pt x="802987" y="48723"/>
                    </a:lnTo>
                    <a:lnTo>
                      <a:pt x="77388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5A8AA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8" name="-">
                <a:extLst>
                  <a:ext uri="{FF2B5EF4-FFF2-40B4-BE49-F238E27FC236}">
                    <a16:creationId xmlns:a16="http://schemas.microsoft.com/office/drawing/2014/main" id="{04F9A90D-86B1-4C1D-A943-64137AE72F82}"/>
                  </a:ext>
                </a:extLst>
              </p:cNvPr>
              <p:cNvSpPr/>
              <p:nvPr/>
            </p:nvSpPr>
            <p:spPr>
              <a:xfrm>
                <a:off x="9745828" y="1935025"/>
                <a:ext cx="807415" cy="48090"/>
              </a:xfrm>
              <a:custGeom>
                <a:avLst/>
                <a:gdLst>
                  <a:gd name="connsiteX0" fmla="*/ 25943 w 807415"/>
                  <a:gd name="connsiteY0" fmla="*/ 48091 h 48090"/>
                  <a:gd name="connsiteX1" fmla="*/ 807416 w 807415"/>
                  <a:gd name="connsiteY1" fmla="*/ 48091 h 48090"/>
                  <a:gd name="connsiteX2" fmla="*/ 778309 w 807415"/>
                  <a:gd name="connsiteY2" fmla="*/ 0 h 48090"/>
                  <a:gd name="connsiteX3" fmla="*/ 0 w 807415"/>
                  <a:gd name="connsiteY3" fmla="*/ 0 h 48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7415" h="48090">
                    <a:moveTo>
                      <a:pt x="25943" y="48091"/>
                    </a:moveTo>
                    <a:lnTo>
                      <a:pt x="807416" y="48091"/>
                    </a:lnTo>
                    <a:lnTo>
                      <a:pt x="77830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D6E71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9" name="-">
                <a:extLst>
                  <a:ext uri="{FF2B5EF4-FFF2-40B4-BE49-F238E27FC236}">
                    <a16:creationId xmlns:a16="http://schemas.microsoft.com/office/drawing/2014/main" id="{59125C34-9F52-40FF-BF38-786EECE8893D}"/>
                  </a:ext>
                </a:extLst>
              </p:cNvPr>
              <p:cNvSpPr/>
              <p:nvPr/>
            </p:nvSpPr>
            <p:spPr>
              <a:xfrm>
                <a:off x="9787591" y="1983116"/>
                <a:ext cx="811845" cy="48723"/>
              </a:xfrm>
              <a:custGeom>
                <a:avLst/>
                <a:gdLst>
                  <a:gd name="connsiteX0" fmla="*/ 25943 w 811845"/>
                  <a:gd name="connsiteY0" fmla="*/ 48724 h 48723"/>
                  <a:gd name="connsiteX1" fmla="*/ 811846 w 811845"/>
                  <a:gd name="connsiteY1" fmla="*/ 48724 h 48723"/>
                  <a:gd name="connsiteX2" fmla="*/ 782106 w 811845"/>
                  <a:gd name="connsiteY2" fmla="*/ 0 h 48723"/>
                  <a:gd name="connsiteX3" fmla="*/ 0 w 811845"/>
                  <a:gd name="connsiteY3" fmla="*/ 0 h 4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1845" h="48723">
                    <a:moveTo>
                      <a:pt x="25943" y="48724"/>
                    </a:moveTo>
                    <a:lnTo>
                      <a:pt x="811846" y="48724"/>
                    </a:lnTo>
                    <a:lnTo>
                      <a:pt x="78210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5A8AA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0" name="-">
                <a:extLst>
                  <a:ext uri="{FF2B5EF4-FFF2-40B4-BE49-F238E27FC236}">
                    <a16:creationId xmlns:a16="http://schemas.microsoft.com/office/drawing/2014/main" id="{8717A98E-2D43-4920-89C8-D56859DFB007}"/>
                  </a:ext>
                </a:extLst>
              </p:cNvPr>
              <p:cNvSpPr/>
              <p:nvPr/>
            </p:nvSpPr>
            <p:spPr>
              <a:xfrm>
                <a:off x="9829987" y="2031839"/>
                <a:ext cx="816275" cy="48723"/>
              </a:xfrm>
              <a:custGeom>
                <a:avLst/>
                <a:gdLst>
                  <a:gd name="connsiteX0" fmla="*/ 26576 w 816275"/>
                  <a:gd name="connsiteY0" fmla="*/ 48723 h 48723"/>
                  <a:gd name="connsiteX1" fmla="*/ 816276 w 816275"/>
                  <a:gd name="connsiteY1" fmla="*/ 48723 h 48723"/>
                  <a:gd name="connsiteX2" fmla="*/ 785902 w 816275"/>
                  <a:gd name="connsiteY2" fmla="*/ 0 h 48723"/>
                  <a:gd name="connsiteX3" fmla="*/ 0 w 816275"/>
                  <a:gd name="connsiteY3" fmla="*/ 0 h 4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6275" h="48723">
                    <a:moveTo>
                      <a:pt x="26576" y="48723"/>
                    </a:moveTo>
                    <a:lnTo>
                      <a:pt x="816276" y="48723"/>
                    </a:lnTo>
                    <a:lnTo>
                      <a:pt x="78590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D6E71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1" name="-">
                <a:extLst>
                  <a:ext uri="{FF2B5EF4-FFF2-40B4-BE49-F238E27FC236}">
                    <a16:creationId xmlns:a16="http://schemas.microsoft.com/office/drawing/2014/main" id="{49D4FFCB-35D1-4E35-B786-B4FB23F4EFDA}"/>
                  </a:ext>
                </a:extLst>
              </p:cNvPr>
              <p:cNvSpPr/>
              <p:nvPr/>
            </p:nvSpPr>
            <p:spPr>
              <a:xfrm>
                <a:off x="9873014" y="2080563"/>
                <a:ext cx="820072" cy="48090"/>
              </a:xfrm>
              <a:custGeom>
                <a:avLst/>
                <a:gdLst>
                  <a:gd name="connsiteX0" fmla="*/ 26578 w 820072"/>
                  <a:gd name="connsiteY0" fmla="*/ 48091 h 48090"/>
                  <a:gd name="connsiteX1" fmla="*/ 820073 w 820072"/>
                  <a:gd name="connsiteY1" fmla="*/ 48091 h 48090"/>
                  <a:gd name="connsiteX2" fmla="*/ 789700 w 820072"/>
                  <a:gd name="connsiteY2" fmla="*/ 0 h 48090"/>
                  <a:gd name="connsiteX3" fmla="*/ 0 w 820072"/>
                  <a:gd name="connsiteY3" fmla="*/ 0 h 48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20072" h="48090">
                    <a:moveTo>
                      <a:pt x="26578" y="48091"/>
                    </a:moveTo>
                    <a:lnTo>
                      <a:pt x="820073" y="48091"/>
                    </a:lnTo>
                    <a:lnTo>
                      <a:pt x="7897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5A8AA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2" name="-">
                <a:extLst>
                  <a:ext uri="{FF2B5EF4-FFF2-40B4-BE49-F238E27FC236}">
                    <a16:creationId xmlns:a16="http://schemas.microsoft.com/office/drawing/2014/main" id="{69FD24B7-1A03-462E-871D-B2C6EE1EFDE4}"/>
                  </a:ext>
                </a:extLst>
              </p:cNvPr>
              <p:cNvSpPr/>
              <p:nvPr/>
            </p:nvSpPr>
            <p:spPr>
              <a:xfrm>
                <a:off x="9916043" y="2128653"/>
                <a:ext cx="824502" cy="48723"/>
              </a:xfrm>
              <a:custGeom>
                <a:avLst/>
                <a:gdLst>
                  <a:gd name="connsiteX0" fmla="*/ 26576 w 824502"/>
                  <a:gd name="connsiteY0" fmla="*/ 48724 h 48723"/>
                  <a:gd name="connsiteX1" fmla="*/ 824502 w 824502"/>
                  <a:gd name="connsiteY1" fmla="*/ 48724 h 48723"/>
                  <a:gd name="connsiteX2" fmla="*/ 793497 w 824502"/>
                  <a:gd name="connsiteY2" fmla="*/ 0 h 48723"/>
                  <a:gd name="connsiteX3" fmla="*/ 0 w 824502"/>
                  <a:gd name="connsiteY3" fmla="*/ 0 h 4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24502" h="48723">
                    <a:moveTo>
                      <a:pt x="26576" y="48724"/>
                    </a:moveTo>
                    <a:lnTo>
                      <a:pt x="824502" y="48724"/>
                    </a:lnTo>
                    <a:lnTo>
                      <a:pt x="79349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19395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3" name="-">
                <a:extLst>
                  <a:ext uri="{FF2B5EF4-FFF2-40B4-BE49-F238E27FC236}">
                    <a16:creationId xmlns:a16="http://schemas.microsoft.com/office/drawing/2014/main" id="{3DB60584-4301-4701-9CC8-992ABD6E93AD}"/>
                  </a:ext>
                </a:extLst>
              </p:cNvPr>
              <p:cNvSpPr/>
              <p:nvPr/>
            </p:nvSpPr>
            <p:spPr>
              <a:xfrm>
                <a:off x="9959705" y="2177377"/>
                <a:ext cx="828931" cy="48090"/>
              </a:xfrm>
              <a:custGeom>
                <a:avLst/>
                <a:gdLst>
                  <a:gd name="connsiteX0" fmla="*/ 27208 w 828931"/>
                  <a:gd name="connsiteY0" fmla="*/ 48091 h 48090"/>
                  <a:gd name="connsiteX1" fmla="*/ 828931 w 828931"/>
                  <a:gd name="connsiteY1" fmla="*/ 48091 h 48090"/>
                  <a:gd name="connsiteX2" fmla="*/ 797293 w 828931"/>
                  <a:gd name="connsiteY2" fmla="*/ 0 h 48090"/>
                  <a:gd name="connsiteX3" fmla="*/ 0 w 828931"/>
                  <a:gd name="connsiteY3" fmla="*/ 0 h 48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28931" h="48090">
                    <a:moveTo>
                      <a:pt x="27208" y="48091"/>
                    </a:moveTo>
                    <a:lnTo>
                      <a:pt x="828931" y="48091"/>
                    </a:lnTo>
                    <a:lnTo>
                      <a:pt x="79729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ABCBE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4" name="-">
                <a:extLst>
                  <a:ext uri="{FF2B5EF4-FFF2-40B4-BE49-F238E27FC236}">
                    <a16:creationId xmlns:a16="http://schemas.microsoft.com/office/drawing/2014/main" id="{E9DEC33E-AF4B-45DB-A1B9-F20905F6FD86}"/>
                  </a:ext>
                </a:extLst>
              </p:cNvPr>
              <p:cNvSpPr/>
              <p:nvPr/>
            </p:nvSpPr>
            <p:spPr>
              <a:xfrm>
                <a:off x="10003366" y="2225467"/>
                <a:ext cx="833360" cy="48723"/>
              </a:xfrm>
              <a:custGeom>
                <a:avLst/>
                <a:gdLst>
                  <a:gd name="connsiteX0" fmla="*/ 27841 w 833360"/>
                  <a:gd name="connsiteY0" fmla="*/ 48724 h 48723"/>
                  <a:gd name="connsiteX1" fmla="*/ 833360 w 833360"/>
                  <a:gd name="connsiteY1" fmla="*/ 48724 h 48723"/>
                  <a:gd name="connsiteX2" fmla="*/ 801722 w 833360"/>
                  <a:gd name="connsiteY2" fmla="*/ 0 h 48723"/>
                  <a:gd name="connsiteX3" fmla="*/ 0 w 833360"/>
                  <a:gd name="connsiteY3" fmla="*/ 0 h 4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33360" h="48723">
                    <a:moveTo>
                      <a:pt x="27841" y="48724"/>
                    </a:moveTo>
                    <a:lnTo>
                      <a:pt x="833360" y="48724"/>
                    </a:lnTo>
                    <a:lnTo>
                      <a:pt x="80172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19395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5" name="-">
                <a:extLst>
                  <a:ext uri="{FF2B5EF4-FFF2-40B4-BE49-F238E27FC236}">
                    <a16:creationId xmlns:a16="http://schemas.microsoft.com/office/drawing/2014/main" id="{0F9A585D-0FD9-4F67-9BB5-4152ECA528CA}"/>
                  </a:ext>
                </a:extLst>
              </p:cNvPr>
              <p:cNvSpPr/>
              <p:nvPr/>
            </p:nvSpPr>
            <p:spPr>
              <a:xfrm>
                <a:off x="10047660" y="2274191"/>
                <a:ext cx="837789" cy="48723"/>
              </a:xfrm>
              <a:custGeom>
                <a:avLst/>
                <a:gdLst>
                  <a:gd name="connsiteX0" fmla="*/ 28475 w 837789"/>
                  <a:gd name="connsiteY0" fmla="*/ 48724 h 48723"/>
                  <a:gd name="connsiteX1" fmla="*/ 837789 w 837789"/>
                  <a:gd name="connsiteY1" fmla="*/ 48724 h 48723"/>
                  <a:gd name="connsiteX2" fmla="*/ 805519 w 837789"/>
                  <a:gd name="connsiteY2" fmla="*/ 0 h 48723"/>
                  <a:gd name="connsiteX3" fmla="*/ 0 w 837789"/>
                  <a:gd name="connsiteY3" fmla="*/ 0 h 4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37789" h="48723">
                    <a:moveTo>
                      <a:pt x="28475" y="48724"/>
                    </a:moveTo>
                    <a:lnTo>
                      <a:pt x="837789" y="48724"/>
                    </a:lnTo>
                    <a:lnTo>
                      <a:pt x="80551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ABCBE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76" name="-">
              <a:extLst>
                <a:ext uri="{FF2B5EF4-FFF2-40B4-BE49-F238E27FC236}">
                  <a16:creationId xmlns:a16="http://schemas.microsoft.com/office/drawing/2014/main" id="{D5D718CA-E559-4F80-B128-C31ED2EB266A}"/>
                </a:ext>
              </a:extLst>
            </p:cNvPr>
            <p:cNvSpPr/>
            <p:nvPr/>
          </p:nvSpPr>
          <p:spPr>
            <a:xfrm>
              <a:off x="6089672" y="1352875"/>
              <a:ext cx="1344640" cy="970039"/>
            </a:xfrm>
            <a:custGeom>
              <a:avLst/>
              <a:gdLst>
                <a:gd name="connsiteX0" fmla="*/ 1344640 w 1344640"/>
                <a:gd name="connsiteY0" fmla="*/ 970039 h 970039"/>
                <a:gd name="connsiteX1" fmla="*/ 0 w 1344640"/>
                <a:gd name="connsiteY1" fmla="*/ 970039 h 970039"/>
                <a:gd name="connsiteX2" fmla="*/ 0 w 1344640"/>
                <a:gd name="connsiteY2" fmla="*/ 0 h 970039"/>
                <a:gd name="connsiteX3" fmla="*/ 1064322 w 1344640"/>
                <a:gd name="connsiteY3" fmla="*/ 0 h 970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4640" h="970039">
                  <a:moveTo>
                    <a:pt x="1344640" y="970039"/>
                  </a:moveTo>
                  <a:lnTo>
                    <a:pt x="0" y="970039"/>
                  </a:lnTo>
                  <a:lnTo>
                    <a:pt x="0" y="0"/>
                  </a:lnTo>
                  <a:lnTo>
                    <a:pt x="1064322" y="0"/>
                  </a:lnTo>
                  <a:close/>
                </a:path>
              </a:pathLst>
            </a:custGeom>
            <a:solidFill>
              <a:srgbClr val="59595B"/>
            </a:solidFill>
            <a:ln w="6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7" name="-">
              <a:extLst>
                <a:ext uri="{FF2B5EF4-FFF2-40B4-BE49-F238E27FC236}">
                  <a16:creationId xmlns:a16="http://schemas.microsoft.com/office/drawing/2014/main" id="{1C7F23FA-F072-4CFB-A766-5E43A8664DC3}"/>
                </a:ext>
              </a:extLst>
            </p:cNvPr>
            <p:cNvSpPr/>
            <p:nvPr/>
          </p:nvSpPr>
          <p:spPr>
            <a:xfrm>
              <a:off x="7379261" y="1352875"/>
              <a:ext cx="3011360" cy="970039"/>
            </a:xfrm>
            <a:custGeom>
              <a:avLst/>
              <a:gdLst>
                <a:gd name="connsiteX0" fmla="*/ 3011361 w 3011360"/>
                <a:gd name="connsiteY0" fmla="*/ 970039 h 970039"/>
                <a:gd name="connsiteX1" fmla="*/ 380296 w 3011360"/>
                <a:gd name="connsiteY1" fmla="*/ 970039 h 970039"/>
                <a:gd name="connsiteX2" fmla="*/ 0 w 3011360"/>
                <a:gd name="connsiteY2" fmla="*/ 0 h 970039"/>
                <a:gd name="connsiteX3" fmla="*/ 2003356 w 3011360"/>
                <a:gd name="connsiteY3" fmla="*/ 0 h 970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11360" h="970039">
                  <a:moveTo>
                    <a:pt x="3011361" y="970039"/>
                  </a:moveTo>
                  <a:lnTo>
                    <a:pt x="380296" y="970039"/>
                  </a:lnTo>
                  <a:lnTo>
                    <a:pt x="0" y="0"/>
                  </a:lnTo>
                  <a:lnTo>
                    <a:pt x="2003356" y="0"/>
                  </a:lnTo>
                  <a:close/>
                </a:path>
              </a:pathLst>
            </a:custGeom>
            <a:solidFill>
              <a:srgbClr val="59595B"/>
            </a:solidFill>
            <a:ln w="6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8" name="-">
              <a:extLst>
                <a:ext uri="{FF2B5EF4-FFF2-40B4-BE49-F238E27FC236}">
                  <a16:creationId xmlns:a16="http://schemas.microsoft.com/office/drawing/2014/main" id="{49AC9BE5-C86E-4DB7-996C-D95778581E74}"/>
                </a:ext>
              </a:extLst>
            </p:cNvPr>
            <p:cNvSpPr/>
            <p:nvPr/>
          </p:nvSpPr>
          <p:spPr>
            <a:xfrm>
              <a:off x="9674957" y="1352875"/>
              <a:ext cx="3947863" cy="970039"/>
            </a:xfrm>
            <a:custGeom>
              <a:avLst/>
              <a:gdLst>
                <a:gd name="connsiteX0" fmla="*/ 3947864 w 3947863"/>
                <a:gd name="connsiteY0" fmla="*/ 970039 h 970039"/>
                <a:gd name="connsiteX1" fmla="*/ 1054198 w 3947863"/>
                <a:gd name="connsiteY1" fmla="*/ 970039 h 970039"/>
                <a:gd name="connsiteX2" fmla="*/ 0 w 3947863"/>
                <a:gd name="connsiteY2" fmla="*/ 0 h 970039"/>
                <a:gd name="connsiteX3" fmla="*/ 2574116 w 3947863"/>
                <a:gd name="connsiteY3" fmla="*/ 0 h 970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47863" h="970039">
                  <a:moveTo>
                    <a:pt x="3947864" y="970039"/>
                  </a:moveTo>
                  <a:lnTo>
                    <a:pt x="1054198" y="970039"/>
                  </a:lnTo>
                  <a:lnTo>
                    <a:pt x="0" y="0"/>
                  </a:lnTo>
                  <a:lnTo>
                    <a:pt x="2574116" y="0"/>
                  </a:lnTo>
                  <a:close/>
                </a:path>
              </a:pathLst>
            </a:custGeom>
            <a:solidFill>
              <a:srgbClr val="59595B"/>
            </a:solidFill>
            <a:ln w="6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9" name="-">
              <a:extLst>
                <a:ext uri="{FF2B5EF4-FFF2-40B4-BE49-F238E27FC236}">
                  <a16:creationId xmlns:a16="http://schemas.microsoft.com/office/drawing/2014/main" id="{AE7AFD59-4F57-4C9B-8CE8-897E4BCA3A5D}"/>
                </a:ext>
              </a:extLst>
            </p:cNvPr>
            <p:cNvSpPr/>
            <p:nvPr/>
          </p:nvSpPr>
          <p:spPr>
            <a:xfrm rot="-10800000">
              <a:off x="6089853" y="2098128"/>
              <a:ext cx="6845958" cy="306261"/>
            </a:xfrm>
            <a:custGeom>
              <a:avLst/>
              <a:gdLst>
                <a:gd name="connsiteX0" fmla="*/ 0 w 6845958"/>
                <a:gd name="connsiteY0" fmla="*/ 0 h 306261"/>
                <a:gd name="connsiteX1" fmla="*/ 6845958 w 6845958"/>
                <a:gd name="connsiteY1" fmla="*/ 0 h 306261"/>
                <a:gd name="connsiteX2" fmla="*/ 6845958 w 6845958"/>
                <a:gd name="connsiteY2" fmla="*/ 306262 h 306261"/>
                <a:gd name="connsiteX3" fmla="*/ -1 w 6845958"/>
                <a:gd name="connsiteY3" fmla="*/ 306262 h 306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45958" h="306261">
                  <a:moveTo>
                    <a:pt x="0" y="0"/>
                  </a:moveTo>
                  <a:lnTo>
                    <a:pt x="6845958" y="0"/>
                  </a:lnTo>
                  <a:lnTo>
                    <a:pt x="6845958" y="306262"/>
                  </a:lnTo>
                  <a:lnTo>
                    <a:pt x="-1" y="306262"/>
                  </a:lnTo>
                  <a:close/>
                </a:path>
              </a:pathLst>
            </a:custGeom>
            <a:solidFill>
              <a:srgbClr val="FFCE00"/>
            </a:solidFill>
            <a:ln w="6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80" name="Graphic 3">
              <a:extLst>
                <a:ext uri="{FF2B5EF4-FFF2-40B4-BE49-F238E27FC236}">
                  <a16:creationId xmlns:a16="http://schemas.microsoft.com/office/drawing/2014/main" id="{509777C8-1F39-4574-856D-6E883EDE5A3B}"/>
                </a:ext>
              </a:extLst>
            </p:cNvPr>
            <p:cNvGrpSpPr/>
            <p:nvPr/>
          </p:nvGrpSpPr>
          <p:grpSpPr>
            <a:xfrm>
              <a:off x="7307336" y="2098128"/>
              <a:ext cx="5628587" cy="306261"/>
              <a:chOff x="7307336" y="2098128"/>
              <a:chExt cx="5628587" cy="306261"/>
            </a:xfrm>
            <a:solidFill>
              <a:srgbClr val="EFF0F0"/>
            </a:solidFill>
          </p:grpSpPr>
          <p:sp>
            <p:nvSpPr>
              <p:cNvPr id="181" name="-">
                <a:extLst>
                  <a:ext uri="{FF2B5EF4-FFF2-40B4-BE49-F238E27FC236}">
                    <a16:creationId xmlns:a16="http://schemas.microsoft.com/office/drawing/2014/main" id="{A03BB4B4-9F91-4FAA-93AC-AED36D6DAC9B}"/>
                  </a:ext>
                </a:extLst>
              </p:cNvPr>
              <p:cNvSpPr/>
              <p:nvPr/>
            </p:nvSpPr>
            <p:spPr>
              <a:xfrm rot="-10800000">
                <a:off x="11826042" y="2098128"/>
                <a:ext cx="1109881" cy="306261"/>
              </a:xfrm>
              <a:custGeom>
                <a:avLst/>
                <a:gdLst>
                  <a:gd name="connsiteX0" fmla="*/ 0 w 1109881"/>
                  <a:gd name="connsiteY0" fmla="*/ 0 h 306261"/>
                  <a:gd name="connsiteX1" fmla="*/ 1109881 w 1109881"/>
                  <a:gd name="connsiteY1" fmla="*/ 0 h 306261"/>
                  <a:gd name="connsiteX2" fmla="*/ 1109881 w 1109881"/>
                  <a:gd name="connsiteY2" fmla="*/ 306262 h 306261"/>
                  <a:gd name="connsiteX3" fmla="*/ 0 w 1109881"/>
                  <a:gd name="connsiteY3" fmla="*/ 306262 h 306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09881" h="306261">
                    <a:moveTo>
                      <a:pt x="0" y="0"/>
                    </a:moveTo>
                    <a:lnTo>
                      <a:pt x="1109881" y="0"/>
                    </a:lnTo>
                    <a:lnTo>
                      <a:pt x="1109881" y="306262"/>
                    </a:lnTo>
                    <a:lnTo>
                      <a:pt x="0" y="306262"/>
                    </a:lnTo>
                    <a:close/>
                  </a:path>
                </a:pathLst>
              </a:custGeom>
              <a:solidFill>
                <a:srgbClr val="EFF0F0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2" name="-">
                <a:extLst>
                  <a:ext uri="{FF2B5EF4-FFF2-40B4-BE49-F238E27FC236}">
                    <a16:creationId xmlns:a16="http://schemas.microsoft.com/office/drawing/2014/main" id="{09AE4661-D592-40D5-B517-AAC46D5DE3CC}"/>
                  </a:ext>
                </a:extLst>
              </p:cNvPr>
              <p:cNvSpPr/>
              <p:nvPr/>
            </p:nvSpPr>
            <p:spPr>
              <a:xfrm rot="-10800000">
                <a:off x="9566687" y="2098128"/>
                <a:ext cx="1109881" cy="306261"/>
              </a:xfrm>
              <a:custGeom>
                <a:avLst/>
                <a:gdLst>
                  <a:gd name="connsiteX0" fmla="*/ 0 w 1109881"/>
                  <a:gd name="connsiteY0" fmla="*/ 0 h 306261"/>
                  <a:gd name="connsiteX1" fmla="*/ 1109881 w 1109881"/>
                  <a:gd name="connsiteY1" fmla="*/ 0 h 306261"/>
                  <a:gd name="connsiteX2" fmla="*/ 1109881 w 1109881"/>
                  <a:gd name="connsiteY2" fmla="*/ 306262 h 306261"/>
                  <a:gd name="connsiteX3" fmla="*/ -1 w 1109881"/>
                  <a:gd name="connsiteY3" fmla="*/ 306262 h 306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09881" h="306261">
                    <a:moveTo>
                      <a:pt x="0" y="0"/>
                    </a:moveTo>
                    <a:lnTo>
                      <a:pt x="1109881" y="0"/>
                    </a:lnTo>
                    <a:lnTo>
                      <a:pt x="1109881" y="306262"/>
                    </a:lnTo>
                    <a:lnTo>
                      <a:pt x="-1" y="306262"/>
                    </a:lnTo>
                    <a:close/>
                  </a:path>
                </a:pathLst>
              </a:custGeom>
              <a:solidFill>
                <a:srgbClr val="EFF0F0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3" name="-">
                <a:extLst>
                  <a:ext uri="{FF2B5EF4-FFF2-40B4-BE49-F238E27FC236}">
                    <a16:creationId xmlns:a16="http://schemas.microsoft.com/office/drawing/2014/main" id="{2E2F8B15-D68C-4636-BB1E-426B09BE7DA1}"/>
                  </a:ext>
                </a:extLst>
              </p:cNvPr>
              <p:cNvSpPr/>
              <p:nvPr/>
            </p:nvSpPr>
            <p:spPr>
              <a:xfrm rot="-10800000">
                <a:off x="7307336" y="2098128"/>
                <a:ext cx="1109881" cy="306261"/>
              </a:xfrm>
              <a:custGeom>
                <a:avLst/>
                <a:gdLst>
                  <a:gd name="connsiteX0" fmla="*/ 0 w 1109881"/>
                  <a:gd name="connsiteY0" fmla="*/ 0 h 306261"/>
                  <a:gd name="connsiteX1" fmla="*/ 1109882 w 1109881"/>
                  <a:gd name="connsiteY1" fmla="*/ 0 h 306261"/>
                  <a:gd name="connsiteX2" fmla="*/ 1109882 w 1109881"/>
                  <a:gd name="connsiteY2" fmla="*/ 306262 h 306261"/>
                  <a:gd name="connsiteX3" fmla="*/ 0 w 1109881"/>
                  <a:gd name="connsiteY3" fmla="*/ 306262 h 306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09881" h="306261">
                    <a:moveTo>
                      <a:pt x="0" y="0"/>
                    </a:moveTo>
                    <a:lnTo>
                      <a:pt x="1109882" y="0"/>
                    </a:lnTo>
                    <a:lnTo>
                      <a:pt x="1109882" y="306262"/>
                    </a:lnTo>
                    <a:lnTo>
                      <a:pt x="0" y="306262"/>
                    </a:lnTo>
                    <a:close/>
                  </a:path>
                </a:pathLst>
              </a:custGeom>
              <a:solidFill>
                <a:srgbClr val="EFF0F0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84" name="Graphic 3">
              <a:extLst>
                <a:ext uri="{FF2B5EF4-FFF2-40B4-BE49-F238E27FC236}">
                  <a16:creationId xmlns:a16="http://schemas.microsoft.com/office/drawing/2014/main" id="{509777C8-1F39-4574-856D-6E883EDE5A3B}"/>
                </a:ext>
              </a:extLst>
            </p:cNvPr>
            <p:cNvGrpSpPr/>
            <p:nvPr/>
          </p:nvGrpSpPr>
          <p:grpSpPr>
            <a:xfrm>
              <a:off x="4309052" y="1352875"/>
              <a:ext cx="1019395" cy="970039"/>
              <a:chOff x="4309052" y="1352875"/>
              <a:chExt cx="1019395" cy="970039"/>
            </a:xfrm>
            <a:solidFill>
              <a:schemeClr val="accent1"/>
            </a:solidFill>
          </p:grpSpPr>
          <p:sp>
            <p:nvSpPr>
              <p:cNvPr id="185" name="-">
                <a:extLst>
                  <a:ext uri="{FF2B5EF4-FFF2-40B4-BE49-F238E27FC236}">
                    <a16:creationId xmlns:a16="http://schemas.microsoft.com/office/drawing/2014/main" id="{7D05689E-10B4-411C-9C1A-E05F8952B991}"/>
                  </a:ext>
                </a:extLst>
              </p:cNvPr>
              <p:cNvSpPr/>
              <p:nvPr/>
            </p:nvSpPr>
            <p:spPr>
              <a:xfrm>
                <a:off x="4598229" y="1352875"/>
                <a:ext cx="730218" cy="48723"/>
              </a:xfrm>
              <a:custGeom>
                <a:avLst/>
                <a:gdLst>
                  <a:gd name="connsiteX0" fmla="*/ 0 w 730218"/>
                  <a:gd name="connsiteY0" fmla="*/ 0 h 48723"/>
                  <a:gd name="connsiteX1" fmla="*/ 730219 w 730218"/>
                  <a:gd name="connsiteY1" fmla="*/ 0 h 48723"/>
                  <a:gd name="connsiteX2" fmla="*/ 730219 w 730218"/>
                  <a:gd name="connsiteY2" fmla="*/ 48723 h 48723"/>
                  <a:gd name="connsiteX3" fmla="*/ 0 w 730218"/>
                  <a:gd name="connsiteY3" fmla="*/ 48723 h 4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0218" h="48723">
                    <a:moveTo>
                      <a:pt x="0" y="0"/>
                    </a:moveTo>
                    <a:lnTo>
                      <a:pt x="730219" y="0"/>
                    </a:lnTo>
                    <a:lnTo>
                      <a:pt x="730219" y="48723"/>
                    </a:lnTo>
                    <a:lnTo>
                      <a:pt x="0" y="48723"/>
                    </a:lnTo>
                    <a:close/>
                  </a:path>
                </a:pathLst>
              </a:custGeom>
              <a:solidFill>
                <a:srgbClr val="6D6E71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6" name="-">
                <a:extLst>
                  <a:ext uri="{FF2B5EF4-FFF2-40B4-BE49-F238E27FC236}">
                    <a16:creationId xmlns:a16="http://schemas.microsoft.com/office/drawing/2014/main" id="{09A24459-6730-4389-B304-7AD7CE61B242}"/>
                  </a:ext>
                </a:extLst>
              </p:cNvPr>
              <p:cNvSpPr/>
              <p:nvPr/>
            </p:nvSpPr>
            <p:spPr>
              <a:xfrm>
                <a:off x="4582409" y="1401598"/>
                <a:ext cx="730218" cy="48723"/>
              </a:xfrm>
              <a:custGeom>
                <a:avLst/>
                <a:gdLst>
                  <a:gd name="connsiteX0" fmla="*/ 0 w 730218"/>
                  <a:gd name="connsiteY0" fmla="*/ 0 h 48723"/>
                  <a:gd name="connsiteX1" fmla="*/ 730219 w 730218"/>
                  <a:gd name="connsiteY1" fmla="*/ 0 h 48723"/>
                  <a:gd name="connsiteX2" fmla="*/ 730219 w 730218"/>
                  <a:gd name="connsiteY2" fmla="*/ 48723 h 48723"/>
                  <a:gd name="connsiteX3" fmla="*/ 0 w 730218"/>
                  <a:gd name="connsiteY3" fmla="*/ 48723 h 4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0218" h="48723">
                    <a:moveTo>
                      <a:pt x="0" y="0"/>
                    </a:moveTo>
                    <a:lnTo>
                      <a:pt x="730219" y="0"/>
                    </a:lnTo>
                    <a:lnTo>
                      <a:pt x="730219" y="48723"/>
                    </a:lnTo>
                    <a:lnTo>
                      <a:pt x="0" y="48723"/>
                    </a:lnTo>
                    <a:close/>
                  </a:path>
                </a:pathLst>
              </a:custGeom>
              <a:solidFill>
                <a:srgbClr val="A5A8AA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7" name="-">
                <a:extLst>
                  <a:ext uri="{FF2B5EF4-FFF2-40B4-BE49-F238E27FC236}">
                    <a16:creationId xmlns:a16="http://schemas.microsoft.com/office/drawing/2014/main" id="{C7245FEF-4AE1-42E7-B304-7EE38636EE90}"/>
                  </a:ext>
                </a:extLst>
              </p:cNvPr>
              <p:cNvSpPr/>
              <p:nvPr/>
            </p:nvSpPr>
            <p:spPr>
              <a:xfrm>
                <a:off x="4567223" y="1449689"/>
                <a:ext cx="730218" cy="48723"/>
              </a:xfrm>
              <a:custGeom>
                <a:avLst/>
                <a:gdLst>
                  <a:gd name="connsiteX0" fmla="*/ 0 w 730218"/>
                  <a:gd name="connsiteY0" fmla="*/ 0 h 48723"/>
                  <a:gd name="connsiteX1" fmla="*/ 730219 w 730218"/>
                  <a:gd name="connsiteY1" fmla="*/ 0 h 48723"/>
                  <a:gd name="connsiteX2" fmla="*/ 730219 w 730218"/>
                  <a:gd name="connsiteY2" fmla="*/ 48723 h 48723"/>
                  <a:gd name="connsiteX3" fmla="*/ 0 w 730218"/>
                  <a:gd name="connsiteY3" fmla="*/ 48723 h 4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0218" h="48723">
                    <a:moveTo>
                      <a:pt x="0" y="0"/>
                    </a:moveTo>
                    <a:lnTo>
                      <a:pt x="730219" y="0"/>
                    </a:lnTo>
                    <a:lnTo>
                      <a:pt x="730219" y="48723"/>
                    </a:lnTo>
                    <a:lnTo>
                      <a:pt x="0" y="48723"/>
                    </a:lnTo>
                    <a:close/>
                  </a:path>
                </a:pathLst>
              </a:custGeom>
              <a:solidFill>
                <a:srgbClr val="6D6E71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8" name="-">
                <a:extLst>
                  <a:ext uri="{FF2B5EF4-FFF2-40B4-BE49-F238E27FC236}">
                    <a16:creationId xmlns:a16="http://schemas.microsoft.com/office/drawing/2014/main" id="{499CDC56-CDAB-458A-B894-44EB452D75E4}"/>
                  </a:ext>
                </a:extLst>
              </p:cNvPr>
              <p:cNvSpPr/>
              <p:nvPr/>
            </p:nvSpPr>
            <p:spPr>
              <a:xfrm>
                <a:off x="4552036" y="1498413"/>
                <a:ext cx="730218" cy="48723"/>
              </a:xfrm>
              <a:custGeom>
                <a:avLst/>
                <a:gdLst>
                  <a:gd name="connsiteX0" fmla="*/ 0 w 730218"/>
                  <a:gd name="connsiteY0" fmla="*/ 0 h 48723"/>
                  <a:gd name="connsiteX1" fmla="*/ 730219 w 730218"/>
                  <a:gd name="connsiteY1" fmla="*/ 0 h 48723"/>
                  <a:gd name="connsiteX2" fmla="*/ 730219 w 730218"/>
                  <a:gd name="connsiteY2" fmla="*/ 48723 h 48723"/>
                  <a:gd name="connsiteX3" fmla="*/ 0 w 730218"/>
                  <a:gd name="connsiteY3" fmla="*/ 48723 h 4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0218" h="48723">
                    <a:moveTo>
                      <a:pt x="0" y="0"/>
                    </a:moveTo>
                    <a:lnTo>
                      <a:pt x="730219" y="0"/>
                    </a:lnTo>
                    <a:lnTo>
                      <a:pt x="730219" y="48723"/>
                    </a:lnTo>
                    <a:lnTo>
                      <a:pt x="0" y="48723"/>
                    </a:lnTo>
                    <a:close/>
                  </a:path>
                </a:pathLst>
              </a:custGeom>
              <a:solidFill>
                <a:srgbClr val="A5A8AA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9" name="-">
                <a:extLst>
                  <a:ext uri="{FF2B5EF4-FFF2-40B4-BE49-F238E27FC236}">
                    <a16:creationId xmlns:a16="http://schemas.microsoft.com/office/drawing/2014/main" id="{AF937DF1-AAD8-4046-B25A-47665E978C8E}"/>
                  </a:ext>
                </a:extLst>
              </p:cNvPr>
              <p:cNvSpPr/>
              <p:nvPr/>
            </p:nvSpPr>
            <p:spPr>
              <a:xfrm>
                <a:off x="4536850" y="1547136"/>
                <a:ext cx="730218" cy="48723"/>
              </a:xfrm>
              <a:custGeom>
                <a:avLst/>
                <a:gdLst>
                  <a:gd name="connsiteX0" fmla="*/ 0 w 730218"/>
                  <a:gd name="connsiteY0" fmla="*/ 0 h 48723"/>
                  <a:gd name="connsiteX1" fmla="*/ 730219 w 730218"/>
                  <a:gd name="connsiteY1" fmla="*/ 0 h 48723"/>
                  <a:gd name="connsiteX2" fmla="*/ 730219 w 730218"/>
                  <a:gd name="connsiteY2" fmla="*/ 48723 h 48723"/>
                  <a:gd name="connsiteX3" fmla="*/ 0 w 730218"/>
                  <a:gd name="connsiteY3" fmla="*/ 48723 h 4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0218" h="48723">
                    <a:moveTo>
                      <a:pt x="0" y="0"/>
                    </a:moveTo>
                    <a:lnTo>
                      <a:pt x="730219" y="0"/>
                    </a:lnTo>
                    <a:lnTo>
                      <a:pt x="730219" y="48723"/>
                    </a:lnTo>
                    <a:lnTo>
                      <a:pt x="0" y="48723"/>
                    </a:lnTo>
                    <a:close/>
                  </a:path>
                </a:pathLst>
              </a:custGeom>
              <a:solidFill>
                <a:srgbClr val="6D6E71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0" name="-">
                <a:extLst>
                  <a:ext uri="{FF2B5EF4-FFF2-40B4-BE49-F238E27FC236}">
                    <a16:creationId xmlns:a16="http://schemas.microsoft.com/office/drawing/2014/main" id="{B218141F-DAF0-4686-B987-DCBF7BB025E7}"/>
                  </a:ext>
                </a:extLst>
              </p:cNvPr>
              <p:cNvSpPr/>
              <p:nvPr/>
            </p:nvSpPr>
            <p:spPr>
              <a:xfrm>
                <a:off x="4521663" y="1595227"/>
                <a:ext cx="730218" cy="48723"/>
              </a:xfrm>
              <a:custGeom>
                <a:avLst/>
                <a:gdLst>
                  <a:gd name="connsiteX0" fmla="*/ 0 w 730218"/>
                  <a:gd name="connsiteY0" fmla="*/ 0 h 48723"/>
                  <a:gd name="connsiteX1" fmla="*/ 730219 w 730218"/>
                  <a:gd name="connsiteY1" fmla="*/ 0 h 48723"/>
                  <a:gd name="connsiteX2" fmla="*/ 730219 w 730218"/>
                  <a:gd name="connsiteY2" fmla="*/ 48723 h 48723"/>
                  <a:gd name="connsiteX3" fmla="*/ 0 w 730218"/>
                  <a:gd name="connsiteY3" fmla="*/ 48723 h 4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0218" h="48723">
                    <a:moveTo>
                      <a:pt x="0" y="0"/>
                    </a:moveTo>
                    <a:lnTo>
                      <a:pt x="730219" y="0"/>
                    </a:lnTo>
                    <a:lnTo>
                      <a:pt x="730219" y="48723"/>
                    </a:lnTo>
                    <a:lnTo>
                      <a:pt x="0" y="48723"/>
                    </a:lnTo>
                    <a:close/>
                  </a:path>
                </a:pathLst>
              </a:custGeom>
              <a:solidFill>
                <a:srgbClr val="A5A8AA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1" name="-">
                <a:extLst>
                  <a:ext uri="{FF2B5EF4-FFF2-40B4-BE49-F238E27FC236}">
                    <a16:creationId xmlns:a16="http://schemas.microsoft.com/office/drawing/2014/main" id="{93215613-EF6B-451B-8EE4-3938B487207B}"/>
                  </a:ext>
                </a:extLst>
              </p:cNvPr>
              <p:cNvSpPr/>
              <p:nvPr/>
            </p:nvSpPr>
            <p:spPr>
              <a:xfrm>
                <a:off x="4506477" y="1643950"/>
                <a:ext cx="730218" cy="48723"/>
              </a:xfrm>
              <a:custGeom>
                <a:avLst/>
                <a:gdLst>
                  <a:gd name="connsiteX0" fmla="*/ 0 w 730218"/>
                  <a:gd name="connsiteY0" fmla="*/ 0 h 48723"/>
                  <a:gd name="connsiteX1" fmla="*/ 730219 w 730218"/>
                  <a:gd name="connsiteY1" fmla="*/ 0 h 48723"/>
                  <a:gd name="connsiteX2" fmla="*/ 730219 w 730218"/>
                  <a:gd name="connsiteY2" fmla="*/ 48723 h 48723"/>
                  <a:gd name="connsiteX3" fmla="*/ 0 w 730218"/>
                  <a:gd name="connsiteY3" fmla="*/ 48723 h 4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0218" h="48723">
                    <a:moveTo>
                      <a:pt x="0" y="0"/>
                    </a:moveTo>
                    <a:lnTo>
                      <a:pt x="730219" y="0"/>
                    </a:lnTo>
                    <a:lnTo>
                      <a:pt x="730219" y="48723"/>
                    </a:lnTo>
                    <a:lnTo>
                      <a:pt x="0" y="48723"/>
                    </a:lnTo>
                    <a:close/>
                  </a:path>
                </a:pathLst>
              </a:custGeom>
              <a:solidFill>
                <a:srgbClr val="6D6E71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2" name="-">
                <a:extLst>
                  <a:ext uri="{FF2B5EF4-FFF2-40B4-BE49-F238E27FC236}">
                    <a16:creationId xmlns:a16="http://schemas.microsoft.com/office/drawing/2014/main" id="{CE90BF84-B2CE-4B08-80E8-C82C69E7DE93}"/>
                  </a:ext>
                </a:extLst>
              </p:cNvPr>
              <p:cNvSpPr/>
              <p:nvPr/>
            </p:nvSpPr>
            <p:spPr>
              <a:xfrm>
                <a:off x="4491290" y="1692041"/>
                <a:ext cx="730218" cy="48723"/>
              </a:xfrm>
              <a:custGeom>
                <a:avLst/>
                <a:gdLst>
                  <a:gd name="connsiteX0" fmla="*/ 0 w 730218"/>
                  <a:gd name="connsiteY0" fmla="*/ 0 h 48723"/>
                  <a:gd name="connsiteX1" fmla="*/ 730219 w 730218"/>
                  <a:gd name="connsiteY1" fmla="*/ 0 h 48723"/>
                  <a:gd name="connsiteX2" fmla="*/ 730219 w 730218"/>
                  <a:gd name="connsiteY2" fmla="*/ 48724 h 48723"/>
                  <a:gd name="connsiteX3" fmla="*/ 0 w 730218"/>
                  <a:gd name="connsiteY3" fmla="*/ 48724 h 4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0218" h="48723">
                    <a:moveTo>
                      <a:pt x="0" y="0"/>
                    </a:moveTo>
                    <a:lnTo>
                      <a:pt x="730219" y="0"/>
                    </a:lnTo>
                    <a:lnTo>
                      <a:pt x="730219" y="48724"/>
                    </a:lnTo>
                    <a:lnTo>
                      <a:pt x="0" y="48724"/>
                    </a:lnTo>
                    <a:close/>
                  </a:path>
                </a:pathLst>
              </a:custGeom>
              <a:solidFill>
                <a:srgbClr val="A5A8AA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3" name="-">
                <a:extLst>
                  <a:ext uri="{FF2B5EF4-FFF2-40B4-BE49-F238E27FC236}">
                    <a16:creationId xmlns:a16="http://schemas.microsoft.com/office/drawing/2014/main" id="{21D4C297-1083-454E-9941-45A7423E159E}"/>
                  </a:ext>
                </a:extLst>
              </p:cNvPr>
              <p:cNvSpPr/>
              <p:nvPr/>
            </p:nvSpPr>
            <p:spPr>
              <a:xfrm>
                <a:off x="4476104" y="1740764"/>
                <a:ext cx="730218" cy="48723"/>
              </a:xfrm>
              <a:custGeom>
                <a:avLst/>
                <a:gdLst>
                  <a:gd name="connsiteX0" fmla="*/ 0 w 730218"/>
                  <a:gd name="connsiteY0" fmla="*/ 0 h 48723"/>
                  <a:gd name="connsiteX1" fmla="*/ 730219 w 730218"/>
                  <a:gd name="connsiteY1" fmla="*/ 0 h 48723"/>
                  <a:gd name="connsiteX2" fmla="*/ 730219 w 730218"/>
                  <a:gd name="connsiteY2" fmla="*/ 48724 h 48723"/>
                  <a:gd name="connsiteX3" fmla="*/ 0 w 730218"/>
                  <a:gd name="connsiteY3" fmla="*/ 48724 h 4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0218" h="48723">
                    <a:moveTo>
                      <a:pt x="0" y="0"/>
                    </a:moveTo>
                    <a:lnTo>
                      <a:pt x="730219" y="0"/>
                    </a:lnTo>
                    <a:lnTo>
                      <a:pt x="730219" y="48724"/>
                    </a:lnTo>
                    <a:lnTo>
                      <a:pt x="0" y="48724"/>
                    </a:lnTo>
                    <a:close/>
                  </a:path>
                </a:pathLst>
              </a:custGeom>
              <a:solidFill>
                <a:srgbClr val="6D6E71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4" name="-">
                <a:extLst>
                  <a:ext uri="{FF2B5EF4-FFF2-40B4-BE49-F238E27FC236}">
                    <a16:creationId xmlns:a16="http://schemas.microsoft.com/office/drawing/2014/main" id="{9261A882-2DDF-4FE9-85F8-2763FA52CD1D}"/>
                  </a:ext>
                </a:extLst>
              </p:cNvPr>
              <p:cNvSpPr/>
              <p:nvPr/>
            </p:nvSpPr>
            <p:spPr>
              <a:xfrm>
                <a:off x="4460917" y="1789488"/>
                <a:ext cx="730218" cy="48723"/>
              </a:xfrm>
              <a:custGeom>
                <a:avLst/>
                <a:gdLst>
                  <a:gd name="connsiteX0" fmla="*/ 0 w 730218"/>
                  <a:gd name="connsiteY0" fmla="*/ 0 h 48723"/>
                  <a:gd name="connsiteX1" fmla="*/ 730219 w 730218"/>
                  <a:gd name="connsiteY1" fmla="*/ 0 h 48723"/>
                  <a:gd name="connsiteX2" fmla="*/ 730219 w 730218"/>
                  <a:gd name="connsiteY2" fmla="*/ 48723 h 48723"/>
                  <a:gd name="connsiteX3" fmla="*/ 0 w 730218"/>
                  <a:gd name="connsiteY3" fmla="*/ 48723 h 4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0218" h="48723">
                    <a:moveTo>
                      <a:pt x="0" y="0"/>
                    </a:moveTo>
                    <a:lnTo>
                      <a:pt x="730219" y="0"/>
                    </a:lnTo>
                    <a:lnTo>
                      <a:pt x="730219" y="48723"/>
                    </a:lnTo>
                    <a:lnTo>
                      <a:pt x="0" y="48723"/>
                    </a:lnTo>
                    <a:close/>
                  </a:path>
                </a:pathLst>
              </a:custGeom>
              <a:solidFill>
                <a:srgbClr val="A5A8AA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5" name="-">
                <a:extLst>
                  <a:ext uri="{FF2B5EF4-FFF2-40B4-BE49-F238E27FC236}">
                    <a16:creationId xmlns:a16="http://schemas.microsoft.com/office/drawing/2014/main" id="{EE8B9378-6098-47D7-8957-872B2AE703AA}"/>
                  </a:ext>
                </a:extLst>
              </p:cNvPr>
              <p:cNvSpPr/>
              <p:nvPr/>
            </p:nvSpPr>
            <p:spPr>
              <a:xfrm>
                <a:off x="4445730" y="1837578"/>
                <a:ext cx="730218" cy="48723"/>
              </a:xfrm>
              <a:custGeom>
                <a:avLst/>
                <a:gdLst>
                  <a:gd name="connsiteX0" fmla="*/ 0 w 730218"/>
                  <a:gd name="connsiteY0" fmla="*/ 0 h 48723"/>
                  <a:gd name="connsiteX1" fmla="*/ 730219 w 730218"/>
                  <a:gd name="connsiteY1" fmla="*/ 0 h 48723"/>
                  <a:gd name="connsiteX2" fmla="*/ 730219 w 730218"/>
                  <a:gd name="connsiteY2" fmla="*/ 48724 h 48723"/>
                  <a:gd name="connsiteX3" fmla="*/ 0 w 730218"/>
                  <a:gd name="connsiteY3" fmla="*/ 48724 h 4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0218" h="48723">
                    <a:moveTo>
                      <a:pt x="0" y="0"/>
                    </a:moveTo>
                    <a:lnTo>
                      <a:pt x="730219" y="0"/>
                    </a:lnTo>
                    <a:lnTo>
                      <a:pt x="730219" y="48724"/>
                    </a:lnTo>
                    <a:lnTo>
                      <a:pt x="0" y="48724"/>
                    </a:lnTo>
                    <a:close/>
                  </a:path>
                </a:pathLst>
              </a:custGeom>
              <a:solidFill>
                <a:srgbClr val="6D6E71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6" name="-">
                <a:extLst>
                  <a:ext uri="{FF2B5EF4-FFF2-40B4-BE49-F238E27FC236}">
                    <a16:creationId xmlns:a16="http://schemas.microsoft.com/office/drawing/2014/main" id="{3D669CD8-7018-45FD-ACC4-027BEC70F562}"/>
                  </a:ext>
                </a:extLst>
              </p:cNvPr>
              <p:cNvSpPr/>
              <p:nvPr/>
            </p:nvSpPr>
            <p:spPr>
              <a:xfrm>
                <a:off x="4430544" y="1886302"/>
                <a:ext cx="730218" cy="48723"/>
              </a:xfrm>
              <a:custGeom>
                <a:avLst/>
                <a:gdLst>
                  <a:gd name="connsiteX0" fmla="*/ 0 w 730218"/>
                  <a:gd name="connsiteY0" fmla="*/ 0 h 48723"/>
                  <a:gd name="connsiteX1" fmla="*/ 730219 w 730218"/>
                  <a:gd name="connsiteY1" fmla="*/ 0 h 48723"/>
                  <a:gd name="connsiteX2" fmla="*/ 730219 w 730218"/>
                  <a:gd name="connsiteY2" fmla="*/ 48724 h 48723"/>
                  <a:gd name="connsiteX3" fmla="*/ 0 w 730218"/>
                  <a:gd name="connsiteY3" fmla="*/ 48724 h 4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0218" h="48723">
                    <a:moveTo>
                      <a:pt x="0" y="0"/>
                    </a:moveTo>
                    <a:lnTo>
                      <a:pt x="730219" y="0"/>
                    </a:lnTo>
                    <a:lnTo>
                      <a:pt x="730219" y="48724"/>
                    </a:lnTo>
                    <a:lnTo>
                      <a:pt x="0" y="48724"/>
                    </a:lnTo>
                    <a:close/>
                  </a:path>
                </a:pathLst>
              </a:custGeom>
              <a:solidFill>
                <a:srgbClr val="A5A8AA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7" name="-">
                <a:extLst>
                  <a:ext uri="{FF2B5EF4-FFF2-40B4-BE49-F238E27FC236}">
                    <a16:creationId xmlns:a16="http://schemas.microsoft.com/office/drawing/2014/main" id="{66F25C3C-E8C4-4650-BC53-5AB050481A67}"/>
                  </a:ext>
                </a:extLst>
              </p:cNvPr>
              <p:cNvSpPr/>
              <p:nvPr/>
            </p:nvSpPr>
            <p:spPr>
              <a:xfrm>
                <a:off x="4415357" y="1935025"/>
                <a:ext cx="730218" cy="48723"/>
              </a:xfrm>
              <a:custGeom>
                <a:avLst/>
                <a:gdLst>
                  <a:gd name="connsiteX0" fmla="*/ 0 w 730218"/>
                  <a:gd name="connsiteY0" fmla="*/ 0 h 48723"/>
                  <a:gd name="connsiteX1" fmla="*/ 730219 w 730218"/>
                  <a:gd name="connsiteY1" fmla="*/ 0 h 48723"/>
                  <a:gd name="connsiteX2" fmla="*/ 730219 w 730218"/>
                  <a:gd name="connsiteY2" fmla="*/ 48723 h 48723"/>
                  <a:gd name="connsiteX3" fmla="*/ 0 w 730218"/>
                  <a:gd name="connsiteY3" fmla="*/ 48723 h 4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0218" h="48723">
                    <a:moveTo>
                      <a:pt x="0" y="0"/>
                    </a:moveTo>
                    <a:lnTo>
                      <a:pt x="730219" y="0"/>
                    </a:lnTo>
                    <a:lnTo>
                      <a:pt x="730219" y="48723"/>
                    </a:lnTo>
                    <a:lnTo>
                      <a:pt x="0" y="48723"/>
                    </a:lnTo>
                    <a:close/>
                  </a:path>
                </a:pathLst>
              </a:custGeom>
              <a:solidFill>
                <a:srgbClr val="6D6E71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8" name="-">
                <a:extLst>
                  <a:ext uri="{FF2B5EF4-FFF2-40B4-BE49-F238E27FC236}">
                    <a16:creationId xmlns:a16="http://schemas.microsoft.com/office/drawing/2014/main" id="{A09CA1B1-C688-427E-A9F6-DD769100DB32}"/>
                  </a:ext>
                </a:extLst>
              </p:cNvPr>
              <p:cNvSpPr/>
              <p:nvPr/>
            </p:nvSpPr>
            <p:spPr>
              <a:xfrm>
                <a:off x="4400171" y="1983116"/>
                <a:ext cx="730218" cy="48723"/>
              </a:xfrm>
              <a:custGeom>
                <a:avLst/>
                <a:gdLst>
                  <a:gd name="connsiteX0" fmla="*/ 0 w 730218"/>
                  <a:gd name="connsiteY0" fmla="*/ 0 h 48723"/>
                  <a:gd name="connsiteX1" fmla="*/ 730219 w 730218"/>
                  <a:gd name="connsiteY1" fmla="*/ 0 h 48723"/>
                  <a:gd name="connsiteX2" fmla="*/ 730219 w 730218"/>
                  <a:gd name="connsiteY2" fmla="*/ 48724 h 48723"/>
                  <a:gd name="connsiteX3" fmla="*/ 0 w 730218"/>
                  <a:gd name="connsiteY3" fmla="*/ 48724 h 4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0218" h="48723">
                    <a:moveTo>
                      <a:pt x="0" y="0"/>
                    </a:moveTo>
                    <a:lnTo>
                      <a:pt x="730219" y="0"/>
                    </a:lnTo>
                    <a:lnTo>
                      <a:pt x="730219" y="48724"/>
                    </a:lnTo>
                    <a:lnTo>
                      <a:pt x="0" y="48724"/>
                    </a:lnTo>
                    <a:close/>
                  </a:path>
                </a:pathLst>
              </a:custGeom>
              <a:solidFill>
                <a:srgbClr val="A5A8AA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9" name="-">
                <a:extLst>
                  <a:ext uri="{FF2B5EF4-FFF2-40B4-BE49-F238E27FC236}">
                    <a16:creationId xmlns:a16="http://schemas.microsoft.com/office/drawing/2014/main" id="{F7D89DE8-6642-474F-96DA-C1F63A56B64B}"/>
                  </a:ext>
                </a:extLst>
              </p:cNvPr>
              <p:cNvSpPr/>
              <p:nvPr/>
            </p:nvSpPr>
            <p:spPr>
              <a:xfrm>
                <a:off x="4384984" y="2031839"/>
                <a:ext cx="730218" cy="48723"/>
              </a:xfrm>
              <a:custGeom>
                <a:avLst/>
                <a:gdLst>
                  <a:gd name="connsiteX0" fmla="*/ 0 w 730218"/>
                  <a:gd name="connsiteY0" fmla="*/ 0 h 48723"/>
                  <a:gd name="connsiteX1" fmla="*/ 730219 w 730218"/>
                  <a:gd name="connsiteY1" fmla="*/ 0 h 48723"/>
                  <a:gd name="connsiteX2" fmla="*/ 730219 w 730218"/>
                  <a:gd name="connsiteY2" fmla="*/ 48724 h 48723"/>
                  <a:gd name="connsiteX3" fmla="*/ 0 w 730218"/>
                  <a:gd name="connsiteY3" fmla="*/ 48724 h 4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0218" h="48723">
                    <a:moveTo>
                      <a:pt x="0" y="0"/>
                    </a:moveTo>
                    <a:lnTo>
                      <a:pt x="730219" y="0"/>
                    </a:lnTo>
                    <a:lnTo>
                      <a:pt x="730219" y="48724"/>
                    </a:lnTo>
                    <a:lnTo>
                      <a:pt x="0" y="48724"/>
                    </a:lnTo>
                    <a:close/>
                  </a:path>
                </a:pathLst>
              </a:custGeom>
              <a:solidFill>
                <a:srgbClr val="6D6E71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0" name="-">
                <a:extLst>
                  <a:ext uri="{FF2B5EF4-FFF2-40B4-BE49-F238E27FC236}">
                    <a16:creationId xmlns:a16="http://schemas.microsoft.com/office/drawing/2014/main" id="{271540AF-C669-47FC-88FF-B1156DF74B56}"/>
                  </a:ext>
                </a:extLst>
              </p:cNvPr>
              <p:cNvSpPr/>
              <p:nvPr/>
            </p:nvSpPr>
            <p:spPr>
              <a:xfrm>
                <a:off x="4369798" y="2080563"/>
                <a:ext cx="730218" cy="48723"/>
              </a:xfrm>
              <a:custGeom>
                <a:avLst/>
                <a:gdLst>
                  <a:gd name="connsiteX0" fmla="*/ 0 w 730218"/>
                  <a:gd name="connsiteY0" fmla="*/ 0 h 48723"/>
                  <a:gd name="connsiteX1" fmla="*/ 730219 w 730218"/>
                  <a:gd name="connsiteY1" fmla="*/ 0 h 48723"/>
                  <a:gd name="connsiteX2" fmla="*/ 730219 w 730218"/>
                  <a:gd name="connsiteY2" fmla="*/ 48723 h 48723"/>
                  <a:gd name="connsiteX3" fmla="*/ 0 w 730218"/>
                  <a:gd name="connsiteY3" fmla="*/ 48723 h 4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0218" h="48723">
                    <a:moveTo>
                      <a:pt x="0" y="0"/>
                    </a:moveTo>
                    <a:lnTo>
                      <a:pt x="730219" y="0"/>
                    </a:lnTo>
                    <a:lnTo>
                      <a:pt x="730219" y="48723"/>
                    </a:lnTo>
                    <a:lnTo>
                      <a:pt x="0" y="48723"/>
                    </a:lnTo>
                    <a:close/>
                  </a:path>
                </a:pathLst>
              </a:custGeom>
              <a:solidFill>
                <a:srgbClr val="A5A8AA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1" name="-">
                <a:extLst>
                  <a:ext uri="{FF2B5EF4-FFF2-40B4-BE49-F238E27FC236}">
                    <a16:creationId xmlns:a16="http://schemas.microsoft.com/office/drawing/2014/main" id="{F0E2E18B-A67D-4CC3-BD94-B737681A1261}"/>
                  </a:ext>
                </a:extLst>
              </p:cNvPr>
              <p:cNvSpPr/>
              <p:nvPr/>
            </p:nvSpPr>
            <p:spPr>
              <a:xfrm>
                <a:off x="4354611" y="2128653"/>
                <a:ext cx="730218" cy="48723"/>
              </a:xfrm>
              <a:custGeom>
                <a:avLst/>
                <a:gdLst>
                  <a:gd name="connsiteX0" fmla="*/ 0 w 730218"/>
                  <a:gd name="connsiteY0" fmla="*/ 0 h 48723"/>
                  <a:gd name="connsiteX1" fmla="*/ 730219 w 730218"/>
                  <a:gd name="connsiteY1" fmla="*/ 0 h 48723"/>
                  <a:gd name="connsiteX2" fmla="*/ 730219 w 730218"/>
                  <a:gd name="connsiteY2" fmla="*/ 48724 h 48723"/>
                  <a:gd name="connsiteX3" fmla="*/ 0 w 730218"/>
                  <a:gd name="connsiteY3" fmla="*/ 48724 h 4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0218" h="48723">
                    <a:moveTo>
                      <a:pt x="0" y="0"/>
                    </a:moveTo>
                    <a:lnTo>
                      <a:pt x="730219" y="0"/>
                    </a:lnTo>
                    <a:lnTo>
                      <a:pt x="730219" y="48724"/>
                    </a:lnTo>
                    <a:lnTo>
                      <a:pt x="0" y="48724"/>
                    </a:lnTo>
                    <a:close/>
                  </a:path>
                </a:pathLst>
              </a:custGeom>
              <a:solidFill>
                <a:srgbClr val="919395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2" name="-">
                <a:extLst>
                  <a:ext uri="{FF2B5EF4-FFF2-40B4-BE49-F238E27FC236}">
                    <a16:creationId xmlns:a16="http://schemas.microsoft.com/office/drawing/2014/main" id="{9890DD56-0EE4-4538-937C-A8AB1F5F6F8B}"/>
                  </a:ext>
                </a:extLst>
              </p:cNvPr>
              <p:cNvSpPr/>
              <p:nvPr/>
            </p:nvSpPr>
            <p:spPr>
              <a:xfrm>
                <a:off x="4339425" y="2177377"/>
                <a:ext cx="730218" cy="48723"/>
              </a:xfrm>
              <a:custGeom>
                <a:avLst/>
                <a:gdLst>
                  <a:gd name="connsiteX0" fmla="*/ 0 w 730218"/>
                  <a:gd name="connsiteY0" fmla="*/ 0 h 48723"/>
                  <a:gd name="connsiteX1" fmla="*/ 730219 w 730218"/>
                  <a:gd name="connsiteY1" fmla="*/ 0 h 48723"/>
                  <a:gd name="connsiteX2" fmla="*/ 730219 w 730218"/>
                  <a:gd name="connsiteY2" fmla="*/ 48724 h 48723"/>
                  <a:gd name="connsiteX3" fmla="*/ 0 w 730218"/>
                  <a:gd name="connsiteY3" fmla="*/ 48724 h 4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0218" h="48723">
                    <a:moveTo>
                      <a:pt x="0" y="0"/>
                    </a:moveTo>
                    <a:lnTo>
                      <a:pt x="730219" y="0"/>
                    </a:lnTo>
                    <a:lnTo>
                      <a:pt x="730219" y="48724"/>
                    </a:lnTo>
                    <a:lnTo>
                      <a:pt x="0" y="48724"/>
                    </a:lnTo>
                    <a:close/>
                  </a:path>
                </a:pathLst>
              </a:custGeom>
              <a:solidFill>
                <a:srgbClr val="BABCBE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3" name="-">
                <a:extLst>
                  <a:ext uri="{FF2B5EF4-FFF2-40B4-BE49-F238E27FC236}">
                    <a16:creationId xmlns:a16="http://schemas.microsoft.com/office/drawing/2014/main" id="{C9442D55-FFB1-4629-ABE7-998F76DC55F0}"/>
                  </a:ext>
                </a:extLst>
              </p:cNvPr>
              <p:cNvSpPr/>
              <p:nvPr/>
            </p:nvSpPr>
            <p:spPr>
              <a:xfrm>
                <a:off x="4324238" y="2225467"/>
                <a:ext cx="730218" cy="48723"/>
              </a:xfrm>
              <a:custGeom>
                <a:avLst/>
                <a:gdLst>
                  <a:gd name="connsiteX0" fmla="*/ 0 w 730218"/>
                  <a:gd name="connsiteY0" fmla="*/ 0 h 48723"/>
                  <a:gd name="connsiteX1" fmla="*/ 730219 w 730218"/>
                  <a:gd name="connsiteY1" fmla="*/ 0 h 48723"/>
                  <a:gd name="connsiteX2" fmla="*/ 730219 w 730218"/>
                  <a:gd name="connsiteY2" fmla="*/ 48723 h 48723"/>
                  <a:gd name="connsiteX3" fmla="*/ 0 w 730218"/>
                  <a:gd name="connsiteY3" fmla="*/ 48723 h 4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0218" h="48723">
                    <a:moveTo>
                      <a:pt x="0" y="0"/>
                    </a:moveTo>
                    <a:lnTo>
                      <a:pt x="730219" y="0"/>
                    </a:lnTo>
                    <a:lnTo>
                      <a:pt x="730219" y="48723"/>
                    </a:lnTo>
                    <a:lnTo>
                      <a:pt x="0" y="48723"/>
                    </a:lnTo>
                    <a:close/>
                  </a:path>
                </a:pathLst>
              </a:custGeom>
              <a:solidFill>
                <a:srgbClr val="919395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4" name="-">
                <a:extLst>
                  <a:ext uri="{FF2B5EF4-FFF2-40B4-BE49-F238E27FC236}">
                    <a16:creationId xmlns:a16="http://schemas.microsoft.com/office/drawing/2014/main" id="{FC9DD538-C48F-4E98-9D00-31188D796278}"/>
                  </a:ext>
                </a:extLst>
              </p:cNvPr>
              <p:cNvSpPr/>
              <p:nvPr/>
            </p:nvSpPr>
            <p:spPr>
              <a:xfrm>
                <a:off x="4309052" y="2274191"/>
                <a:ext cx="730218" cy="48723"/>
              </a:xfrm>
              <a:custGeom>
                <a:avLst/>
                <a:gdLst>
                  <a:gd name="connsiteX0" fmla="*/ 0 w 730218"/>
                  <a:gd name="connsiteY0" fmla="*/ 0 h 48723"/>
                  <a:gd name="connsiteX1" fmla="*/ 730219 w 730218"/>
                  <a:gd name="connsiteY1" fmla="*/ 0 h 48723"/>
                  <a:gd name="connsiteX2" fmla="*/ 730219 w 730218"/>
                  <a:gd name="connsiteY2" fmla="*/ 48724 h 48723"/>
                  <a:gd name="connsiteX3" fmla="*/ 0 w 730218"/>
                  <a:gd name="connsiteY3" fmla="*/ 48724 h 4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0218" h="48723">
                    <a:moveTo>
                      <a:pt x="0" y="0"/>
                    </a:moveTo>
                    <a:lnTo>
                      <a:pt x="730219" y="0"/>
                    </a:lnTo>
                    <a:lnTo>
                      <a:pt x="730219" y="48724"/>
                    </a:lnTo>
                    <a:lnTo>
                      <a:pt x="0" y="48724"/>
                    </a:lnTo>
                    <a:close/>
                  </a:path>
                </a:pathLst>
              </a:custGeom>
              <a:solidFill>
                <a:srgbClr val="BABCBE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05" name="Graphic 3">
              <a:extLst>
                <a:ext uri="{FF2B5EF4-FFF2-40B4-BE49-F238E27FC236}">
                  <a16:creationId xmlns:a16="http://schemas.microsoft.com/office/drawing/2014/main" id="{509777C8-1F39-4574-856D-6E883EDE5A3B}"/>
                </a:ext>
              </a:extLst>
            </p:cNvPr>
            <p:cNvGrpSpPr/>
            <p:nvPr/>
          </p:nvGrpSpPr>
          <p:grpSpPr>
            <a:xfrm>
              <a:off x="1309080" y="1352875"/>
              <a:ext cx="1607873" cy="970039"/>
              <a:chOff x="1309080" y="1352875"/>
              <a:chExt cx="1607873" cy="970039"/>
            </a:xfrm>
            <a:solidFill>
              <a:schemeClr val="accent1"/>
            </a:solidFill>
          </p:grpSpPr>
          <p:sp>
            <p:nvSpPr>
              <p:cNvPr id="206" name="-">
                <a:extLst>
                  <a:ext uri="{FF2B5EF4-FFF2-40B4-BE49-F238E27FC236}">
                    <a16:creationId xmlns:a16="http://schemas.microsoft.com/office/drawing/2014/main" id="{BF240C20-9676-40F3-8A76-C611AB88DB0A}"/>
                  </a:ext>
                </a:extLst>
              </p:cNvPr>
              <p:cNvSpPr/>
              <p:nvPr/>
            </p:nvSpPr>
            <p:spPr>
              <a:xfrm>
                <a:off x="2161424" y="1352875"/>
                <a:ext cx="755529" cy="48723"/>
              </a:xfrm>
              <a:custGeom>
                <a:avLst/>
                <a:gdLst>
                  <a:gd name="connsiteX0" fmla="*/ 734015 w 755529"/>
                  <a:gd name="connsiteY0" fmla="*/ 48724 h 48723"/>
                  <a:gd name="connsiteX1" fmla="*/ 0 w 755529"/>
                  <a:gd name="connsiteY1" fmla="*/ 48724 h 48723"/>
                  <a:gd name="connsiteX2" fmla="*/ 25311 w 755529"/>
                  <a:gd name="connsiteY2" fmla="*/ 0 h 48723"/>
                  <a:gd name="connsiteX3" fmla="*/ 755529 w 755529"/>
                  <a:gd name="connsiteY3" fmla="*/ 0 h 4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55529" h="48723">
                    <a:moveTo>
                      <a:pt x="734015" y="48724"/>
                    </a:moveTo>
                    <a:lnTo>
                      <a:pt x="0" y="48724"/>
                    </a:lnTo>
                    <a:lnTo>
                      <a:pt x="25311" y="0"/>
                    </a:lnTo>
                    <a:lnTo>
                      <a:pt x="755529" y="0"/>
                    </a:lnTo>
                    <a:close/>
                  </a:path>
                </a:pathLst>
              </a:custGeom>
              <a:solidFill>
                <a:srgbClr val="6D6E71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7" name="-">
                <a:extLst>
                  <a:ext uri="{FF2B5EF4-FFF2-40B4-BE49-F238E27FC236}">
                    <a16:creationId xmlns:a16="http://schemas.microsoft.com/office/drawing/2014/main" id="{23F65389-FA36-40B4-9F3D-D5675E28B483}"/>
                  </a:ext>
                </a:extLst>
              </p:cNvPr>
              <p:cNvSpPr/>
              <p:nvPr/>
            </p:nvSpPr>
            <p:spPr>
              <a:xfrm>
                <a:off x="2120294" y="1401599"/>
                <a:ext cx="759958" cy="48090"/>
              </a:xfrm>
              <a:custGeom>
                <a:avLst/>
                <a:gdLst>
                  <a:gd name="connsiteX0" fmla="*/ 738445 w 759958"/>
                  <a:gd name="connsiteY0" fmla="*/ 48091 h 48090"/>
                  <a:gd name="connsiteX1" fmla="*/ 0 w 759958"/>
                  <a:gd name="connsiteY1" fmla="*/ 48091 h 48090"/>
                  <a:gd name="connsiteX2" fmla="*/ 25943 w 759958"/>
                  <a:gd name="connsiteY2" fmla="*/ 0 h 48090"/>
                  <a:gd name="connsiteX3" fmla="*/ 759959 w 759958"/>
                  <a:gd name="connsiteY3" fmla="*/ 0 h 48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59958" h="48090">
                    <a:moveTo>
                      <a:pt x="738445" y="48091"/>
                    </a:moveTo>
                    <a:lnTo>
                      <a:pt x="0" y="48091"/>
                    </a:lnTo>
                    <a:lnTo>
                      <a:pt x="25943" y="0"/>
                    </a:lnTo>
                    <a:lnTo>
                      <a:pt x="759959" y="0"/>
                    </a:lnTo>
                    <a:close/>
                  </a:path>
                </a:pathLst>
              </a:custGeom>
              <a:solidFill>
                <a:srgbClr val="A5A8AA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8" name="-">
                <a:extLst>
                  <a:ext uri="{FF2B5EF4-FFF2-40B4-BE49-F238E27FC236}">
                    <a16:creationId xmlns:a16="http://schemas.microsoft.com/office/drawing/2014/main" id="{0307F5BE-A070-420B-8B36-2F1D6178F1FC}"/>
                  </a:ext>
                </a:extLst>
              </p:cNvPr>
              <p:cNvSpPr/>
              <p:nvPr/>
            </p:nvSpPr>
            <p:spPr>
              <a:xfrm>
                <a:off x="2078531" y="1449689"/>
                <a:ext cx="764388" cy="48723"/>
              </a:xfrm>
              <a:custGeom>
                <a:avLst/>
                <a:gdLst>
                  <a:gd name="connsiteX0" fmla="*/ 742874 w 764388"/>
                  <a:gd name="connsiteY0" fmla="*/ 48723 h 48723"/>
                  <a:gd name="connsiteX1" fmla="*/ 0 w 764388"/>
                  <a:gd name="connsiteY1" fmla="*/ 48723 h 48723"/>
                  <a:gd name="connsiteX2" fmla="*/ 26576 w 764388"/>
                  <a:gd name="connsiteY2" fmla="*/ 0 h 48723"/>
                  <a:gd name="connsiteX3" fmla="*/ 764389 w 764388"/>
                  <a:gd name="connsiteY3" fmla="*/ 0 h 4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4388" h="48723">
                    <a:moveTo>
                      <a:pt x="742874" y="48723"/>
                    </a:moveTo>
                    <a:lnTo>
                      <a:pt x="0" y="48723"/>
                    </a:lnTo>
                    <a:lnTo>
                      <a:pt x="26576" y="0"/>
                    </a:lnTo>
                    <a:lnTo>
                      <a:pt x="764389" y="0"/>
                    </a:lnTo>
                    <a:close/>
                  </a:path>
                </a:pathLst>
              </a:custGeom>
              <a:solidFill>
                <a:srgbClr val="6D6E71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9" name="-">
                <a:extLst>
                  <a:ext uri="{FF2B5EF4-FFF2-40B4-BE49-F238E27FC236}">
                    <a16:creationId xmlns:a16="http://schemas.microsoft.com/office/drawing/2014/main" id="{89329E6E-BBA1-489B-80BD-568C457D4968}"/>
                  </a:ext>
                </a:extLst>
              </p:cNvPr>
              <p:cNvSpPr/>
              <p:nvPr/>
            </p:nvSpPr>
            <p:spPr>
              <a:xfrm>
                <a:off x="2036768" y="1498413"/>
                <a:ext cx="768817" cy="48723"/>
              </a:xfrm>
              <a:custGeom>
                <a:avLst/>
                <a:gdLst>
                  <a:gd name="connsiteX0" fmla="*/ 746671 w 768817"/>
                  <a:gd name="connsiteY0" fmla="*/ 48724 h 48723"/>
                  <a:gd name="connsiteX1" fmla="*/ 0 w 768817"/>
                  <a:gd name="connsiteY1" fmla="*/ 48724 h 48723"/>
                  <a:gd name="connsiteX2" fmla="*/ 26576 w 768817"/>
                  <a:gd name="connsiteY2" fmla="*/ 0 h 48723"/>
                  <a:gd name="connsiteX3" fmla="*/ 768818 w 768817"/>
                  <a:gd name="connsiteY3" fmla="*/ 0 h 4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8817" h="48723">
                    <a:moveTo>
                      <a:pt x="746671" y="48724"/>
                    </a:moveTo>
                    <a:lnTo>
                      <a:pt x="0" y="48724"/>
                    </a:lnTo>
                    <a:lnTo>
                      <a:pt x="26576" y="0"/>
                    </a:lnTo>
                    <a:lnTo>
                      <a:pt x="768818" y="0"/>
                    </a:lnTo>
                    <a:close/>
                  </a:path>
                </a:pathLst>
              </a:custGeom>
              <a:solidFill>
                <a:srgbClr val="A5A8AA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0" name="-">
                <a:extLst>
                  <a:ext uri="{FF2B5EF4-FFF2-40B4-BE49-F238E27FC236}">
                    <a16:creationId xmlns:a16="http://schemas.microsoft.com/office/drawing/2014/main" id="{F75B7D39-E201-453A-BF22-1C7D835CB916}"/>
                  </a:ext>
                </a:extLst>
              </p:cNvPr>
              <p:cNvSpPr/>
              <p:nvPr/>
            </p:nvSpPr>
            <p:spPr>
              <a:xfrm>
                <a:off x="1995005" y="1547136"/>
                <a:ext cx="772614" cy="48090"/>
              </a:xfrm>
              <a:custGeom>
                <a:avLst/>
                <a:gdLst>
                  <a:gd name="connsiteX0" fmla="*/ 749835 w 772614"/>
                  <a:gd name="connsiteY0" fmla="*/ 48091 h 48090"/>
                  <a:gd name="connsiteX1" fmla="*/ 0 w 772614"/>
                  <a:gd name="connsiteY1" fmla="*/ 48091 h 48090"/>
                  <a:gd name="connsiteX2" fmla="*/ 26576 w 772614"/>
                  <a:gd name="connsiteY2" fmla="*/ 0 h 48090"/>
                  <a:gd name="connsiteX3" fmla="*/ 772614 w 772614"/>
                  <a:gd name="connsiteY3" fmla="*/ 0 h 48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72614" h="48090">
                    <a:moveTo>
                      <a:pt x="749835" y="48091"/>
                    </a:moveTo>
                    <a:lnTo>
                      <a:pt x="0" y="48091"/>
                    </a:lnTo>
                    <a:lnTo>
                      <a:pt x="26576" y="0"/>
                    </a:lnTo>
                    <a:lnTo>
                      <a:pt x="772614" y="0"/>
                    </a:lnTo>
                    <a:close/>
                  </a:path>
                </a:pathLst>
              </a:custGeom>
              <a:solidFill>
                <a:srgbClr val="6D6E71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1" name="-">
                <a:extLst>
                  <a:ext uri="{FF2B5EF4-FFF2-40B4-BE49-F238E27FC236}">
                    <a16:creationId xmlns:a16="http://schemas.microsoft.com/office/drawing/2014/main" id="{E2C25B29-632E-45B7-9631-EF620A94AFCD}"/>
                  </a:ext>
                </a:extLst>
              </p:cNvPr>
              <p:cNvSpPr/>
              <p:nvPr/>
            </p:nvSpPr>
            <p:spPr>
              <a:xfrm>
                <a:off x="1951976" y="1595227"/>
                <a:ext cx="777676" cy="48723"/>
              </a:xfrm>
              <a:custGeom>
                <a:avLst/>
                <a:gdLst>
                  <a:gd name="connsiteX0" fmla="*/ 754264 w 777676"/>
                  <a:gd name="connsiteY0" fmla="*/ 48723 h 48723"/>
                  <a:gd name="connsiteX1" fmla="*/ 0 w 777676"/>
                  <a:gd name="connsiteY1" fmla="*/ 48723 h 48723"/>
                  <a:gd name="connsiteX2" fmla="*/ 27209 w 777676"/>
                  <a:gd name="connsiteY2" fmla="*/ 0 h 48723"/>
                  <a:gd name="connsiteX3" fmla="*/ 777677 w 777676"/>
                  <a:gd name="connsiteY3" fmla="*/ 0 h 4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77676" h="48723">
                    <a:moveTo>
                      <a:pt x="754264" y="48723"/>
                    </a:moveTo>
                    <a:lnTo>
                      <a:pt x="0" y="48723"/>
                    </a:lnTo>
                    <a:lnTo>
                      <a:pt x="27209" y="0"/>
                    </a:lnTo>
                    <a:lnTo>
                      <a:pt x="777677" y="0"/>
                    </a:lnTo>
                    <a:close/>
                  </a:path>
                </a:pathLst>
              </a:custGeom>
              <a:solidFill>
                <a:srgbClr val="A5A8AA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2" name="-">
                <a:extLst>
                  <a:ext uri="{FF2B5EF4-FFF2-40B4-BE49-F238E27FC236}">
                    <a16:creationId xmlns:a16="http://schemas.microsoft.com/office/drawing/2014/main" id="{D0DE8A7A-04F9-4082-AD8B-C0166C4AC511}"/>
                  </a:ext>
                </a:extLst>
              </p:cNvPr>
              <p:cNvSpPr/>
              <p:nvPr/>
            </p:nvSpPr>
            <p:spPr>
              <a:xfrm>
                <a:off x="1908948" y="1643950"/>
                <a:ext cx="781473" cy="48090"/>
              </a:xfrm>
              <a:custGeom>
                <a:avLst/>
                <a:gdLst>
                  <a:gd name="connsiteX0" fmla="*/ 758061 w 781473"/>
                  <a:gd name="connsiteY0" fmla="*/ 48091 h 48090"/>
                  <a:gd name="connsiteX1" fmla="*/ 0 w 781473"/>
                  <a:gd name="connsiteY1" fmla="*/ 48091 h 48090"/>
                  <a:gd name="connsiteX2" fmla="*/ 27209 w 781473"/>
                  <a:gd name="connsiteY2" fmla="*/ 0 h 48090"/>
                  <a:gd name="connsiteX3" fmla="*/ 781473 w 781473"/>
                  <a:gd name="connsiteY3" fmla="*/ 0 h 48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1473" h="48090">
                    <a:moveTo>
                      <a:pt x="758061" y="48091"/>
                    </a:moveTo>
                    <a:lnTo>
                      <a:pt x="0" y="48091"/>
                    </a:lnTo>
                    <a:lnTo>
                      <a:pt x="27209" y="0"/>
                    </a:lnTo>
                    <a:lnTo>
                      <a:pt x="781473" y="0"/>
                    </a:lnTo>
                    <a:close/>
                  </a:path>
                </a:pathLst>
              </a:custGeom>
              <a:solidFill>
                <a:srgbClr val="6D6E71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3" name="-">
                <a:extLst>
                  <a:ext uri="{FF2B5EF4-FFF2-40B4-BE49-F238E27FC236}">
                    <a16:creationId xmlns:a16="http://schemas.microsoft.com/office/drawing/2014/main" id="{A7154D2A-EB26-4DB3-BACA-C9262907BC98}"/>
                  </a:ext>
                </a:extLst>
              </p:cNvPr>
              <p:cNvSpPr/>
              <p:nvPr/>
            </p:nvSpPr>
            <p:spPr>
              <a:xfrm>
                <a:off x="1865287" y="1692041"/>
                <a:ext cx="785902" cy="48723"/>
              </a:xfrm>
              <a:custGeom>
                <a:avLst/>
                <a:gdLst>
                  <a:gd name="connsiteX0" fmla="*/ 762490 w 785902"/>
                  <a:gd name="connsiteY0" fmla="*/ 48724 h 48723"/>
                  <a:gd name="connsiteX1" fmla="*/ 0 w 785902"/>
                  <a:gd name="connsiteY1" fmla="*/ 48724 h 48723"/>
                  <a:gd name="connsiteX2" fmla="*/ 27842 w 785902"/>
                  <a:gd name="connsiteY2" fmla="*/ 0 h 48723"/>
                  <a:gd name="connsiteX3" fmla="*/ 785902 w 785902"/>
                  <a:gd name="connsiteY3" fmla="*/ 0 h 4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5902" h="48723">
                    <a:moveTo>
                      <a:pt x="762490" y="48724"/>
                    </a:moveTo>
                    <a:lnTo>
                      <a:pt x="0" y="48724"/>
                    </a:lnTo>
                    <a:lnTo>
                      <a:pt x="27842" y="0"/>
                    </a:lnTo>
                    <a:lnTo>
                      <a:pt x="785902" y="0"/>
                    </a:lnTo>
                    <a:close/>
                  </a:path>
                </a:pathLst>
              </a:custGeom>
              <a:solidFill>
                <a:srgbClr val="A5A8AA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4" name="-">
                <a:extLst>
                  <a:ext uri="{FF2B5EF4-FFF2-40B4-BE49-F238E27FC236}">
                    <a16:creationId xmlns:a16="http://schemas.microsoft.com/office/drawing/2014/main" id="{5AE93AC9-7083-4870-868E-AB5A8346B527}"/>
                  </a:ext>
                </a:extLst>
              </p:cNvPr>
              <p:cNvSpPr/>
              <p:nvPr/>
            </p:nvSpPr>
            <p:spPr>
              <a:xfrm>
                <a:off x="1820993" y="1740764"/>
                <a:ext cx="790964" cy="48723"/>
              </a:xfrm>
              <a:custGeom>
                <a:avLst/>
                <a:gdLst>
                  <a:gd name="connsiteX0" fmla="*/ 766287 w 790964"/>
                  <a:gd name="connsiteY0" fmla="*/ 48723 h 48723"/>
                  <a:gd name="connsiteX1" fmla="*/ 0 w 790964"/>
                  <a:gd name="connsiteY1" fmla="*/ 48723 h 48723"/>
                  <a:gd name="connsiteX2" fmla="*/ 28475 w 790964"/>
                  <a:gd name="connsiteY2" fmla="*/ 0 h 48723"/>
                  <a:gd name="connsiteX3" fmla="*/ 790965 w 790964"/>
                  <a:gd name="connsiteY3" fmla="*/ 0 h 4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0964" h="48723">
                    <a:moveTo>
                      <a:pt x="766287" y="48723"/>
                    </a:moveTo>
                    <a:lnTo>
                      <a:pt x="0" y="48723"/>
                    </a:lnTo>
                    <a:lnTo>
                      <a:pt x="28475" y="0"/>
                    </a:lnTo>
                    <a:lnTo>
                      <a:pt x="790965" y="0"/>
                    </a:lnTo>
                    <a:close/>
                  </a:path>
                </a:pathLst>
              </a:custGeom>
              <a:solidFill>
                <a:srgbClr val="6D6E71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5" name="-">
                <a:extLst>
                  <a:ext uri="{FF2B5EF4-FFF2-40B4-BE49-F238E27FC236}">
                    <a16:creationId xmlns:a16="http://schemas.microsoft.com/office/drawing/2014/main" id="{17756F1A-4309-4D6F-B571-D5146C268B47}"/>
                  </a:ext>
                </a:extLst>
              </p:cNvPr>
              <p:cNvSpPr/>
              <p:nvPr/>
            </p:nvSpPr>
            <p:spPr>
              <a:xfrm>
                <a:off x="1776699" y="1789488"/>
                <a:ext cx="794761" cy="48090"/>
              </a:xfrm>
              <a:custGeom>
                <a:avLst/>
                <a:gdLst>
                  <a:gd name="connsiteX0" fmla="*/ 770083 w 794761"/>
                  <a:gd name="connsiteY0" fmla="*/ 48091 h 48090"/>
                  <a:gd name="connsiteX1" fmla="*/ 0 w 794761"/>
                  <a:gd name="connsiteY1" fmla="*/ 48091 h 48090"/>
                  <a:gd name="connsiteX2" fmla="*/ 28475 w 794761"/>
                  <a:gd name="connsiteY2" fmla="*/ 0 h 48090"/>
                  <a:gd name="connsiteX3" fmla="*/ 794761 w 794761"/>
                  <a:gd name="connsiteY3" fmla="*/ 0 h 48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4761" h="48090">
                    <a:moveTo>
                      <a:pt x="770083" y="48091"/>
                    </a:moveTo>
                    <a:lnTo>
                      <a:pt x="0" y="48091"/>
                    </a:lnTo>
                    <a:lnTo>
                      <a:pt x="28475" y="0"/>
                    </a:lnTo>
                    <a:lnTo>
                      <a:pt x="794761" y="0"/>
                    </a:lnTo>
                    <a:close/>
                  </a:path>
                </a:pathLst>
              </a:custGeom>
              <a:solidFill>
                <a:srgbClr val="A5A8AA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6" name="-">
                <a:extLst>
                  <a:ext uri="{FF2B5EF4-FFF2-40B4-BE49-F238E27FC236}">
                    <a16:creationId xmlns:a16="http://schemas.microsoft.com/office/drawing/2014/main" id="{AF872AA9-43FA-4D05-9876-8380931671EC}"/>
                  </a:ext>
                </a:extLst>
              </p:cNvPr>
              <p:cNvSpPr/>
              <p:nvPr/>
            </p:nvSpPr>
            <p:spPr>
              <a:xfrm>
                <a:off x="1731772" y="1837578"/>
                <a:ext cx="799190" cy="48723"/>
              </a:xfrm>
              <a:custGeom>
                <a:avLst/>
                <a:gdLst>
                  <a:gd name="connsiteX0" fmla="*/ 774513 w 799190"/>
                  <a:gd name="connsiteY0" fmla="*/ 48724 h 48723"/>
                  <a:gd name="connsiteX1" fmla="*/ 0 w 799190"/>
                  <a:gd name="connsiteY1" fmla="*/ 48724 h 48723"/>
                  <a:gd name="connsiteX2" fmla="*/ 29108 w 799190"/>
                  <a:gd name="connsiteY2" fmla="*/ 0 h 48723"/>
                  <a:gd name="connsiteX3" fmla="*/ 799191 w 799190"/>
                  <a:gd name="connsiteY3" fmla="*/ 0 h 4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9190" h="48723">
                    <a:moveTo>
                      <a:pt x="774513" y="48724"/>
                    </a:moveTo>
                    <a:lnTo>
                      <a:pt x="0" y="48724"/>
                    </a:lnTo>
                    <a:lnTo>
                      <a:pt x="29108" y="0"/>
                    </a:lnTo>
                    <a:lnTo>
                      <a:pt x="799191" y="0"/>
                    </a:lnTo>
                    <a:close/>
                  </a:path>
                </a:pathLst>
              </a:custGeom>
              <a:solidFill>
                <a:srgbClr val="6D6E71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7" name="-">
                <a:extLst>
                  <a:ext uri="{FF2B5EF4-FFF2-40B4-BE49-F238E27FC236}">
                    <a16:creationId xmlns:a16="http://schemas.microsoft.com/office/drawing/2014/main" id="{F818DC9E-D13B-44CC-AC3F-C81EE03CD417}"/>
                  </a:ext>
                </a:extLst>
              </p:cNvPr>
              <p:cNvSpPr/>
              <p:nvPr/>
            </p:nvSpPr>
            <p:spPr>
              <a:xfrm>
                <a:off x="1686845" y="1886302"/>
                <a:ext cx="802987" cy="48723"/>
              </a:xfrm>
              <a:custGeom>
                <a:avLst/>
                <a:gdLst>
                  <a:gd name="connsiteX0" fmla="*/ 778309 w 802987"/>
                  <a:gd name="connsiteY0" fmla="*/ 48723 h 48723"/>
                  <a:gd name="connsiteX1" fmla="*/ 0 w 802987"/>
                  <a:gd name="connsiteY1" fmla="*/ 48723 h 48723"/>
                  <a:gd name="connsiteX2" fmla="*/ 29107 w 802987"/>
                  <a:gd name="connsiteY2" fmla="*/ 0 h 48723"/>
                  <a:gd name="connsiteX3" fmla="*/ 802987 w 802987"/>
                  <a:gd name="connsiteY3" fmla="*/ 0 h 4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2987" h="48723">
                    <a:moveTo>
                      <a:pt x="778309" y="48723"/>
                    </a:moveTo>
                    <a:lnTo>
                      <a:pt x="0" y="48723"/>
                    </a:lnTo>
                    <a:lnTo>
                      <a:pt x="29107" y="0"/>
                    </a:lnTo>
                    <a:lnTo>
                      <a:pt x="802987" y="0"/>
                    </a:lnTo>
                    <a:close/>
                  </a:path>
                </a:pathLst>
              </a:custGeom>
              <a:solidFill>
                <a:srgbClr val="A5A8AA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8" name="-">
                <a:extLst>
                  <a:ext uri="{FF2B5EF4-FFF2-40B4-BE49-F238E27FC236}">
                    <a16:creationId xmlns:a16="http://schemas.microsoft.com/office/drawing/2014/main" id="{3A2F5ABD-B532-49B1-BE0B-BB03E71C161A}"/>
                  </a:ext>
                </a:extLst>
              </p:cNvPr>
              <p:cNvSpPr/>
              <p:nvPr/>
            </p:nvSpPr>
            <p:spPr>
              <a:xfrm>
                <a:off x="1641286" y="1935025"/>
                <a:ext cx="807416" cy="48090"/>
              </a:xfrm>
              <a:custGeom>
                <a:avLst/>
                <a:gdLst>
                  <a:gd name="connsiteX0" fmla="*/ 782106 w 807416"/>
                  <a:gd name="connsiteY0" fmla="*/ 48091 h 48090"/>
                  <a:gd name="connsiteX1" fmla="*/ 0 w 807416"/>
                  <a:gd name="connsiteY1" fmla="*/ 48091 h 48090"/>
                  <a:gd name="connsiteX2" fmla="*/ 29107 w 807416"/>
                  <a:gd name="connsiteY2" fmla="*/ 0 h 48090"/>
                  <a:gd name="connsiteX3" fmla="*/ 807417 w 807416"/>
                  <a:gd name="connsiteY3" fmla="*/ 0 h 48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7416" h="48090">
                    <a:moveTo>
                      <a:pt x="782106" y="48091"/>
                    </a:moveTo>
                    <a:lnTo>
                      <a:pt x="0" y="48091"/>
                    </a:lnTo>
                    <a:lnTo>
                      <a:pt x="29107" y="0"/>
                    </a:lnTo>
                    <a:lnTo>
                      <a:pt x="807417" y="0"/>
                    </a:lnTo>
                    <a:close/>
                  </a:path>
                </a:pathLst>
              </a:custGeom>
              <a:solidFill>
                <a:srgbClr val="6D6E71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9" name="-">
                <a:extLst>
                  <a:ext uri="{FF2B5EF4-FFF2-40B4-BE49-F238E27FC236}">
                    <a16:creationId xmlns:a16="http://schemas.microsoft.com/office/drawing/2014/main" id="{CD743FCE-EC29-4ACD-8ADF-188446032FA1}"/>
                  </a:ext>
                </a:extLst>
              </p:cNvPr>
              <p:cNvSpPr/>
              <p:nvPr/>
            </p:nvSpPr>
            <p:spPr>
              <a:xfrm>
                <a:off x="1595093" y="1983116"/>
                <a:ext cx="811846" cy="48723"/>
              </a:xfrm>
              <a:custGeom>
                <a:avLst/>
                <a:gdLst>
                  <a:gd name="connsiteX0" fmla="*/ 785903 w 811846"/>
                  <a:gd name="connsiteY0" fmla="*/ 48724 h 48723"/>
                  <a:gd name="connsiteX1" fmla="*/ 0 w 811846"/>
                  <a:gd name="connsiteY1" fmla="*/ 48724 h 48723"/>
                  <a:gd name="connsiteX2" fmla="*/ 29740 w 811846"/>
                  <a:gd name="connsiteY2" fmla="*/ 0 h 48723"/>
                  <a:gd name="connsiteX3" fmla="*/ 811846 w 811846"/>
                  <a:gd name="connsiteY3" fmla="*/ 0 h 4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1846" h="48723">
                    <a:moveTo>
                      <a:pt x="785903" y="48724"/>
                    </a:moveTo>
                    <a:lnTo>
                      <a:pt x="0" y="48724"/>
                    </a:lnTo>
                    <a:lnTo>
                      <a:pt x="29740" y="0"/>
                    </a:lnTo>
                    <a:lnTo>
                      <a:pt x="811846" y="0"/>
                    </a:lnTo>
                    <a:close/>
                  </a:path>
                </a:pathLst>
              </a:custGeom>
              <a:solidFill>
                <a:srgbClr val="A5A8AA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0" name="-">
                <a:extLst>
                  <a:ext uri="{FF2B5EF4-FFF2-40B4-BE49-F238E27FC236}">
                    <a16:creationId xmlns:a16="http://schemas.microsoft.com/office/drawing/2014/main" id="{7A584D14-9DE5-4ABF-AD01-BA44B9FFF0FC}"/>
                  </a:ext>
                </a:extLst>
              </p:cNvPr>
              <p:cNvSpPr/>
              <p:nvPr/>
            </p:nvSpPr>
            <p:spPr>
              <a:xfrm>
                <a:off x="1548268" y="2031839"/>
                <a:ext cx="816275" cy="48723"/>
              </a:xfrm>
              <a:custGeom>
                <a:avLst/>
                <a:gdLst>
                  <a:gd name="connsiteX0" fmla="*/ 790332 w 816275"/>
                  <a:gd name="connsiteY0" fmla="*/ 48723 h 48723"/>
                  <a:gd name="connsiteX1" fmla="*/ 0 w 816275"/>
                  <a:gd name="connsiteY1" fmla="*/ 48723 h 48723"/>
                  <a:gd name="connsiteX2" fmla="*/ 30373 w 816275"/>
                  <a:gd name="connsiteY2" fmla="*/ 0 h 48723"/>
                  <a:gd name="connsiteX3" fmla="*/ 816276 w 816275"/>
                  <a:gd name="connsiteY3" fmla="*/ 0 h 4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6275" h="48723">
                    <a:moveTo>
                      <a:pt x="790332" y="48723"/>
                    </a:moveTo>
                    <a:lnTo>
                      <a:pt x="0" y="48723"/>
                    </a:lnTo>
                    <a:lnTo>
                      <a:pt x="30373" y="0"/>
                    </a:lnTo>
                    <a:lnTo>
                      <a:pt x="816276" y="0"/>
                    </a:lnTo>
                    <a:close/>
                  </a:path>
                </a:pathLst>
              </a:custGeom>
              <a:solidFill>
                <a:srgbClr val="6D6E71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1" name="-">
                <a:extLst>
                  <a:ext uri="{FF2B5EF4-FFF2-40B4-BE49-F238E27FC236}">
                    <a16:creationId xmlns:a16="http://schemas.microsoft.com/office/drawing/2014/main" id="{E8E830F3-8D68-494F-9F4F-3C8E50BAFBAE}"/>
                  </a:ext>
                </a:extLst>
              </p:cNvPr>
              <p:cNvSpPr/>
              <p:nvPr/>
            </p:nvSpPr>
            <p:spPr>
              <a:xfrm>
                <a:off x="1501443" y="2080563"/>
                <a:ext cx="820072" cy="48090"/>
              </a:xfrm>
              <a:custGeom>
                <a:avLst/>
                <a:gdLst>
                  <a:gd name="connsiteX0" fmla="*/ 793496 w 820072"/>
                  <a:gd name="connsiteY0" fmla="*/ 48091 h 48090"/>
                  <a:gd name="connsiteX1" fmla="*/ 0 w 820072"/>
                  <a:gd name="connsiteY1" fmla="*/ 48091 h 48090"/>
                  <a:gd name="connsiteX2" fmla="*/ 30373 w 820072"/>
                  <a:gd name="connsiteY2" fmla="*/ 0 h 48090"/>
                  <a:gd name="connsiteX3" fmla="*/ 820072 w 820072"/>
                  <a:gd name="connsiteY3" fmla="*/ 0 h 48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20072" h="48090">
                    <a:moveTo>
                      <a:pt x="793496" y="48091"/>
                    </a:moveTo>
                    <a:lnTo>
                      <a:pt x="0" y="48091"/>
                    </a:lnTo>
                    <a:lnTo>
                      <a:pt x="30373" y="0"/>
                    </a:lnTo>
                    <a:lnTo>
                      <a:pt x="820072" y="0"/>
                    </a:lnTo>
                    <a:close/>
                  </a:path>
                </a:pathLst>
              </a:custGeom>
              <a:solidFill>
                <a:srgbClr val="A5A8AA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2" name="-">
                <a:extLst>
                  <a:ext uri="{FF2B5EF4-FFF2-40B4-BE49-F238E27FC236}">
                    <a16:creationId xmlns:a16="http://schemas.microsoft.com/office/drawing/2014/main" id="{9B6D8436-65C8-4CD3-B4E7-510041C08716}"/>
                  </a:ext>
                </a:extLst>
              </p:cNvPr>
              <p:cNvSpPr/>
              <p:nvPr/>
            </p:nvSpPr>
            <p:spPr>
              <a:xfrm>
                <a:off x="1453985" y="2128653"/>
                <a:ext cx="824501" cy="48723"/>
              </a:xfrm>
              <a:custGeom>
                <a:avLst/>
                <a:gdLst>
                  <a:gd name="connsiteX0" fmla="*/ 797925 w 824501"/>
                  <a:gd name="connsiteY0" fmla="*/ 48724 h 48723"/>
                  <a:gd name="connsiteX1" fmla="*/ 0 w 824501"/>
                  <a:gd name="connsiteY1" fmla="*/ 48724 h 48723"/>
                  <a:gd name="connsiteX2" fmla="*/ 31006 w 824501"/>
                  <a:gd name="connsiteY2" fmla="*/ 0 h 48723"/>
                  <a:gd name="connsiteX3" fmla="*/ 824502 w 824501"/>
                  <a:gd name="connsiteY3" fmla="*/ 0 h 4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24501" h="48723">
                    <a:moveTo>
                      <a:pt x="797925" y="48724"/>
                    </a:moveTo>
                    <a:lnTo>
                      <a:pt x="0" y="48724"/>
                    </a:lnTo>
                    <a:lnTo>
                      <a:pt x="31006" y="0"/>
                    </a:lnTo>
                    <a:lnTo>
                      <a:pt x="824502" y="0"/>
                    </a:lnTo>
                    <a:close/>
                  </a:path>
                </a:pathLst>
              </a:custGeom>
              <a:solidFill>
                <a:srgbClr val="919395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3" name="-">
                <a:extLst>
                  <a:ext uri="{FF2B5EF4-FFF2-40B4-BE49-F238E27FC236}">
                    <a16:creationId xmlns:a16="http://schemas.microsoft.com/office/drawing/2014/main" id="{53EDEB39-FE9C-468B-8A9E-7791859D4279}"/>
                  </a:ext>
                </a:extLst>
              </p:cNvPr>
              <p:cNvSpPr/>
              <p:nvPr/>
            </p:nvSpPr>
            <p:spPr>
              <a:xfrm>
                <a:off x="1406527" y="2177377"/>
                <a:ext cx="828298" cy="48090"/>
              </a:xfrm>
              <a:custGeom>
                <a:avLst/>
                <a:gdLst>
                  <a:gd name="connsiteX0" fmla="*/ 801089 w 828298"/>
                  <a:gd name="connsiteY0" fmla="*/ 48091 h 48090"/>
                  <a:gd name="connsiteX1" fmla="*/ 0 w 828298"/>
                  <a:gd name="connsiteY1" fmla="*/ 48091 h 48090"/>
                  <a:gd name="connsiteX2" fmla="*/ 31006 w 828298"/>
                  <a:gd name="connsiteY2" fmla="*/ 0 h 48090"/>
                  <a:gd name="connsiteX3" fmla="*/ 828298 w 828298"/>
                  <a:gd name="connsiteY3" fmla="*/ 0 h 48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28298" h="48090">
                    <a:moveTo>
                      <a:pt x="801089" y="48091"/>
                    </a:moveTo>
                    <a:lnTo>
                      <a:pt x="0" y="48091"/>
                    </a:lnTo>
                    <a:lnTo>
                      <a:pt x="31006" y="0"/>
                    </a:lnTo>
                    <a:lnTo>
                      <a:pt x="828298" y="0"/>
                    </a:lnTo>
                    <a:close/>
                  </a:path>
                </a:pathLst>
              </a:custGeom>
              <a:solidFill>
                <a:srgbClr val="BABCBE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4" name="-">
                <a:extLst>
                  <a:ext uri="{FF2B5EF4-FFF2-40B4-BE49-F238E27FC236}">
                    <a16:creationId xmlns:a16="http://schemas.microsoft.com/office/drawing/2014/main" id="{8AA92B70-E038-49B4-B84E-FACDDB1D921A}"/>
                  </a:ext>
                </a:extLst>
              </p:cNvPr>
              <p:cNvSpPr/>
              <p:nvPr/>
            </p:nvSpPr>
            <p:spPr>
              <a:xfrm>
                <a:off x="1357804" y="2225467"/>
                <a:ext cx="833360" cy="48723"/>
              </a:xfrm>
              <a:custGeom>
                <a:avLst/>
                <a:gdLst>
                  <a:gd name="connsiteX0" fmla="*/ 805519 w 833360"/>
                  <a:gd name="connsiteY0" fmla="*/ 48724 h 48723"/>
                  <a:gd name="connsiteX1" fmla="*/ 0 w 833360"/>
                  <a:gd name="connsiteY1" fmla="*/ 48724 h 48723"/>
                  <a:gd name="connsiteX2" fmla="*/ 31639 w 833360"/>
                  <a:gd name="connsiteY2" fmla="*/ 0 h 48723"/>
                  <a:gd name="connsiteX3" fmla="*/ 833361 w 833360"/>
                  <a:gd name="connsiteY3" fmla="*/ 0 h 4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33360" h="48723">
                    <a:moveTo>
                      <a:pt x="805519" y="48724"/>
                    </a:moveTo>
                    <a:lnTo>
                      <a:pt x="0" y="48724"/>
                    </a:lnTo>
                    <a:lnTo>
                      <a:pt x="31639" y="0"/>
                    </a:lnTo>
                    <a:lnTo>
                      <a:pt x="833361" y="0"/>
                    </a:lnTo>
                    <a:close/>
                  </a:path>
                </a:pathLst>
              </a:custGeom>
              <a:solidFill>
                <a:srgbClr val="919395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5" name="-">
                <a:extLst>
                  <a:ext uri="{FF2B5EF4-FFF2-40B4-BE49-F238E27FC236}">
                    <a16:creationId xmlns:a16="http://schemas.microsoft.com/office/drawing/2014/main" id="{C01EC633-C04D-4A4F-B052-BB5F780E807B}"/>
                  </a:ext>
                </a:extLst>
              </p:cNvPr>
              <p:cNvSpPr/>
              <p:nvPr/>
            </p:nvSpPr>
            <p:spPr>
              <a:xfrm>
                <a:off x="1309080" y="2274191"/>
                <a:ext cx="837790" cy="48723"/>
              </a:xfrm>
              <a:custGeom>
                <a:avLst/>
                <a:gdLst>
                  <a:gd name="connsiteX0" fmla="*/ 809948 w 837790"/>
                  <a:gd name="connsiteY0" fmla="*/ 48724 h 48723"/>
                  <a:gd name="connsiteX1" fmla="*/ 0 w 837790"/>
                  <a:gd name="connsiteY1" fmla="*/ 48724 h 48723"/>
                  <a:gd name="connsiteX2" fmla="*/ 32271 w 837790"/>
                  <a:gd name="connsiteY2" fmla="*/ 0 h 48723"/>
                  <a:gd name="connsiteX3" fmla="*/ 837790 w 837790"/>
                  <a:gd name="connsiteY3" fmla="*/ 0 h 48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37790" h="48723">
                    <a:moveTo>
                      <a:pt x="809948" y="48724"/>
                    </a:moveTo>
                    <a:lnTo>
                      <a:pt x="0" y="48724"/>
                    </a:lnTo>
                    <a:lnTo>
                      <a:pt x="32271" y="0"/>
                    </a:lnTo>
                    <a:lnTo>
                      <a:pt x="837790" y="0"/>
                    </a:lnTo>
                    <a:close/>
                  </a:path>
                </a:pathLst>
              </a:custGeom>
              <a:solidFill>
                <a:srgbClr val="BABCBE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26" name="-">
              <a:extLst>
                <a:ext uri="{FF2B5EF4-FFF2-40B4-BE49-F238E27FC236}">
                  <a16:creationId xmlns:a16="http://schemas.microsoft.com/office/drawing/2014/main" id="{33536AE7-EC80-4CDA-8AA9-C916AACA0364}"/>
                </a:ext>
              </a:extLst>
            </p:cNvPr>
            <p:cNvSpPr/>
            <p:nvPr/>
          </p:nvSpPr>
          <p:spPr>
            <a:xfrm>
              <a:off x="4760218" y="1352875"/>
              <a:ext cx="1344640" cy="970039"/>
            </a:xfrm>
            <a:custGeom>
              <a:avLst/>
              <a:gdLst>
                <a:gd name="connsiteX0" fmla="*/ 0 w 1344640"/>
                <a:gd name="connsiteY0" fmla="*/ 970039 h 970039"/>
                <a:gd name="connsiteX1" fmla="*/ 1344640 w 1344640"/>
                <a:gd name="connsiteY1" fmla="*/ 970039 h 970039"/>
                <a:gd name="connsiteX2" fmla="*/ 1344640 w 1344640"/>
                <a:gd name="connsiteY2" fmla="*/ 0 h 970039"/>
                <a:gd name="connsiteX3" fmla="*/ 280317 w 1344640"/>
                <a:gd name="connsiteY3" fmla="*/ 0 h 970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4640" h="970039">
                  <a:moveTo>
                    <a:pt x="0" y="970039"/>
                  </a:moveTo>
                  <a:lnTo>
                    <a:pt x="1344640" y="970039"/>
                  </a:lnTo>
                  <a:lnTo>
                    <a:pt x="1344640" y="0"/>
                  </a:lnTo>
                  <a:lnTo>
                    <a:pt x="280317" y="0"/>
                  </a:lnTo>
                  <a:close/>
                </a:path>
              </a:pathLst>
            </a:custGeom>
            <a:solidFill>
              <a:srgbClr val="59595B"/>
            </a:solidFill>
            <a:ln w="6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7" name="-">
              <a:extLst>
                <a:ext uri="{FF2B5EF4-FFF2-40B4-BE49-F238E27FC236}">
                  <a16:creationId xmlns:a16="http://schemas.microsoft.com/office/drawing/2014/main" id="{22E0A6AE-8AA7-448B-9AE1-AFDFD108F97E}"/>
                </a:ext>
              </a:extLst>
            </p:cNvPr>
            <p:cNvSpPr/>
            <p:nvPr/>
          </p:nvSpPr>
          <p:spPr>
            <a:xfrm>
              <a:off x="1803908" y="1352875"/>
              <a:ext cx="3011361" cy="970039"/>
            </a:xfrm>
            <a:custGeom>
              <a:avLst/>
              <a:gdLst>
                <a:gd name="connsiteX0" fmla="*/ 0 w 3011361"/>
                <a:gd name="connsiteY0" fmla="*/ 970039 h 970039"/>
                <a:gd name="connsiteX1" fmla="*/ 2631065 w 3011361"/>
                <a:gd name="connsiteY1" fmla="*/ 970039 h 970039"/>
                <a:gd name="connsiteX2" fmla="*/ 3011361 w 3011361"/>
                <a:gd name="connsiteY2" fmla="*/ 0 h 970039"/>
                <a:gd name="connsiteX3" fmla="*/ 1008006 w 3011361"/>
                <a:gd name="connsiteY3" fmla="*/ 0 h 970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11361" h="970039">
                  <a:moveTo>
                    <a:pt x="0" y="970039"/>
                  </a:moveTo>
                  <a:lnTo>
                    <a:pt x="2631065" y="970039"/>
                  </a:lnTo>
                  <a:lnTo>
                    <a:pt x="3011361" y="0"/>
                  </a:lnTo>
                  <a:lnTo>
                    <a:pt x="1008006" y="0"/>
                  </a:lnTo>
                  <a:close/>
                </a:path>
              </a:pathLst>
            </a:custGeom>
            <a:solidFill>
              <a:srgbClr val="59595B"/>
            </a:solidFill>
            <a:ln w="6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8" name="-">
              <a:extLst>
                <a:ext uri="{FF2B5EF4-FFF2-40B4-BE49-F238E27FC236}">
                  <a16:creationId xmlns:a16="http://schemas.microsoft.com/office/drawing/2014/main" id="{0126E5DC-EA9E-4155-806C-8E9A74E142A8}"/>
                </a:ext>
              </a:extLst>
            </p:cNvPr>
            <p:cNvSpPr/>
            <p:nvPr/>
          </p:nvSpPr>
          <p:spPr>
            <a:xfrm>
              <a:off x="-1271362" y="1340519"/>
              <a:ext cx="3790936" cy="982395"/>
            </a:xfrm>
            <a:custGeom>
              <a:avLst/>
              <a:gdLst>
                <a:gd name="connsiteX0" fmla="*/ 0 w 3790936"/>
                <a:gd name="connsiteY0" fmla="*/ 970039 h 970039"/>
                <a:gd name="connsiteX1" fmla="*/ 2737371 w 3790936"/>
                <a:gd name="connsiteY1" fmla="*/ 970039 h 970039"/>
                <a:gd name="connsiteX2" fmla="*/ 3790936 w 3790936"/>
                <a:gd name="connsiteY2" fmla="*/ 0 h 970039"/>
                <a:gd name="connsiteX3" fmla="*/ 1373748 w 3790936"/>
                <a:gd name="connsiteY3" fmla="*/ 0 h 970039"/>
                <a:gd name="connsiteX0" fmla="*/ 0 w 3790936"/>
                <a:gd name="connsiteY0" fmla="*/ 970039 h 970039"/>
                <a:gd name="connsiteX1" fmla="*/ 2737371 w 3790936"/>
                <a:gd name="connsiteY1" fmla="*/ 970039 h 970039"/>
                <a:gd name="connsiteX2" fmla="*/ 3790936 w 3790936"/>
                <a:gd name="connsiteY2" fmla="*/ 0 h 970039"/>
                <a:gd name="connsiteX3" fmla="*/ 1077186 w 3790936"/>
                <a:gd name="connsiteY3" fmla="*/ 12357 h 970039"/>
                <a:gd name="connsiteX4" fmla="*/ 0 w 3790936"/>
                <a:gd name="connsiteY4" fmla="*/ 970039 h 970039"/>
                <a:gd name="connsiteX0" fmla="*/ 0 w 3790936"/>
                <a:gd name="connsiteY0" fmla="*/ 982395 h 982395"/>
                <a:gd name="connsiteX1" fmla="*/ 2737371 w 3790936"/>
                <a:gd name="connsiteY1" fmla="*/ 982395 h 982395"/>
                <a:gd name="connsiteX2" fmla="*/ 3790936 w 3790936"/>
                <a:gd name="connsiteY2" fmla="*/ 12356 h 982395"/>
                <a:gd name="connsiteX3" fmla="*/ 1064830 w 3790936"/>
                <a:gd name="connsiteY3" fmla="*/ 0 h 982395"/>
                <a:gd name="connsiteX4" fmla="*/ 0 w 3790936"/>
                <a:gd name="connsiteY4" fmla="*/ 982395 h 982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0936" h="982395">
                  <a:moveTo>
                    <a:pt x="0" y="982395"/>
                  </a:moveTo>
                  <a:lnTo>
                    <a:pt x="2737371" y="982395"/>
                  </a:lnTo>
                  <a:lnTo>
                    <a:pt x="3790936" y="12356"/>
                  </a:lnTo>
                  <a:lnTo>
                    <a:pt x="1064830" y="0"/>
                  </a:lnTo>
                  <a:cubicBezTo>
                    <a:pt x="606914" y="323346"/>
                    <a:pt x="457916" y="659049"/>
                    <a:pt x="0" y="982395"/>
                  </a:cubicBezTo>
                  <a:close/>
                </a:path>
              </a:pathLst>
            </a:custGeom>
            <a:solidFill>
              <a:srgbClr val="59595B"/>
            </a:solidFill>
            <a:ln w="6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9" name="-">
              <a:extLst>
                <a:ext uri="{FF2B5EF4-FFF2-40B4-BE49-F238E27FC236}">
                  <a16:creationId xmlns:a16="http://schemas.microsoft.com/office/drawing/2014/main" id="{3FCA90A9-1D93-4F96-9FA9-ED3651F5A6C5}"/>
                </a:ext>
              </a:extLst>
            </p:cNvPr>
            <p:cNvSpPr/>
            <p:nvPr/>
          </p:nvSpPr>
          <p:spPr>
            <a:xfrm>
              <a:off x="-741099" y="2098280"/>
              <a:ext cx="6845958" cy="306261"/>
            </a:xfrm>
            <a:custGeom>
              <a:avLst/>
              <a:gdLst>
                <a:gd name="connsiteX0" fmla="*/ 0 w 6845958"/>
                <a:gd name="connsiteY0" fmla="*/ 0 h 306261"/>
                <a:gd name="connsiteX1" fmla="*/ 6845959 w 6845958"/>
                <a:gd name="connsiteY1" fmla="*/ 0 h 306261"/>
                <a:gd name="connsiteX2" fmla="*/ 6845959 w 6845958"/>
                <a:gd name="connsiteY2" fmla="*/ 306262 h 306261"/>
                <a:gd name="connsiteX3" fmla="*/ 0 w 6845958"/>
                <a:gd name="connsiteY3" fmla="*/ 306262 h 306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45958" h="306261">
                  <a:moveTo>
                    <a:pt x="0" y="0"/>
                  </a:moveTo>
                  <a:lnTo>
                    <a:pt x="6845959" y="0"/>
                  </a:lnTo>
                  <a:lnTo>
                    <a:pt x="6845959" y="306262"/>
                  </a:lnTo>
                  <a:lnTo>
                    <a:pt x="0" y="306262"/>
                  </a:lnTo>
                  <a:close/>
                </a:path>
              </a:pathLst>
            </a:custGeom>
            <a:solidFill>
              <a:srgbClr val="FFCE00"/>
            </a:solidFill>
            <a:ln w="6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30" name="Graphic 3">
              <a:extLst>
                <a:ext uri="{FF2B5EF4-FFF2-40B4-BE49-F238E27FC236}">
                  <a16:creationId xmlns:a16="http://schemas.microsoft.com/office/drawing/2014/main" id="{509777C8-1F39-4574-856D-6E883EDE5A3B}"/>
                </a:ext>
              </a:extLst>
            </p:cNvPr>
            <p:cNvGrpSpPr/>
            <p:nvPr/>
          </p:nvGrpSpPr>
          <p:grpSpPr>
            <a:xfrm>
              <a:off x="-741099" y="2098280"/>
              <a:ext cx="5627872" cy="306261"/>
              <a:chOff x="-741099" y="2098280"/>
              <a:chExt cx="5627872" cy="306261"/>
            </a:xfrm>
            <a:solidFill>
              <a:srgbClr val="EFF0F0"/>
            </a:solidFill>
          </p:grpSpPr>
          <p:sp>
            <p:nvSpPr>
              <p:cNvPr id="231" name="-">
                <a:extLst>
                  <a:ext uri="{FF2B5EF4-FFF2-40B4-BE49-F238E27FC236}">
                    <a16:creationId xmlns:a16="http://schemas.microsoft.com/office/drawing/2014/main" id="{D36EF25B-3BAF-4C05-8977-0036ED67735B}"/>
                  </a:ext>
                </a:extLst>
              </p:cNvPr>
              <p:cNvSpPr/>
              <p:nvPr/>
            </p:nvSpPr>
            <p:spPr>
              <a:xfrm>
                <a:off x="-741099" y="2098280"/>
                <a:ext cx="1109881" cy="306261"/>
              </a:xfrm>
              <a:custGeom>
                <a:avLst/>
                <a:gdLst>
                  <a:gd name="connsiteX0" fmla="*/ 0 w 1109881"/>
                  <a:gd name="connsiteY0" fmla="*/ 0 h 306261"/>
                  <a:gd name="connsiteX1" fmla="*/ 1109882 w 1109881"/>
                  <a:gd name="connsiteY1" fmla="*/ 0 h 306261"/>
                  <a:gd name="connsiteX2" fmla="*/ 1109882 w 1109881"/>
                  <a:gd name="connsiteY2" fmla="*/ 306262 h 306261"/>
                  <a:gd name="connsiteX3" fmla="*/ 0 w 1109881"/>
                  <a:gd name="connsiteY3" fmla="*/ 306262 h 306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09881" h="306261">
                    <a:moveTo>
                      <a:pt x="0" y="0"/>
                    </a:moveTo>
                    <a:lnTo>
                      <a:pt x="1109882" y="0"/>
                    </a:lnTo>
                    <a:lnTo>
                      <a:pt x="1109882" y="306262"/>
                    </a:lnTo>
                    <a:lnTo>
                      <a:pt x="0" y="306262"/>
                    </a:lnTo>
                    <a:close/>
                  </a:path>
                </a:pathLst>
              </a:custGeom>
              <a:solidFill>
                <a:srgbClr val="EFF0F0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2" name="-">
                <a:extLst>
                  <a:ext uri="{FF2B5EF4-FFF2-40B4-BE49-F238E27FC236}">
                    <a16:creationId xmlns:a16="http://schemas.microsoft.com/office/drawing/2014/main" id="{A8B8A07E-6659-4C12-A4C5-18581E4C4D3A}"/>
                  </a:ext>
                </a:extLst>
              </p:cNvPr>
              <p:cNvSpPr/>
              <p:nvPr/>
            </p:nvSpPr>
            <p:spPr>
              <a:xfrm>
                <a:off x="1517895" y="2098280"/>
                <a:ext cx="1109881" cy="306261"/>
              </a:xfrm>
              <a:custGeom>
                <a:avLst/>
                <a:gdLst>
                  <a:gd name="connsiteX0" fmla="*/ 0 w 1109881"/>
                  <a:gd name="connsiteY0" fmla="*/ 0 h 306261"/>
                  <a:gd name="connsiteX1" fmla="*/ 1109882 w 1109881"/>
                  <a:gd name="connsiteY1" fmla="*/ 0 h 306261"/>
                  <a:gd name="connsiteX2" fmla="*/ 1109882 w 1109881"/>
                  <a:gd name="connsiteY2" fmla="*/ 306262 h 306261"/>
                  <a:gd name="connsiteX3" fmla="*/ 0 w 1109881"/>
                  <a:gd name="connsiteY3" fmla="*/ 306262 h 306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09881" h="306261">
                    <a:moveTo>
                      <a:pt x="0" y="0"/>
                    </a:moveTo>
                    <a:lnTo>
                      <a:pt x="1109882" y="0"/>
                    </a:lnTo>
                    <a:lnTo>
                      <a:pt x="1109882" y="306262"/>
                    </a:lnTo>
                    <a:lnTo>
                      <a:pt x="0" y="306262"/>
                    </a:lnTo>
                    <a:close/>
                  </a:path>
                </a:pathLst>
              </a:custGeom>
              <a:solidFill>
                <a:srgbClr val="EFF0F0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3" name="-">
                <a:extLst>
                  <a:ext uri="{FF2B5EF4-FFF2-40B4-BE49-F238E27FC236}">
                    <a16:creationId xmlns:a16="http://schemas.microsoft.com/office/drawing/2014/main" id="{3A0FC0EF-8A51-4601-A012-35CFC21A2A12}"/>
                  </a:ext>
                </a:extLst>
              </p:cNvPr>
              <p:cNvSpPr/>
              <p:nvPr/>
            </p:nvSpPr>
            <p:spPr>
              <a:xfrm>
                <a:off x="3776891" y="2098280"/>
                <a:ext cx="1109881" cy="306261"/>
              </a:xfrm>
              <a:custGeom>
                <a:avLst/>
                <a:gdLst>
                  <a:gd name="connsiteX0" fmla="*/ 0 w 1109881"/>
                  <a:gd name="connsiteY0" fmla="*/ 0 h 306261"/>
                  <a:gd name="connsiteX1" fmla="*/ 1109882 w 1109881"/>
                  <a:gd name="connsiteY1" fmla="*/ 0 h 306261"/>
                  <a:gd name="connsiteX2" fmla="*/ 1109882 w 1109881"/>
                  <a:gd name="connsiteY2" fmla="*/ 306262 h 306261"/>
                  <a:gd name="connsiteX3" fmla="*/ 0 w 1109881"/>
                  <a:gd name="connsiteY3" fmla="*/ 306262 h 306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09881" h="306261">
                    <a:moveTo>
                      <a:pt x="0" y="0"/>
                    </a:moveTo>
                    <a:lnTo>
                      <a:pt x="1109882" y="0"/>
                    </a:lnTo>
                    <a:lnTo>
                      <a:pt x="1109882" y="306262"/>
                    </a:lnTo>
                    <a:lnTo>
                      <a:pt x="0" y="306262"/>
                    </a:lnTo>
                    <a:close/>
                  </a:path>
                </a:pathLst>
              </a:custGeom>
              <a:solidFill>
                <a:srgbClr val="EFF0F0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34" name="Graphic 3">
              <a:extLst>
                <a:ext uri="{FF2B5EF4-FFF2-40B4-BE49-F238E27FC236}">
                  <a16:creationId xmlns:a16="http://schemas.microsoft.com/office/drawing/2014/main" id="{509777C8-1F39-4574-856D-6E883EDE5A3B}"/>
                </a:ext>
              </a:extLst>
            </p:cNvPr>
            <p:cNvGrpSpPr/>
            <p:nvPr/>
          </p:nvGrpSpPr>
          <p:grpSpPr>
            <a:xfrm>
              <a:off x="5909964" y="1834414"/>
              <a:ext cx="360047" cy="265764"/>
              <a:chOff x="5909964" y="1834414"/>
              <a:chExt cx="360047" cy="265764"/>
            </a:xfrm>
            <a:solidFill>
              <a:schemeClr val="accent1"/>
            </a:solidFill>
          </p:grpSpPr>
          <p:sp>
            <p:nvSpPr>
              <p:cNvPr id="235" name="-">
                <a:extLst>
                  <a:ext uri="{FF2B5EF4-FFF2-40B4-BE49-F238E27FC236}">
                    <a16:creationId xmlns:a16="http://schemas.microsoft.com/office/drawing/2014/main" id="{E14A64F9-F6A1-4AFF-A811-0ED2F7706630}"/>
                  </a:ext>
                </a:extLst>
              </p:cNvPr>
              <p:cNvSpPr/>
              <p:nvPr/>
            </p:nvSpPr>
            <p:spPr>
              <a:xfrm>
                <a:off x="5909964" y="1834414"/>
                <a:ext cx="360047" cy="263233"/>
              </a:xfrm>
              <a:custGeom>
                <a:avLst/>
                <a:gdLst>
                  <a:gd name="connsiteX0" fmla="*/ 19616 w 360047"/>
                  <a:gd name="connsiteY0" fmla="*/ 263233 h 263233"/>
                  <a:gd name="connsiteX1" fmla="*/ 24678 w 360047"/>
                  <a:gd name="connsiteY1" fmla="*/ 233493 h 263233"/>
                  <a:gd name="connsiteX2" fmla="*/ 25943 w 360047"/>
                  <a:gd name="connsiteY2" fmla="*/ 225900 h 263233"/>
                  <a:gd name="connsiteX3" fmla="*/ 27209 w 360047"/>
                  <a:gd name="connsiteY3" fmla="*/ 218306 h 263233"/>
                  <a:gd name="connsiteX4" fmla="*/ 28475 w 360047"/>
                  <a:gd name="connsiteY4" fmla="*/ 210713 h 263233"/>
                  <a:gd name="connsiteX5" fmla="*/ 29741 w 360047"/>
                  <a:gd name="connsiteY5" fmla="*/ 203120 h 263233"/>
                  <a:gd name="connsiteX6" fmla="*/ 31639 w 360047"/>
                  <a:gd name="connsiteY6" fmla="*/ 196159 h 263233"/>
                  <a:gd name="connsiteX7" fmla="*/ 32905 w 360047"/>
                  <a:gd name="connsiteY7" fmla="*/ 188566 h 263233"/>
                  <a:gd name="connsiteX8" fmla="*/ 34170 w 360047"/>
                  <a:gd name="connsiteY8" fmla="*/ 180973 h 263233"/>
                  <a:gd name="connsiteX9" fmla="*/ 35435 w 360047"/>
                  <a:gd name="connsiteY9" fmla="*/ 173379 h 263233"/>
                  <a:gd name="connsiteX10" fmla="*/ 36701 w 360047"/>
                  <a:gd name="connsiteY10" fmla="*/ 166419 h 263233"/>
                  <a:gd name="connsiteX11" fmla="*/ 37966 w 360047"/>
                  <a:gd name="connsiteY11" fmla="*/ 158826 h 263233"/>
                  <a:gd name="connsiteX12" fmla="*/ 39232 w 360047"/>
                  <a:gd name="connsiteY12" fmla="*/ 151232 h 263233"/>
                  <a:gd name="connsiteX13" fmla="*/ 40498 w 360047"/>
                  <a:gd name="connsiteY13" fmla="*/ 143639 h 263233"/>
                  <a:gd name="connsiteX14" fmla="*/ 41763 w 360047"/>
                  <a:gd name="connsiteY14" fmla="*/ 136679 h 263233"/>
                  <a:gd name="connsiteX15" fmla="*/ 43029 w 360047"/>
                  <a:gd name="connsiteY15" fmla="*/ 129085 h 263233"/>
                  <a:gd name="connsiteX16" fmla="*/ 44294 w 360047"/>
                  <a:gd name="connsiteY16" fmla="*/ 121492 h 263233"/>
                  <a:gd name="connsiteX17" fmla="*/ 45560 w 360047"/>
                  <a:gd name="connsiteY17" fmla="*/ 113899 h 263233"/>
                  <a:gd name="connsiteX18" fmla="*/ 46825 w 360047"/>
                  <a:gd name="connsiteY18" fmla="*/ 106938 h 263233"/>
                  <a:gd name="connsiteX19" fmla="*/ 48724 w 360047"/>
                  <a:gd name="connsiteY19" fmla="*/ 99345 h 263233"/>
                  <a:gd name="connsiteX20" fmla="*/ 49989 w 360047"/>
                  <a:gd name="connsiteY20" fmla="*/ 91752 h 263233"/>
                  <a:gd name="connsiteX21" fmla="*/ 51254 w 360047"/>
                  <a:gd name="connsiteY21" fmla="*/ 84159 h 263233"/>
                  <a:gd name="connsiteX22" fmla="*/ 52520 w 360047"/>
                  <a:gd name="connsiteY22" fmla="*/ 77198 h 263233"/>
                  <a:gd name="connsiteX23" fmla="*/ 53786 w 360047"/>
                  <a:gd name="connsiteY23" fmla="*/ 69605 h 263233"/>
                  <a:gd name="connsiteX24" fmla="*/ 55052 w 360047"/>
                  <a:gd name="connsiteY24" fmla="*/ 62012 h 263233"/>
                  <a:gd name="connsiteX25" fmla="*/ 56317 w 360047"/>
                  <a:gd name="connsiteY25" fmla="*/ 54418 h 263233"/>
                  <a:gd name="connsiteX26" fmla="*/ 57582 w 360047"/>
                  <a:gd name="connsiteY26" fmla="*/ 47458 h 263233"/>
                  <a:gd name="connsiteX27" fmla="*/ 58848 w 360047"/>
                  <a:gd name="connsiteY27" fmla="*/ 39865 h 263233"/>
                  <a:gd name="connsiteX28" fmla="*/ 60113 w 360047"/>
                  <a:gd name="connsiteY28" fmla="*/ 32271 h 263233"/>
                  <a:gd name="connsiteX29" fmla="*/ 61379 w 360047"/>
                  <a:gd name="connsiteY29" fmla="*/ 24678 h 263233"/>
                  <a:gd name="connsiteX30" fmla="*/ 62645 w 360047"/>
                  <a:gd name="connsiteY30" fmla="*/ 19616 h 263233"/>
                  <a:gd name="connsiteX31" fmla="*/ 297403 w 360047"/>
                  <a:gd name="connsiteY31" fmla="*/ 19616 h 263233"/>
                  <a:gd name="connsiteX32" fmla="*/ 298035 w 360047"/>
                  <a:gd name="connsiteY32" fmla="*/ 24678 h 263233"/>
                  <a:gd name="connsiteX33" fmla="*/ 299301 w 360047"/>
                  <a:gd name="connsiteY33" fmla="*/ 32271 h 263233"/>
                  <a:gd name="connsiteX34" fmla="*/ 300567 w 360047"/>
                  <a:gd name="connsiteY34" fmla="*/ 39865 h 263233"/>
                  <a:gd name="connsiteX35" fmla="*/ 301833 w 360047"/>
                  <a:gd name="connsiteY35" fmla="*/ 47458 h 263233"/>
                  <a:gd name="connsiteX36" fmla="*/ 303098 w 360047"/>
                  <a:gd name="connsiteY36" fmla="*/ 54418 h 263233"/>
                  <a:gd name="connsiteX37" fmla="*/ 304363 w 360047"/>
                  <a:gd name="connsiteY37" fmla="*/ 62012 h 263233"/>
                  <a:gd name="connsiteX38" fmla="*/ 305629 w 360047"/>
                  <a:gd name="connsiteY38" fmla="*/ 69605 h 263233"/>
                  <a:gd name="connsiteX39" fmla="*/ 307527 w 360047"/>
                  <a:gd name="connsiteY39" fmla="*/ 77198 h 263233"/>
                  <a:gd name="connsiteX40" fmla="*/ 308793 w 360047"/>
                  <a:gd name="connsiteY40" fmla="*/ 84159 h 263233"/>
                  <a:gd name="connsiteX41" fmla="*/ 310058 w 360047"/>
                  <a:gd name="connsiteY41" fmla="*/ 91752 h 263233"/>
                  <a:gd name="connsiteX42" fmla="*/ 311324 w 360047"/>
                  <a:gd name="connsiteY42" fmla="*/ 99345 h 263233"/>
                  <a:gd name="connsiteX43" fmla="*/ 312589 w 360047"/>
                  <a:gd name="connsiteY43" fmla="*/ 106938 h 263233"/>
                  <a:gd name="connsiteX44" fmla="*/ 313855 w 360047"/>
                  <a:gd name="connsiteY44" fmla="*/ 113899 h 263233"/>
                  <a:gd name="connsiteX45" fmla="*/ 315121 w 360047"/>
                  <a:gd name="connsiteY45" fmla="*/ 121492 h 263233"/>
                  <a:gd name="connsiteX46" fmla="*/ 316386 w 360047"/>
                  <a:gd name="connsiteY46" fmla="*/ 129085 h 263233"/>
                  <a:gd name="connsiteX47" fmla="*/ 317652 w 360047"/>
                  <a:gd name="connsiteY47" fmla="*/ 136679 h 263233"/>
                  <a:gd name="connsiteX48" fmla="*/ 318917 w 360047"/>
                  <a:gd name="connsiteY48" fmla="*/ 143639 h 263233"/>
                  <a:gd name="connsiteX49" fmla="*/ 320182 w 360047"/>
                  <a:gd name="connsiteY49" fmla="*/ 151232 h 263233"/>
                  <a:gd name="connsiteX50" fmla="*/ 321448 w 360047"/>
                  <a:gd name="connsiteY50" fmla="*/ 158826 h 263233"/>
                  <a:gd name="connsiteX51" fmla="*/ 322714 w 360047"/>
                  <a:gd name="connsiteY51" fmla="*/ 166419 h 263233"/>
                  <a:gd name="connsiteX52" fmla="*/ 324612 w 360047"/>
                  <a:gd name="connsiteY52" fmla="*/ 173379 h 263233"/>
                  <a:gd name="connsiteX53" fmla="*/ 325878 w 360047"/>
                  <a:gd name="connsiteY53" fmla="*/ 180973 h 263233"/>
                  <a:gd name="connsiteX54" fmla="*/ 327144 w 360047"/>
                  <a:gd name="connsiteY54" fmla="*/ 188566 h 263233"/>
                  <a:gd name="connsiteX55" fmla="*/ 328409 w 360047"/>
                  <a:gd name="connsiteY55" fmla="*/ 196159 h 263233"/>
                  <a:gd name="connsiteX56" fmla="*/ 329674 w 360047"/>
                  <a:gd name="connsiteY56" fmla="*/ 203120 h 263233"/>
                  <a:gd name="connsiteX57" fmla="*/ 330940 w 360047"/>
                  <a:gd name="connsiteY57" fmla="*/ 210713 h 263233"/>
                  <a:gd name="connsiteX58" fmla="*/ 332205 w 360047"/>
                  <a:gd name="connsiteY58" fmla="*/ 218306 h 263233"/>
                  <a:gd name="connsiteX59" fmla="*/ 333471 w 360047"/>
                  <a:gd name="connsiteY59" fmla="*/ 225900 h 263233"/>
                  <a:gd name="connsiteX60" fmla="*/ 334736 w 360047"/>
                  <a:gd name="connsiteY60" fmla="*/ 233493 h 263233"/>
                  <a:gd name="connsiteX61" fmla="*/ 340432 w 360047"/>
                  <a:gd name="connsiteY61" fmla="*/ 263233 h 263233"/>
                  <a:gd name="connsiteX62" fmla="*/ 360047 w 360047"/>
                  <a:gd name="connsiteY62" fmla="*/ 263233 h 263233"/>
                  <a:gd name="connsiteX63" fmla="*/ 313222 w 360047"/>
                  <a:gd name="connsiteY63" fmla="*/ 0 h 263233"/>
                  <a:gd name="connsiteX64" fmla="*/ 46193 w 360047"/>
                  <a:gd name="connsiteY64" fmla="*/ 0 h 263233"/>
                  <a:gd name="connsiteX65" fmla="*/ 0 w 360047"/>
                  <a:gd name="connsiteY65" fmla="*/ 263233 h 263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360047" h="263233">
                    <a:moveTo>
                      <a:pt x="19616" y="263233"/>
                    </a:moveTo>
                    <a:lnTo>
                      <a:pt x="24678" y="233493"/>
                    </a:lnTo>
                    <a:lnTo>
                      <a:pt x="25943" y="225900"/>
                    </a:lnTo>
                    <a:lnTo>
                      <a:pt x="27209" y="218306"/>
                    </a:lnTo>
                    <a:lnTo>
                      <a:pt x="28475" y="210713"/>
                    </a:lnTo>
                    <a:lnTo>
                      <a:pt x="29741" y="203120"/>
                    </a:lnTo>
                    <a:lnTo>
                      <a:pt x="31639" y="196159"/>
                    </a:lnTo>
                    <a:lnTo>
                      <a:pt x="32905" y="188566"/>
                    </a:lnTo>
                    <a:lnTo>
                      <a:pt x="34170" y="180973"/>
                    </a:lnTo>
                    <a:lnTo>
                      <a:pt x="35435" y="173379"/>
                    </a:lnTo>
                    <a:lnTo>
                      <a:pt x="36701" y="166419"/>
                    </a:lnTo>
                    <a:lnTo>
                      <a:pt x="37966" y="158826"/>
                    </a:lnTo>
                    <a:lnTo>
                      <a:pt x="39232" y="151232"/>
                    </a:lnTo>
                    <a:lnTo>
                      <a:pt x="40498" y="143639"/>
                    </a:lnTo>
                    <a:lnTo>
                      <a:pt x="41763" y="136679"/>
                    </a:lnTo>
                    <a:lnTo>
                      <a:pt x="43029" y="129085"/>
                    </a:lnTo>
                    <a:lnTo>
                      <a:pt x="44294" y="121492"/>
                    </a:lnTo>
                    <a:lnTo>
                      <a:pt x="45560" y="113899"/>
                    </a:lnTo>
                    <a:lnTo>
                      <a:pt x="46825" y="106938"/>
                    </a:lnTo>
                    <a:lnTo>
                      <a:pt x="48724" y="99345"/>
                    </a:lnTo>
                    <a:lnTo>
                      <a:pt x="49989" y="91752"/>
                    </a:lnTo>
                    <a:lnTo>
                      <a:pt x="51254" y="84159"/>
                    </a:lnTo>
                    <a:lnTo>
                      <a:pt x="52520" y="77198"/>
                    </a:lnTo>
                    <a:lnTo>
                      <a:pt x="53786" y="69605"/>
                    </a:lnTo>
                    <a:lnTo>
                      <a:pt x="55052" y="62012"/>
                    </a:lnTo>
                    <a:lnTo>
                      <a:pt x="56317" y="54418"/>
                    </a:lnTo>
                    <a:lnTo>
                      <a:pt x="57582" y="47458"/>
                    </a:lnTo>
                    <a:lnTo>
                      <a:pt x="58848" y="39865"/>
                    </a:lnTo>
                    <a:lnTo>
                      <a:pt x="60113" y="32271"/>
                    </a:lnTo>
                    <a:lnTo>
                      <a:pt x="61379" y="24678"/>
                    </a:lnTo>
                    <a:lnTo>
                      <a:pt x="62645" y="19616"/>
                    </a:lnTo>
                    <a:lnTo>
                      <a:pt x="297403" y="19616"/>
                    </a:lnTo>
                    <a:lnTo>
                      <a:pt x="298035" y="24678"/>
                    </a:lnTo>
                    <a:lnTo>
                      <a:pt x="299301" y="32271"/>
                    </a:lnTo>
                    <a:lnTo>
                      <a:pt x="300567" y="39865"/>
                    </a:lnTo>
                    <a:lnTo>
                      <a:pt x="301833" y="47458"/>
                    </a:lnTo>
                    <a:lnTo>
                      <a:pt x="303098" y="54418"/>
                    </a:lnTo>
                    <a:lnTo>
                      <a:pt x="304363" y="62012"/>
                    </a:lnTo>
                    <a:lnTo>
                      <a:pt x="305629" y="69605"/>
                    </a:lnTo>
                    <a:lnTo>
                      <a:pt x="307527" y="77198"/>
                    </a:lnTo>
                    <a:lnTo>
                      <a:pt x="308793" y="84159"/>
                    </a:lnTo>
                    <a:lnTo>
                      <a:pt x="310058" y="91752"/>
                    </a:lnTo>
                    <a:lnTo>
                      <a:pt x="311324" y="99345"/>
                    </a:lnTo>
                    <a:lnTo>
                      <a:pt x="312589" y="106938"/>
                    </a:lnTo>
                    <a:lnTo>
                      <a:pt x="313855" y="113899"/>
                    </a:lnTo>
                    <a:lnTo>
                      <a:pt x="315121" y="121492"/>
                    </a:lnTo>
                    <a:lnTo>
                      <a:pt x="316386" y="129085"/>
                    </a:lnTo>
                    <a:lnTo>
                      <a:pt x="317652" y="136679"/>
                    </a:lnTo>
                    <a:lnTo>
                      <a:pt x="318917" y="143639"/>
                    </a:lnTo>
                    <a:lnTo>
                      <a:pt x="320182" y="151232"/>
                    </a:lnTo>
                    <a:lnTo>
                      <a:pt x="321448" y="158826"/>
                    </a:lnTo>
                    <a:lnTo>
                      <a:pt x="322714" y="166419"/>
                    </a:lnTo>
                    <a:lnTo>
                      <a:pt x="324612" y="173379"/>
                    </a:lnTo>
                    <a:lnTo>
                      <a:pt x="325878" y="180973"/>
                    </a:lnTo>
                    <a:lnTo>
                      <a:pt x="327144" y="188566"/>
                    </a:lnTo>
                    <a:lnTo>
                      <a:pt x="328409" y="196159"/>
                    </a:lnTo>
                    <a:lnTo>
                      <a:pt x="329674" y="203120"/>
                    </a:lnTo>
                    <a:lnTo>
                      <a:pt x="330940" y="210713"/>
                    </a:lnTo>
                    <a:lnTo>
                      <a:pt x="332205" y="218306"/>
                    </a:lnTo>
                    <a:lnTo>
                      <a:pt x="333471" y="225900"/>
                    </a:lnTo>
                    <a:lnTo>
                      <a:pt x="334736" y="233493"/>
                    </a:lnTo>
                    <a:lnTo>
                      <a:pt x="340432" y="263233"/>
                    </a:lnTo>
                    <a:lnTo>
                      <a:pt x="360047" y="263233"/>
                    </a:lnTo>
                    <a:lnTo>
                      <a:pt x="313222" y="0"/>
                    </a:lnTo>
                    <a:lnTo>
                      <a:pt x="46193" y="0"/>
                    </a:lnTo>
                    <a:lnTo>
                      <a:pt x="0" y="263233"/>
                    </a:lnTo>
                    <a:close/>
                  </a:path>
                </a:pathLst>
              </a:custGeom>
              <a:solidFill>
                <a:srgbClr val="808082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6" name="-">
                <a:extLst>
                  <a:ext uri="{FF2B5EF4-FFF2-40B4-BE49-F238E27FC236}">
                    <a16:creationId xmlns:a16="http://schemas.microsoft.com/office/drawing/2014/main" id="{7BA1495A-45C1-4BEB-9A0E-7E0F21023EF5}"/>
                  </a:ext>
                </a:extLst>
              </p:cNvPr>
              <p:cNvSpPr/>
              <p:nvPr/>
            </p:nvSpPr>
            <p:spPr>
              <a:xfrm>
                <a:off x="5928948" y="1854030"/>
                <a:ext cx="321448" cy="246148"/>
              </a:xfrm>
              <a:custGeom>
                <a:avLst/>
                <a:gdLst>
                  <a:gd name="connsiteX0" fmla="*/ 321448 w 321448"/>
                  <a:gd name="connsiteY0" fmla="*/ 243617 h 246148"/>
                  <a:gd name="connsiteX1" fmla="*/ 315753 w 321448"/>
                  <a:gd name="connsiteY1" fmla="*/ 213877 h 246148"/>
                  <a:gd name="connsiteX2" fmla="*/ 314488 w 321448"/>
                  <a:gd name="connsiteY2" fmla="*/ 206284 h 246148"/>
                  <a:gd name="connsiteX3" fmla="*/ 313222 w 321448"/>
                  <a:gd name="connsiteY3" fmla="*/ 198690 h 246148"/>
                  <a:gd name="connsiteX4" fmla="*/ 311957 w 321448"/>
                  <a:gd name="connsiteY4" fmla="*/ 191097 h 246148"/>
                  <a:gd name="connsiteX5" fmla="*/ 310691 w 321448"/>
                  <a:gd name="connsiteY5" fmla="*/ 183504 h 246148"/>
                  <a:gd name="connsiteX6" fmla="*/ 309426 w 321448"/>
                  <a:gd name="connsiteY6" fmla="*/ 176543 h 246148"/>
                  <a:gd name="connsiteX7" fmla="*/ 308160 w 321448"/>
                  <a:gd name="connsiteY7" fmla="*/ 168950 h 246148"/>
                  <a:gd name="connsiteX8" fmla="*/ 306894 w 321448"/>
                  <a:gd name="connsiteY8" fmla="*/ 161357 h 246148"/>
                  <a:gd name="connsiteX9" fmla="*/ 305629 w 321448"/>
                  <a:gd name="connsiteY9" fmla="*/ 153763 h 246148"/>
                  <a:gd name="connsiteX10" fmla="*/ 303731 w 321448"/>
                  <a:gd name="connsiteY10" fmla="*/ 146803 h 246148"/>
                  <a:gd name="connsiteX11" fmla="*/ 302465 w 321448"/>
                  <a:gd name="connsiteY11" fmla="*/ 139210 h 246148"/>
                  <a:gd name="connsiteX12" fmla="*/ 301199 w 321448"/>
                  <a:gd name="connsiteY12" fmla="*/ 131616 h 246148"/>
                  <a:gd name="connsiteX13" fmla="*/ 299934 w 321448"/>
                  <a:gd name="connsiteY13" fmla="*/ 124023 h 246148"/>
                  <a:gd name="connsiteX14" fmla="*/ 298669 w 321448"/>
                  <a:gd name="connsiteY14" fmla="*/ 117063 h 246148"/>
                  <a:gd name="connsiteX15" fmla="*/ 297403 w 321448"/>
                  <a:gd name="connsiteY15" fmla="*/ 109469 h 246148"/>
                  <a:gd name="connsiteX16" fmla="*/ 296138 w 321448"/>
                  <a:gd name="connsiteY16" fmla="*/ 101876 h 246148"/>
                  <a:gd name="connsiteX17" fmla="*/ 294872 w 321448"/>
                  <a:gd name="connsiteY17" fmla="*/ 94283 h 246148"/>
                  <a:gd name="connsiteX18" fmla="*/ 293606 w 321448"/>
                  <a:gd name="connsiteY18" fmla="*/ 87322 h 246148"/>
                  <a:gd name="connsiteX19" fmla="*/ 292341 w 321448"/>
                  <a:gd name="connsiteY19" fmla="*/ 79729 h 246148"/>
                  <a:gd name="connsiteX20" fmla="*/ 291075 w 321448"/>
                  <a:gd name="connsiteY20" fmla="*/ 72136 h 246148"/>
                  <a:gd name="connsiteX21" fmla="*/ 289810 w 321448"/>
                  <a:gd name="connsiteY21" fmla="*/ 64543 h 246148"/>
                  <a:gd name="connsiteX22" fmla="*/ 288544 w 321448"/>
                  <a:gd name="connsiteY22" fmla="*/ 57582 h 246148"/>
                  <a:gd name="connsiteX23" fmla="*/ 286646 w 321448"/>
                  <a:gd name="connsiteY23" fmla="*/ 49989 h 246148"/>
                  <a:gd name="connsiteX24" fmla="*/ 285380 w 321448"/>
                  <a:gd name="connsiteY24" fmla="*/ 42396 h 246148"/>
                  <a:gd name="connsiteX25" fmla="*/ 284115 w 321448"/>
                  <a:gd name="connsiteY25" fmla="*/ 34802 h 246148"/>
                  <a:gd name="connsiteX26" fmla="*/ 282850 w 321448"/>
                  <a:gd name="connsiteY26" fmla="*/ 27842 h 246148"/>
                  <a:gd name="connsiteX27" fmla="*/ 281583 w 321448"/>
                  <a:gd name="connsiteY27" fmla="*/ 20249 h 246148"/>
                  <a:gd name="connsiteX28" fmla="*/ 280318 w 321448"/>
                  <a:gd name="connsiteY28" fmla="*/ 12655 h 246148"/>
                  <a:gd name="connsiteX29" fmla="*/ 279052 w 321448"/>
                  <a:gd name="connsiteY29" fmla="*/ 5062 h 246148"/>
                  <a:gd name="connsiteX30" fmla="*/ 278420 w 321448"/>
                  <a:gd name="connsiteY30" fmla="*/ 0 h 246148"/>
                  <a:gd name="connsiteX31" fmla="*/ 43661 w 321448"/>
                  <a:gd name="connsiteY31" fmla="*/ 0 h 246148"/>
                  <a:gd name="connsiteX32" fmla="*/ 42396 w 321448"/>
                  <a:gd name="connsiteY32" fmla="*/ 5062 h 246148"/>
                  <a:gd name="connsiteX33" fmla="*/ 41130 w 321448"/>
                  <a:gd name="connsiteY33" fmla="*/ 12655 h 246148"/>
                  <a:gd name="connsiteX34" fmla="*/ 39865 w 321448"/>
                  <a:gd name="connsiteY34" fmla="*/ 20249 h 246148"/>
                  <a:gd name="connsiteX35" fmla="*/ 38599 w 321448"/>
                  <a:gd name="connsiteY35" fmla="*/ 27842 h 246148"/>
                  <a:gd name="connsiteX36" fmla="*/ 37334 w 321448"/>
                  <a:gd name="connsiteY36" fmla="*/ 34802 h 246148"/>
                  <a:gd name="connsiteX37" fmla="*/ 36068 w 321448"/>
                  <a:gd name="connsiteY37" fmla="*/ 42396 h 246148"/>
                  <a:gd name="connsiteX38" fmla="*/ 34802 w 321448"/>
                  <a:gd name="connsiteY38" fmla="*/ 49989 h 246148"/>
                  <a:gd name="connsiteX39" fmla="*/ 33537 w 321448"/>
                  <a:gd name="connsiteY39" fmla="*/ 57582 h 246148"/>
                  <a:gd name="connsiteX40" fmla="*/ 32271 w 321448"/>
                  <a:gd name="connsiteY40" fmla="*/ 64543 h 246148"/>
                  <a:gd name="connsiteX41" fmla="*/ 31006 w 321448"/>
                  <a:gd name="connsiteY41" fmla="*/ 72136 h 246148"/>
                  <a:gd name="connsiteX42" fmla="*/ 29741 w 321448"/>
                  <a:gd name="connsiteY42" fmla="*/ 79729 h 246148"/>
                  <a:gd name="connsiteX43" fmla="*/ 27842 w 321448"/>
                  <a:gd name="connsiteY43" fmla="*/ 87322 h 246148"/>
                  <a:gd name="connsiteX44" fmla="*/ 26577 w 321448"/>
                  <a:gd name="connsiteY44" fmla="*/ 94283 h 246148"/>
                  <a:gd name="connsiteX45" fmla="*/ 25311 w 321448"/>
                  <a:gd name="connsiteY45" fmla="*/ 101876 h 246148"/>
                  <a:gd name="connsiteX46" fmla="*/ 24046 w 321448"/>
                  <a:gd name="connsiteY46" fmla="*/ 109469 h 246148"/>
                  <a:gd name="connsiteX47" fmla="*/ 22780 w 321448"/>
                  <a:gd name="connsiteY47" fmla="*/ 117063 h 246148"/>
                  <a:gd name="connsiteX48" fmla="*/ 21514 w 321448"/>
                  <a:gd name="connsiteY48" fmla="*/ 124023 h 246148"/>
                  <a:gd name="connsiteX49" fmla="*/ 20249 w 321448"/>
                  <a:gd name="connsiteY49" fmla="*/ 131616 h 246148"/>
                  <a:gd name="connsiteX50" fmla="*/ 18983 w 321448"/>
                  <a:gd name="connsiteY50" fmla="*/ 139210 h 246148"/>
                  <a:gd name="connsiteX51" fmla="*/ 17718 w 321448"/>
                  <a:gd name="connsiteY51" fmla="*/ 146803 h 246148"/>
                  <a:gd name="connsiteX52" fmla="*/ 16452 w 321448"/>
                  <a:gd name="connsiteY52" fmla="*/ 153763 h 246148"/>
                  <a:gd name="connsiteX53" fmla="*/ 15187 w 321448"/>
                  <a:gd name="connsiteY53" fmla="*/ 161357 h 246148"/>
                  <a:gd name="connsiteX54" fmla="*/ 13921 w 321448"/>
                  <a:gd name="connsiteY54" fmla="*/ 168950 h 246148"/>
                  <a:gd name="connsiteX55" fmla="*/ 12655 w 321448"/>
                  <a:gd name="connsiteY55" fmla="*/ 176543 h 246148"/>
                  <a:gd name="connsiteX56" fmla="*/ 10758 w 321448"/>
                  <a:gd name="connsiteY56" fmla="*/ 183504 h 246148"/>
                  <a:gd name="connsiteX57" fmla="*/ 9492 w 321448"/>
                  <a:gd name="connsiteY57" fmla="*/ 191097 h 246148"/>
                  <a:gd name="connsiteX58" fmla="*/ 8226 w 321448"/>
                  <a:gd name="connsiteY58" fmla="*/ 198690 h 246148"/>
                  <a:gd name="connsiteX59" fmla="*/ 6960 w 321448"/>
                  <a:gd name="connsiteY59" fmla="*/ 206284 h 246148"/>
                  <a:gd name="connsiteX60" fmla="*/ 5695 w 321448"/>
                  <a:gd name="connsiteY60" fmla="*/ 213877 h 246148"/>
                  <a:gd name="connsiteX61" fmla="*/ 633 w 321448"/>
                  <a:gd name="connsiteY61" fmla="*/ 243617 h 246148"/>
                  <a:gd name="connsiteX62" fmla="*/ 0 w 321448"/>
                  <a:gd name="connsiteY62" fmla="*/ 246148 h 246148"/>
                  <a:gd name="connsiteX63" fmla="*/ 321448 w 321448"/>
                  <a:gd name="connsiteY63" fmla="*/ 246148 h 246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321448" h="246148">
                    <a:moveTo>
                      <a:pt x="321448" y="243617"/>
                    </a:moveTo>
                    <a:lnTo>
                      <a:pt x="315753" y="213877"/>
                    </a:lnTo>
                    <a:lnTo>
                      <a:pt x="314488" y="206284"/>
                    </a:lnTo>
                    <a:lnTo>
                      <a:pt x="313222" y="198690"/>
                    </a:lnTo>
                    <a:lnTo>
                      <a:pt x="311957" y="191097"/>
                    </a:lnTo>
                    <a:lnTo>
                      <a:pt x="310691" y="183504"/>
                    </a:lnTo>
                    <a:lnTo>
                      <a:pt x="309426" y="176543"/>
                    </a:lnTo>
                    <a:lnTo>
                      <a:pt x="308160" y="168950"/>
                    </a:lnTo>
                    <a:lnTo>
                      <a:pt x="306894" y="161357"/>
                    </a:lnTo>
                    <a:lnTo>
                      <a:pt x="305629" y="153763"/>
                    </a:lnTo>
                    <a:lnTo>
                      <a:pt x="303731" y="146803"/>
                    </a:lnTo>
                    <a:lnTo>
                      <a:pt x="302465" y="139210"/>
                    </a:lnTo>
                    <a:lnTo>
                      <a:pt x="301199" y="131616"/>
                    </a:lnTo>
                    <a:lnTo>
                      <a:pt x="299934" y="124023"/>
                    </a:lnTo>
                    <a:lnTo>
                      <a:pt x="298669" y="117063"/>
                    </a:lnTo>
                    <a:lnTo>
                      <a:pt x="297403" y="109469"/>
                    </a:lnTo>
                    <a:lnTo>
                      <a:pt x="296138" y="101876"/>
                    </a:lnTo>
                    <a:lnTo>
                      <a:pt x="294872" y="94283"/>
                    </a:lnTo>
                    <a:lnTo>
                      <a:pt x="293606" y="87322"/>
                    </a:lnTo>
                    <a:lnTo>
                      <a:pt x="292341" y="79729"/>
                    </a:lnTo>
                    <a:lnTo>
                      <a:pt x="291075" y="72136"/>
                    </a:lnTo>
                    <a:lnTo>
                      <a:pt x="289810" y="64543"/>
                    </a:lnTo>
                    <a:lnTo>
                      <a:pt x="288544" y="57582"/>
                    </a:lnTo>
                    <a:lnTo>
                      <a:pt x="286646" y="49989"/>
                    </a:lnTo>
                    <a:lnTo>
                      <a:pt x="285380" y="42396"/>
                    </a:lnTo>
                    <a:lnTo>
                      <a:pt x="284115" y="34802"/>
                    </a:lnTo>
                    <a:lnTo>
                      <a:pt x="282850" y="27842"/>
                    </a:lnTo>
                    <a:lnTo>
                      <a:pt x="281583" y="20249"/>
                    </a:lnTo>
                    <a:lnTo>
                      <a:pt x="280318" y="12655"/>
                    </a:lnTo>
                    <a:lnTo>
                      <a:pt x="279052" y="5062"/>
                    </a:lnTo>
                    <a:lnTo>
                      <a:pt x="278420" y="0"/>
                    </a:lnTo>
                    <a:lnTo>
                      <a:pt x="43661" y="0"/>
                    </a:lnTo>
                    <a:lnTo>
                      <a:pt x="42396" y="5062"/>
                    </a:lnTo>
                    <a:lnTo>
                      <a:pt x="41130" y="12655"/>
                    </a:lnTo>
                    <a:lnTo>
                      <a:pt x="39865" y="20249"/>
                    </a:lnTo>
                    <a:lnTo>
                      <a:pt x="38599" y="27842"/>
                    </a:lnTo>
                    <a:lnTo>
                      <a:pt x="37334" y="34802"/>
                    </a:lnTo>
                    <a:lnTo>
                      <a:pt x="36068" y="42396"/>
                    </a:lnTo>
                    <a:lnTo>
                      <a:pt x="34802" y="49989"/>
                    </a:lnTo>
                    <a:lnTo>
                      <a:pt x="33537" y="57582"/>
                    </a:lnTo>
                    <a:lnTo>
                      <a:pt x="32271" y="64543"/>
                    </a:lnTo>
                    <a:lnTo>
                      <a:pt x="31006" y="72136"/>
                    </a:lnTo>
                    <a:lnTo>
                      <a:pt x="29741" y="79729"/>
                    </a:lnTo>
                    <a:lnTo>
                      <a:pt x="27842" y="87322"/>
                    </a:lnTo>
                    <a:lnTo>
                      <a:pt x="26577" y="94283"/>
                    </a:lnTo>
                    <a:lnTo>
                      <a:pt x="25311" y="101876"/>
                    </a:lnTo>
                    <a:lnTo>
                      <a:pt x="24046" y="109469"/>
                    </a:lnTo>
                    <a:lnTo>
                      <a:pt x="22780" y="117063"/>
                    </a:lnTo>
                    <a:lnTo>
                      <a:pt x="21514" y="124023"/>
                    </a:lnTo>
                    <a:lnTo>
                      <a:pt x="20249" y="131616"/>
                    </a:lnTo>
                    <a:lnTo>
                      <a:pt x="18983" y="139210"/>
                    </a:lnTo>
                    <a:lnTo>
                      <a:pt x="17718" y="146803"/>
                    </a:lnTo>
                    <a:lnTo>
                      <a:pt x="16452" y="153763"/>
                    </a:lnTo>
                    <a:lnTo>
                      <a:pt x="15187" y="161357"/>
                    </a:lnTo>
                    <a:lnTo>
                      <a:pt x="13921" y="168950"/>
                    </a:lnTo>
                    <a:lnTo>
                      <a:pt x="12655" y="176543"/>
                    </a:lnTo>
                    <a:lnTo>
                      <a:pt x="10758" y="183504"/>
                    </a:lnTo>
                    <a:lnTo>
                      <a:pt x="9492" y="191097"/>
                    </a:lnTo>
                    <a:lnTo>
                      <a:pt x="8226" y="198690"/>
                    </a:lnTo>
                    <a:lnTo>
                      <a:pt x="6960" y="206284"/>
                    </a:lnTo>
                    <a:lnTo>
                      <a:pt x="5695" y="213877"/>
                    </a:lnTo>
                    <a:lnTo>
                      <a:pt x="633" y="243617"/>
                    </a:lnTo>
                    <a:lnTo>
                      <a:pt x="0" y="246148"/>
                    </a:lnTo>
                    <a:lnTo>
                      <a:pt x="321448" y="246148"/>
                    </a:lnTo>
                    <a:close/>
                  </a:path>
                </a:pathLst>
              </a:custGeom>
              <a:solidFill>
                <a:srgbClr val="59595B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0" name="-">
            <a:extLst>
              <a:ext uri="{FF2B5EF4-FFF2-40B4-BE49-F238E27FC236}">
                <a16:creationId xmlns:a16="http://schemas.microsoft.com/office/drawing/2014/main" id="{509777C8-1F39-4574-856D-6E883EDE5A3B}"/>
              </a:ext>
            </a:extLst>
          </p:cNvPr>
          <p:cNvGrpSpPr/>
          <p:nvPr/>
        </p:nvGrpSpPr>
        <p:grpSpPr>
          <a:xfrm>
            <a:off x="-3145633" y="2404542"/>
            <a:ext cx="18485796" cy="2421022"/>
            <a:chOff x="-3145633" y="2404542"/>
            <a:chExt cx="18485796" cy="2421022"/>
          </a:xfrm>
          <a:solidFill>
            <a:schemeClr val="accent1"/>
          </a:solidFill>
        </p:grpSpPr>
        <p:grpSp>
          <p:nvGrpSpPr>
            <p:cNvPr id="11" name="Graphic 3">
              <a:extLst>
                <a:ext uri="{FF2B5EF4-FFF2-40B4-BE49-F238E27FC236}">
                  <a16:creationId xmlns:a16="http://schemas.microsoft.com/office/drawing/2014/main" id="{509777C8-1F39-4574-856D-6E883EDE5A3B}"/>
                </a:ext>
              </a:extLst>
            </p:cNvPr>
            <p:cNvGrpSpPr/>
            <p:nvPr/>
          </p:nvGrpSpPr>
          <p:grpSpPr>
            <a:xfrm>
              <a:off x="-3145633" y="2404542"/>
              <a:ext cx="9250491" cy="2420985"/>
              <a:chOff x="-3145633" y="2404542"/>
              <a:chExt cx="9250491" cy="2420985"/>
            </a:xfrm>
            <a:solidFill>
              <a:schemeClr val="accent1"/>
            </a:solidFill>
          </p:grpSpPr>
          <p:sp>
            <p:nvSpPr>
              <p:cNvPr id="12" name="-">
                <a:extLst>
                  <a:ext uri="{FF2B5EF4-FFF2-40B4-BE49-F238E27FC236}">
                    <a16:creationId xmlns:a16="http://schemas.microsoft.com/office/drawing/2014/main" id="{0AC1C02E-841E-4BAD-A7C9-8FBB39C57F72}"/>
                  </a:ext>
                </a:extLst>
              </p:cNvPr>
              <p:cNvSpPr/>
              <p:nvPr/>
            </p:nvSpPr>
            <p:spPr>
              <a:xfrm>
                <a:off x="-841077" y="2404542"/>
                <a:ext cx="6945936" cy="420160"/>
              </a:xfrm>
              <a:custGeom>
                <a:avLst/>
                <a:gdLst>
                  <a:gd name="connsiteX0" fmla="*/ 0 w 6945936"/>
                  <a:gd name="connsiteY0" fmla="*/ 0 h 420160"/>
                  <a:gd name="connsiteX1" fmla="*/ 6945937 w 6945936"/>
                  <a:gd name="connsiteY1" fmla="*/ 0 h 420160"/>
                  <a:gd name="connsiteX2" fmla="*/ 6945937 w 6945936"/>
                  <a:gd name="connsiteY2" fmla="*/ 420161 h 420160"/>
                  <a:gd name="connsiteX3" fmla="*/ 0 w 6945936"/>
                  <a:gd name="connsiteY3" fmla="*/ 420161 h 42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5936" h="420160">
                    <a:moveTo>
                      <a:pt x="0" y="0"/>
                    </a:moveTo>
                    <a:lnTo>
                      <a:pt x="6945937" y="0"/>
                    </a:lnTo>
                    <a:lnTo>
                      <a:pt x="6945937" y="420161"/>
                    </a:lnTo>
                    <a:lnTo>
                      <a:pt x="0" y="420161"/>
                    </a:lnTo>
                    <a:close/>
                  </a:path>
                </a:pathLst>
              </a:custGeom>
              <a:solidFill>
                <a:srgbClr val="232020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13" name="Graphic 3">
                <a:extLst>
                  <a:ext uri="{FF2B5EF4-FFF2-40B4-BE49-F238E27FC236}">
                    <a16:creationId xmlns:a16="http://schemas.microsoft.com/office/drawing/2014/main" id="{509777C8-1F39-4574-856D-6E883EDE5A3B}"/>
                  </a:ext>
                </a:extLst>
              </p:cNvPr>
              <p:cNvGrpSpPr/>
              <p:nvPr/>
            </p:nvGrpSpPr>
            <p:grpSpPr>
              <a:xfrm>
                <a:off x="3294718" y="2688024"/>
                <a:ext cx="1774292" cy="1688235"/>
                <a:chOff x="3294718" y="2688024"/>
                <a:chExt cx="1774292" cy="1688235"/>
              </a:xfrm>
              <a:solidFill>
                <a:schemeClr val="accent1"/>
              </a:solidFill>
            </p:grpSpPr>
            <p:sp>
              <p:nvSpPr>
                <p:cNvPr id="14" name="-">
                  <a:extLst>
                    <a:ext uri="{FF2B5EF4-FFF2-40B4-BE49-F238E27FC236}">
                      <a16:creationId xmlns:a16="http://schemas.microsoft.com/office/drawing/2014/main" id="{57D1F22F-1484-432F-BEFB-CCC196834A45}"/>
                    </a:ext>
                  </a:extLst>
                </p:cNvPr>
                <p:cNvSpPr/>
                <p:nvPr/>
              </p:nvSpPr>
              <p:spPr>
                <a:xfrm>
                  <a:off x="3797772" y="2688024"/>
                  <a:ext cx="1271238" cy="84158"/>
                </a:xfrm>
                <a:custGeom>
                  <a:avLst/>
                  <a:gdLst>
                    <a:gd name="connsiteX0" fmla="*/ 0 w 1271238"/>
                    <a:gd name="connsiteY0" fmla="*/ 0 h 84158"/>
                    <a:gd name="connsiteX1" fmla="*/ 1271239 w 1271238"/>
                    <a:gd name="connsiteY1" fmla="*/ 0 h 84158"/>
                    <a:gd name="connsiteX2" fmla="*/ 1271239 w 1271238"/>
                    <a:gd name="connsiteY2" fmla="*/ 84159 h 84158"/>
                    <a:gd name="connsiteX3" fmla="*/ 0 w 1271238"/>
                    <a:gd name="connsiteY3" fmla="*/ 84159 h 84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71238" h="84158">
                      <a:moveTo>
                        <a:pt x="0" y="0"/>
                      </a:moveTo>
                      <a:lnTo>
                        <a:pt x="1271239" y="0"/>
                      </a:lnTo>
                      <a:lnTo>
                        <a:pt x="1271239" y="84159"/>
                      </a:lnTo>
                      <a:lnTo>
                        <a:pt x="0" y="84159"/>
                      </a:lnTo>
                      <a:close/>
                    </a:path>
                  </a:pathLst>
                </a:custGeom>
                <a:solidFill>
                  <a:srgbClr val="6D6E7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" name="-">
                  <a:extLst>
                    <a:ext uri="{FF2B5EF4-FFF2-40B4-BE49-F238E27FC236}">
                      <a16:creationId xmlns:a16="http://schemas.microsoft.com/office/drawing/2014/main" id="{B7FCB7B9-0EA7-491F-AE6D-2A93EDA5AA8D}"/>
                    </a:ext>
                  </a:extLst>
                </p:cNvPr>
                <p:cNvSpPr/>
                <p:nvPr/>
              </p:nvSpPr>
              <p:spPr>
                <a:xfrm>
                  <a:off x="3771828" y="2772182"/>
                  <a:ext cx="1271238" cy="84158"/>
                </a:xfrm>
                <a:custGeom>
                  <a:avLst/>
                  <a:gdLst>
                    <a:gd name="connsiteX0" fmla="*/ 0 w 1271238"/>
                    <a:gd name="connsiteY0" fmla="*/ 0 h 84158"/>
                    <a:gd name="connsiteX1" fmla="*/ 1271239 w 1271238"/>
                    <a:gd name="connsiteY1" fmla="*/ 0 h 84158"/>
                    <a:gd name="connsiteX2" fmla="*/ 1271239 w 1271238"/>
                    <a:gd name="connsiteY2" fmla="*/ 84159 h 84158"/>
                    <a:gd name="connsiteX3" fmla="*/ 0 w 1271238"/>
                    <a:gd name="connsiteY3" fmla="*/ 84159 h 84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71238" h="84158">
                      <a:moveTo>
                        <a:pt x="0" y="0"/>
                      </a:moveTo>
                      <a:lnTo>
                        <a:pt x="1271239" y="0"/>
                      </a:lnTo>
                      <a:lnTo>
                        <a:pt x="1271239" y="84159"/>
                      </a:lnTo>
                      <a:lnTo>
                        <a:pt x="0" y="84159"/>
                      </a:lnTo>
                      <a:close/>
                    </a:path>
                  </a:pathLst>
                </a:custGeom>
                <a:solidFill>
                  <a:srgbClr val="A5A8AA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6" name="-">
                  <a:extLst>
                    <a:ext uri="{FF2B5EF4-FFF2-40B4-BE49-F238E27FC236}">
                      <a16:creationId xmlns:a16="http://schemas.microsoft.com/office/drawing/2014/main" id="{6B39637B-969E-40F9-81C8-52B85172C354}"/>
                    </a:ext>
                  </a:extLst>
                </p:cNvPr>
                <p:cNvSpPr/>
                <p:nvPr/>
              </p:nvSpPr>
              <p:spPr>
                <a:xfrm>
                  <a:off x="3745252" y="2856974"/>
                  <a:ext cx="1271238" cy="84158"/>
                </a:xfrm>
                <a:custGeom>
                  <a:avLst/>
                  <a:gdLst>
                    <a:gd name="connsiteX0" fmla="*/ 0 w 1271238"/>
                    <a:gd name="connsiteY0" fmla="*/ 0 h 84158"/>
                    <a:gd name="connsiteX1" fmla="*/ 1271239 w 1271238"/>
                    <a:gd name="connsiteY1" fmla="*/ 0 h 84158"/>
                    <a:gd name="connsiteX2" fmla="*/ 1271239 w 1271238"/>
                    <a:gd name="connsiteY2" fmla="*/ 84159 h 84158"/>
                    <a:gd name="connsiteX3" fmla="*/ 0 w 1271238"/>
                    <a:gd name="connsiteY3" fmla="*/ 84159 h 84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71238" h="84158">
                      <a:moveTo>
                        <a:pt x="0" y="0"/>
                      </a:moveTo>
                      <a:lnTo>
                        <a:pt x="1271239" y="0"/>
                      </a:lnTo>
                      <a:lnTo>
                        <a:pt x="1271239" y="84159"/>
                      </a:lnTo>
                      <a:lnTo>
                        <a:pt x="0" y="84159"/>
                      </a:lnTo>
                      <a:close/>
                    </a:path>
                  </a:pathLst>
                </a:custGeom>
                <a:solidFill>
                  <a:srgbClr val="6D6E7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7" name="-">
                  <a:extLst>
                    <a:ext uri="{FF2B5EF4-FFF2-40B4-BE49-F238E27FC236}">
                      <a16:creationId xmlns:a16="http://schemas.microsoft.com/office/drawing/2014/main" id="{F21E1911-9F1E-4983-8A67-9CF3230FA237}"/>
                    </a:ext>
                  </a:extLst>
                </p:cNvPr>
                <p:cNvSpPr/>
                <p:nvPr/>
              </p:nvSpPr>
              <p:spPr>
                <a:xfrm>
                  <a:off x="3718676" y="2941132"/>
                  <a:ext cx="1271238" cy="84158"/>
                </a:xfrm>
                <a:custGeom>
                  <a:avLst/>
                  <a:gdLst>
                    <a:gd name="connsiteX0" fmla="*/ 0 w 1271238"/>
                    <a:gd name="connsiteY0" fmla="*/ 0 h 84158"/>
                    <a:gd name="connsiteX1" fmla="*/ 1271239 w 1271238"/>
                    <a:gd name="connsiteY1" fmla="*/ 0 h 84158"/>
                    <a:gd name="connsiteX2" fmla="*/ 1271239 w 1271238"/>
                    <a:gd name="connsiteY2" fmla="*/ 84159 h 84158"/>
                    <a:gd name="connsiteX3" fmla="*/ 0 w 1271238"/>
                    <a:gd name="connsiteY3" fmla="*/ 84159 h 84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71238" h="84158">
                      <a:moveTo>
                        <a:pt x="0" y="0"/>
                      </a:moveTo>
                      <a:lnTo>
                        <a:pt x="1271239" y="0"/>
                      </a:lnTo>
                      <a:lnTo>
                        <a:pt x="1271239" y="84159"/>
                      </a:lnTo>
                      <a:lnTo>
                        <a:pt x="0" y="84159"/>
                      </a:lnTo>
                      <a:close/>
                    </a:path>
                  </a:pathLst>
                </a:custGeom>
                <a:solidFill>
                  <a:srgbClr val="A5A8AA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8" name="-">
                  <a:extLst>
                    <a:ext uri="{FF2B5EF4-FFF2-40B4-BE49-F238E27FC236}">
                      <a16:creationId xmlns:a16="http://schemas.microsoft.com/office/drawing/2014/main" id="{B3168AA5-246D-4068-A67C-CBD32B308A86}"/>
                    </a:ext>
                  </a:extLst>
                </p:cNvPr>
                <p:cNvSpPr/>
                <p:nvPr/>
              </p:nvSpPr>
              <p:spPr>
                <a:xfrm>
                  <a:off x="3692099" y="3025291"/>
                  <a:ext cx="1271238" cy="84158"/>
                </a:xfrm>
                <a:custGeom>
                  <a:avLst/>
                  <a:gdLst>
                    <a:gd name="connsiteX0" fmla="*/ 0 w 1271238"/>
                    <a:gd name="connsiteY0" fmla="*/ 0 h 84158"/>
                    <a:gd name="connsiteX1" fmla="*/ 1271239 w 1271238"/>
                    <a:gd name="connsiteY1" fmla="*/ 0 h 84158"/>
                    <a:gd name="connsiteX2" fmla="*/ 1271239 w 1271238"/>
                    <a:gd name="connsiteY2" fmla="*/ 84159 h 84158"/>
                    <a:gd name="connsiteX3" fmla="*/ 0 w 1271238"/>
                    <a:gd name="connsiteY3" fmla="*/ 84159 h 84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71238" h="84158">
                      <a:moveTo>
                        <a:pt x="0" y="0"/>
                      </a:moveTo>
                      <a:lnTo>
                        <a:pt x="1271239" y="0"/>
                      </a:lnTo>
                      <a:lnTo>
                        <a:pt x="1271239" y="84159"/>
                      </a:lnTo>
                      <a:lnTo>
                        <a:pt x="0" y="84159"/>
                      </a:lnTo>
                      <a:close/>
                    </a:path>
                  </a:pathLst>
                </a:custGeom>
                <a:solidFill>
                  <a:srgbClr val="6D6E7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" name="-">
                  <a:extLst>
                    <a:ext uri="{FF2B5EF4-FFF2-40B4-BE49-F238E27FC236}">
                      <a16:creationId xmlns:a16="http://schemas.microsoft.com/office/drawing/2014/main" id="{8DF8B7E0-7BC9-4505-A8B3-51C396AC3097}"/>
                    </a:ext>
                  </a:extLst>
                </p:cNvPr>
                <p:cNvSpPr/>
                <p:nvPr/>
              </p:nvSpPr>
              <p:spPr>
                <a:xfrm>
                  <a:off x="3665523" y="3110082"/>
                  <a:ext cx="1271238" cy="84158"/>
                </a:xfrm>
                <a:custGeom>
                  <a:avLst/>
                  <a:gdLst>
                    <a:gd name="connsiteX0" fmla="*/ 0 w 1271238"/>
                    <a:gd name="connsiteY0" fmla="*/ 0 h 84158"/>
                    <a:gd name="connsiteX1" fmla="*/ 1271239 w 1271238"/>
                    <a:gd name="connsiteY1" fmla="*/ 0 h 84158"/>
                    <a:gd name="connsiteX2" fmla="*/ 1271239 w 1271238"/>
                    <a:gd name="connsiteY2" fmla="*/ 84159 h 84158"/>
                    <a:gd name="connsiteX3" fmla="*/ 0 w 1271238"/>
                    <a:gd name="connsiteY3" fmla="*/ 84159 h 84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71238" h="84158">
                      <a:moveTo>
                        <a:pt x="0" y="0"/>
                      </a:moveTo>
                      <a:lnTo>
                        <a:pt x="1271239" y="0"/>
                      </a:lnTo>
                      <a:lnTo>
                        <a:pt x="1271239" y="84159"/>
                      </a:lnTo>
                      <a:lnTo>
                        <a:pt x="0" y="84159"/>
                      </a:lnTo>
                      <a:close/>
                    </a:path>
                  </a:pathLst>
                </a:custGeom>
                <a:solidFill>
                  <a:srgbClr val="A5A8AA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" name="-">
                  <a:extLst>
                    <a:ext uri="{FF2B5EF4-FFF2-40B4-BE49-F238E27FC236}">
                      <a16:creationId xmlns:a16="http://schemas.microsoft.com/office/drawing/2014/main" id="{30A29945-198F-41F9-9CFF-699B240A6205}"/>
                    </a:ext>
                  </a:extLst>
                </p:cNvPr>
                <p:cNvSpPr/>
                <p:nvPr/>
              </p:nvSpPr>
              <p:spPr>
                <a:xfrm>
                  <a:off x="3638946" y="3194241"/>
                  <a:ext cx="1271238" cy="84158"/>
                </a:xfrm>
                <a:custGeom>
                  <a:avLst/>
                  <a:gdLst>
                    <a:gd name="connsiteX0" fmla="*/ 0 w 1271238"/>
                    <a:gd name="connsiteY0" fmla="*/ 0 h 84158"/>
                    <a:gd name="connsiteX1" fmla="*/ 1271239 w 1271238"/>
                    <a:gd name="connsiteY1" fmla="*/ 0 h 84158"/>
                    <a:gd name="connsiteX2" fmla="*/ 1271239 w 1271238"/>
                    <a:gd name="connsiteY2" fmla="*/ 84159 h 84158"/>
                    <a:gd name="connsiteX3" fmla="*/ 0 w 1271238"/>
                    <a:gd name="connsiteY3" fmla="*/ 84159 h 84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71238" h="84158">
                      <a:moveTo>
                        <a:pt x="0" y="0"/>
                      </a:moveTo>
                      <a:lnTo>
                        <a:pt x="1271239" y="0"/>
                      </a:lnTo>
                      <a:lnTo>
                        <a:pt x="1271239" y="84159"/>
                      </a:lnTo>
                      <a:lnTo>
                        <a:pt x="0" y="84159"/>
                      </a:lnTo>
                      <a:close/>
                    </a:path>
                  </a:pathLst>
                </a:custGeom>
                <a:solidFill>
                  <a:srgbClr val="6D6E7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1" name="-">
                  <a:extLst>
                    <a:ext uri="{FF2B5EF4-FFF2-40B4-BE49-F238E27FC236}">
                      <a16:creationId xmlns:a16="http://schemas.microsoft.com/office/drawing/2014/main" id="{BDD3BF35-4EF2-4D3A-8244-0E62DA73DD2A}"/>
                    </a:ext>
                  </a:extLst>
                </p:cNvPr>
                <p:cNvSpPr/>
                <p:nvPr/>
              </p:nvSpPr>
              <p:spPr>
                <a:xfrm>
                  <a:off x="3612370" y="3279033"/>
                  <a:ext cx="1271238" cy="84158"/>
                </a:xfrm>
                <a:custGeom>
                  <a:avLst/>
                  <a:gdLst>
                    <a:gd name="connsiteX0" fmla="*/ 0 w 1271238"/>
                    <a:gd name="connsiteY0" fmla="*/ 0 h 84158"/>
                    <a:gd name="connsiteX1" fmla="*/ 1271239 w 1271238"/>
                    <a:gd name="connsiteY1" fmla="*/ 0 h 84158"/>
                    <a:gd name="connsiteX2" fmla="*/ 1271239 w 1271238"/>
                    <a:gd name="connsiteY2" fmla="*/ 84159 h 84158"/>
                    <a:gd name="connsiteX3" fmla="*/ 0 w 1271238"/>
                    <a:gd name="connsiteY3" fmla="*/ 84159 h 84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71238" h="84158">
                      <a:moveTo>
                        <a:pt x="0" y="0"/>
                      </a:moveTo>
                      <a:lnTo>
                        <a:pt x="1271239" y="0"/>
                      </a:lnTo>
                      <a:lnTo>
                        <a:pt x="1271239" y="84159"/>
                      </a:lnTo>
                      <a:lnTo>
                        <a:pt x="0" y="84159"/>
                      </a:lnTo>
                      <a:close/>
                    </a:path>
                  </a:pathLst>
                </a:custGeom>
                <a:solidFill>
                  <a:srgbClr val="A5A8AA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" name="-">
                  <a:extLst>
                    <a:ext uri="{FF2B5EF4-FFF2-40B4-BE49-F238E27FC236}">
                      <a16:creationId xmlns:a16="http://schemas.microsoft.com/office/drawing/2014/main" id="{A36ED501-A86A-4A0D-A8E1-D3446A2DCF6A}"/>
                    </a:ext>
                  </a:extLst>
                </p:cNvPr>
                <p:cNvSpPr/>
                <p:nvPr/>
              </p:nvSpPr>
              <p:spPr>
                <a:xfrm>
                  <a:off x="3586426" y="3363191"/>
                  <a:ext cx="1271238" cy="84158"/>
                </a:xfrm>
                <a:custGeom>
                  <a:avLst/>
                  <a:gdLst>
                    <a:gd name="connsiteX0" fmla="*/ 0 w 1271238"/>
                    <a:gd name="connsiteY0" fmla="*/ 0 h 84158"/>
                    <a:gd name="connsiteX1" fmla="*/ 1271239 w 1271238"/>
                    <a:gd name="connsiteY1" fmla="*/ 0 h 84158"/>
                    <a:gd name="connsiteX2" fmla="*/ 1271239 w 1271238"/>
                    <a:gd name="connsiteY2" fmla="*/ 84158 h 84158"/>
                    <a:gd name="connsiteX3" fmla="*/ 0 w 1271238"/>
                    <a:gd name="connsiteY3" fmla="*/ 84158 h 84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71238" h="84158">
                      <a:moveTo>
                        <a:pt x="0" y="0"/>
                      </a:moveTo>
                      <a:lnTo>
                        <a:pt x="1271239" y="0"/>
                      </a:lnTo>
                      <a:lnTo>
                        <a:pt x="1271239" y="84158"/>
                      </a:lnTo>
                      <a:lnTo>
                        <a:pt x="0" y="84158"/>
                      </a:lnTo>
                      <a:close/>
                    </a:path>
                  </a:pathLst>
                </a:custGeom>
                <a:solidFill>
                  <a:srgbClr val="6D6E7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3" name="-">
                  <a:extLst>
                    <a:ext uri="{FF2B5EF4-FFF2-40B4-BE49-F238E27FC236}">
                      <a16:creationId xmlns:a16="http://schemas.microsoft.com/office/drawing/2014/main" id="{B59B30B5-BF8D-418F-A367-AF9C283DA649}"/>
                    </a:ext>
                  </a:extLst>
                </p:cNvPr>
                <p:cNvSpPr/>
                <p:nvPr/>
              </p:nvSpPr>
              <p:spPr>
                <a:xfrm>
                  <a:off x="3559850" y="3447983"/>
                  <a:ext cx="1271238" cy="84158"/>
                </a:xfrm>
                <a:custGeom>
                  <a:avLst/>
                  <a:gdLst>
                    <a:gd name="connsiteX0" fmla="*/ 0 w 1271238"/>
                    <a:gd name="connsiteY0" fmla="*/ 0 h 84158"/>
                    <a:gd name="connsiteX1" fmla="*/ 1271239 w 1271238"/>
                    <a:gd name="connsiteY1" fmla="*/ 0 h 84158"/>
                    <a:gd name="connsiteX2" fmla="*/ 1271239 w 1271238"/>
                    <a:gd name="connsiteY2" fmla="*/ 84159 h 84158"/>
                    <a:gd name="connsiteX3" fmla="*/ 0 w 1271238"/>
                    <a:gd name="connsiteY3" fmla="*/ 84159 h 84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71238" h="84158">
                      <a:moveTo>
                        <a:pt x="0" y="0"/>
                      </a:moveTo>
                      <a:lnTo>
                        <a:pt x="1271239" y="0"/>
                      </a:lnTo>
                      <a:lnTo>
                        <a:pt x="1271239" y="84159"/>
                      </a:lnTo>
                      <a:lnTo>
                        <a:pt x="0" y="84159"/>
                      </a:lnTo>
                      <a:close/>
                    </a:path>
                  </a:pathLst>
                </a:custGeom>
                <a:solidFill>
                  <a:srgbClr val="A5A8AA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4" name="-">
                  <a:extLst>
                    <a:ext uri="{FF2B5EF4-FFF2-40B4-BE49-F238E27FC236}">
                      <a16:creationId xmlns:a16="http://schemas.microsoft.com/office/drawing/2014/main" id="{209DF5CB-7DB9-4515-B8AA-C4F8D2E757F3}"/>
                    </a:ext>
                  </a:extLst>
                </p:cNvPr>
                <p:cNvSpPr/>
                <p:nvPr/>
              </p:nvSpPr>
              <p:spPr>
                <a:xfrm>
                  <a:off x="3533273" y="3532141"/>
                  <a:ext cx="1271238" cy="84158"/>
                </a:xfrm>
                <a:custGeom>
                  <a:avLst/>
                  <a:gdLst>
                    <a:gd name="connsiteX0" fmla="*/ 0 w 1271238"/>
                    <a:gd name="connsiteY0" fmla="*/ 0 h 84158"/>
                    <a:gd name="connsiteX1" fmla="*/ 1271239 w 1271238"/>
                    <a:gd name="connsiteY1" fmla="*/ 0 h 84158"/>
                    <a:gd name="connsiteX2" fmla="*/ 1271239 w 1271238"/>
                    <a:gd name="connsiteY2" fmla="*/ 84159 h 84158"/>
                    <a:gd name="connsiteX3" fmla="*/ 0 w 1271238"/>
                    <a:gd name="connsiteY3" fmla="*/ 84159 h 84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71238" h="84158">
                      <a:moveTo>
                        <a:pt x="0" y="0"/>
                      </a:moveTo>
                      <a:lnTo>
                        <a:pt x="1271239" y="0"/>
                      </a:lnTo>
                      <a:lnTo>
                        <a:pt x="1271239" y="84159"/>
                      </a:lnTo>
                      <a:lnTo>
                        <a:pt x="0" y="84159"/>
                      </a:lnTo>
                      <a:close/>
                    </a:path>
                  </a:pathLst>
                </a:custGeom>
                <a:solidFill>
                  <a:srgbClr val="6D6E7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5" name="-">
                  <a:extLst>
                    <a:ext uri="{FF2B5EF4-FFF2-40B4-BE49-F238E27FC236}">
                      <a16:creationId xmlns:a16="http://schemas.microsoft.com/office/drawing/2014/main" id="{CEF71C7F-5320-4BF5-8C83-8C0A63D147DC}"/>
                    </a:ext>
                  </a:extLst>
                </p:cNvPr>
                <p:cNvSpPr/>
                <p:nvPr/>
              </p:nvSpPr>
              <p:spPr>
                <a:xfrm>
                  <a:off x="3506697" y="3616300"/>
                  <a:ext cx="1271238" cy="84158"/>
                </a:xfrm>
                <a:custGeom>
                  <a:avLst/>
                  <a:gdLst>
                    <a:gd name="connsiteX0" fmla="*/ 0 w 1271238"/>
                    <a:gd name="connsiteY0" fmla="*/ 0 h 84158"/>
                    <a:gd name="connsiteX1" fmla="*/ 1271239 w 1271238"/>
                    <a:gd name="connsiteY1" fmla="*/ 0 h 84158"/>
                    <a:gd name="connsiteX2" fmla="*/ 1271239 w 1271238"/>
                    <a:gd name="connsiteY2" fmla="*/ 84158 h 84158"/>
                    <a:gd name="connsiteX3" fmla="*/ 0 w 1271238"/>
                    <a:gd name="connsiteY3" fmla="*/ 84158 h 84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71238" h="84158">
                      <a:moveTo>
                        <a:pt x="0" y="0"/>
                      </a:moveTo>
                      <a:lnTo>
                        <a:pt x="1271239" y="0"/>
                      </a:lnTo>
                      <a:lnTo>
                        <a:pt x="1271239" y="84158"/>
                      </a:lnTo>
                      <a:lnTo>
                        <a:pt x="0" y="84158"/>
                      </a:lnTo>
                      <a:close/>
                    </a:path>
                  </a:pathLst>
                </a:custGeom>
                <a:solidFill>
                  <a:srgbClr val="A5A8AA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6" name="-">
                  <a:extLst>
                    <a:ext uri="{FF2B5EF4-FFF2-40B4-BE49-F238E27FC236}">
                      <a16:creationId xmlns:a16="http://schemas.microsoft.com/office/drawing/2014/main" id="{56C0075C-A448-4FF3-9862-4FF24B6E996D}"/>
                    </a:ext>
                  </a:extLst>
                </p:cNvPr>
                <p:cNvSpPr/>
                <p:nvPr/>
              </p:nvSpPr>
              <p:spPr>
                <a:xfrm>
                  <a:off x="3480121" y="3701091"/>
                  <a:ext cx="1271238" cy="84158"/>
                </a:xfrm>
                <a:custGeom>
                  <a:avLst/>
                  <a:gdLst>
                    <a:gd name="connsiteX0" fmla="*/ 0 w 1271238"/>
                    <a:gd name="connsiteY0" fmla="*/ 0 h 84158"/>
                    <a:gd name="connsiteX1" fmla="*/ 1271239 w 1271238"/>
                    <a:gd name="connsiteY1" fmla="*/ 0 h 84158"/>
                    <a:gd name="connsiteX2" fmla="*/ 1271239 w 1271238"/>
                    <a:gd name="connsiteY2" fmla="*/ 84159 h 84158"/>
                    <a:gd name="connsiteX3" fmla="*/ 0 w 1271238"/>
                    <a:gd name="connsiteY3" fmla="*/ 84159 h 84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71238" h="84158">
                      <a:moveTo>
                        <a:pt x="0" y="0"/>
                      </a:moveTo>
                      <a:lnTo>
                        <a:pt x="1271239" y="0"/>
                      </a:lnTo>
                      <a:lnTo>
                        <a:pt x="1271239" y="84159"/>
                      </a:lnTo>
                      <a:lnTo>
                        <a:pt x="0" y="84159"/>
                      </a:lnTo>
                      <a:close/>
                    </a:path>
                  </a:pathLst>
                </a:custGeom>
                <a:solidFill>
                  <a:srgbClr val="6D6E7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7" name="-">
                  <a:extLst>
                    <a:ext uri="{FF2B5EF4-FFF2-40B4-BE49-F238E27FC236}">
                      <a16:creationId xmlns:a16="http://schemas.microsoft.com/office/drawing/2014/main" id="{2920BDF5-17F5-4E26-933A-0747F34AB0AB}"/>
                    </a:ext>
                  </a:extLst>
                </p:cNvPr>
                <p:cNvSpPr/>
                <p:nvPr/>
              </p:nvSpPr>
              <p:spPr>
                <a:xfrm>
                  <a:off x="3453544" y="3785250"/>
                  <a:ext cx="1271238" cy="84158"/>
                </a:xfrm>
                <a:custGeom>
                  <a:avLst/>
                  <a:gdLst>
                    <a:gd name="connsiteX0" fmla="*/ 0 w 1271238"/>
                    <a:gd name="connsiteY0" fmla="*/ 0 h 84158"/>
                    <a:gd name="connsiteX1" fmla="*/ 1271239 w 1271238"/>
                    <a:gd name="connsiteY1" fmla="*/ 0 h 84158"/>
                    <a:gd name="connsiteX2" fmla="*/ 1271239 w 1271238"/>
                    <a:gd name="connsiteY2" fmla="*/ 84159 h 84158"/>
                    <a:gd name="connsiteX3" fmla="*/ 0 w 1271238"/>
                    <a:gd name="connsiteY3" fmla="*/ 84159 h 84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71238" h="84158">
                      <a:moveTo>
                        <a:pt x="0" y="0"/>
                      </a:moveTo>
                      <a:lnTo>
                        <a:pt x="1271239" y="0"/>
                      </a:lnTo>
                      <a:lnTo>
                        <a:pt x="1271239" y="84159"/>
                      </a:lnTo>
                      <a:lnTo>
                        <a:pt x="0" y="84159"/>
                      </a:lnTo>
                      <a:close/>
                    </a:path>
                  </a:pathLst>
                </a:custGeom>
                <a:solidFill>
                  <a:srgbClr val="A5A8AA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8" name="-">
                  <a:extLst>
                    <a:ext uri="{FF2B5EF4-FFF2-40B4-BE49-F238E27FC236}">
                      <a16:creationId xmlns:a16="http://schemas.microsoft.com/office/drawing/2014/main" id="{3B056A0E-F504-4726-BCF3-12501418DDA1}"/>
                    </a:ext>
                  </a:extLst>
                </p:cNvPr>
                <p:cNvSpPr/>
                <p:nvPr/>
              </p:nvSpPr>
              <p:spPr>
                <a:xfrm>
                  <a:off x="3426968" y="3870041"/>
                  <a:ext cx="1271238" cy="84158"/>
                </a:xfrm>
                <a:custGeom>
                  <a:avLst/>
                  <a:gdLst>
                    <a:gd name="connsiteX0" fmla="*/ 0 w 1271238"/>
                    <a:gd name="connsiteY0" fmla="*/ 0 h 84158"/>
                    <a:gd name="connsiteX1" fmla="*/ 1271239 w 1271238"/>
                    <a:gd name="connsiteY1" fmla="*/ 0 h 84158"/>
                    <a:gd name="connsiteX2" fmla="*/ 1271239 w 1271238"/>
                    <a:gd name="connsiteY2" fmla="*/ 84159 h 84158"/>
                    <a:gd name="connsiteX3" fmla="*/ 0 w 1271238"/>
                    <a:gd name="connsiteY3" fmla="*/ 84159 h 84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71238" h="84158">
                      <a:moveTo>
                        <a:pt x="0" y="0"/>
                      </a:moveTo>
                      <a:lnTo>
                        <a:pt x="1271239" y="0"/>
                      </a:lnTo>
                      <a:lnTo>
                        <a:pt x="1271239" y="84159"/>
                      </a:lnTo>
                      <a:lnTo>
                        <a:pt x="0" y="84159"/>
                      </a:lnTo>
                      <a:close/>
                    </a:path>
                  </a:pathLst>
                </a:custGeom>
                <a:solidFill>
                  <a:srgbClr val="6D6E7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9" name="-">
                  <a:extLst>
                    <a:ext uri="{FF2B5EF4-FFF2-40B4-BE49-F238E27FC236}">
                      <a16:creationId xmlns:a16="http://schemas.microsoft.com/office/drawing/2014/main" id="{49C17899-B6C0-4905-A0B0-C8C50A6F942B}"/>
                    </a:ext>
                  </a:extLst>
                </p:cNvPr>
                <p:cNvSpPr/>
                <p:nvPr/>
              </p:nvSpPr>
              <p:spPr>
                <a:xfrm>
                  <a:off x="3401024" y="3954200"/>
                  <a:ext cx="1271238" cy="84158"/>
                </a:xfrm>
                <a:custGeom>
                  <a:avLst/>
                  <a:gdLst>
                    <a:gd name="connsiteX0" fmla="*/ 0 w 1271238"/>
                    <a:gd name="connsiteY0" fmla="*/ 0 h 84158"/>
                    <a:gd name="connsiteX1" fmla="*/ 1271239 w 1271238"/>
                    <a:gd name="connsiteY1" fmla="*/ 0 h 84158"/>
                    <a:gd name="connsiteX2" fmla="*/ 1271239 w 1271238"/>
                    <a:gd name="connsiteY2" fmla="*/ 84159 h 84158"/>
                    <a:gd name="connsiteX3" fmla="*/ 0 w 1271238"/>
                    <a:gd name="connsiteY3" fmla="*/ 84159 h 84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71238" h="84158">
                      <a:moveTo>
                        <a:pt x="0" y="0"/>
                      </a:moveTo>
                      <a:lnTo>
                        <a:pt x="1271239" y="0"/>
                      </a:lnTo>
                      <a:lnTo>
                        <a:pt x="1271239" y="84159"/>
                      </a:lnTo>
                      <a:lnTo>
                        <a:pt x="0" y="84159"/>
                      </a:lnTo>
                      <a:close/>
                    </a:path>
                  </a:pathLst>
                </a:custGeom>
                <a:solidFill>
                  <a:srgbClr val="A5A8AA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" name="-">
                  <a:extLst>
                    <a:ext uri="{FF2B5EF4-FFF2-40B4-BE49-F238E27FC236}">
                      <a16:creationId xmlns:a16="http://schemas.microsoft.com/office/drawing/2014/main" id="{374E6A37-F77C-4073-AC1F-C4364BC4E942}"/>
                    </a:ext>
                  </a:extLst>
                </p:cNvPr>
                <p:cNvSpPr/>
                <p:nvPr/>
              </p:nvSpPr>
              <p:spPr>
                <a:xfrm>
                  <a:off x="3374448" y="4038992"/>
                  <a:ext cx="1271238" cy="84158"/>
                </a:xfrm>
                <a:custGeom>
                  <a:avLst/>
                  <a:gdLst>
                    <a:gd name="connsiteX0" fmla="*/ 0 w 1271238"/>
                    <a:gd name="connsiteY0" fmla="*/ 0 h 84158"/>
                    <a:gd name="connsiteX1" fmla="*/ 1271239 w 1271238"/>
                    <a:gd name="connsiteY1" fmla="*/ 0 h 84158"/>
                    <a:gd name="connsiteX2" fmla="*/ 1271239 w 1271238"/>
                    <a:gd name="connsiteY2" fmla="*/ 84159 h 84158"/>
                    <a:gd name="connsiteX3" fmla="*/ 0 w 1271238"/>
                    <a:gd name="connsiteY3" fmla="*/ 84159 h 84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71238" h="84158">
                      <a:moveTo>
                        <a:pt x="0" y="0"/>
                      </a:moveTo>
                      <a:lnTo>
                        <a:pt x="1271239" y="0"/>
                      </a:lnTo>
                      <a:lnTo>
                        <a:pt x="1271239" y="84159"/>
                      </a:lnTo>
                      <a:lnTo>
                        <a:pt x="0" y="84159"/>
                      </a:lnTo>
                      <a:close/>
                    </a:path>
                  </a:pathLst>
                </a:custGeom>
                <a:solidFill>
                  <a:srgbClr val="6D6E7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1" name="-">
                  <a:extLst>
                    <a:ext uri="{FF2B5EF4-FFF2-40B4-BE49-F238E27FC236}">
                      <a16:creationId xmlns:a16="http://schemas.microsoft.com/office/drawing/2014/main" id="{E26FAF02-4BAC-4990-B2C6-7FFD730197AC}"/>
                    </a:ext>
                  </a:extLst>
                </p:cNvPr>
                <p:cNvSpPr/>
                <p:nvPr/>
              </p:nvSpPr>
              <p:spPr>
                <a:xfrm>
                  <a:off x="3347871" y="4123150"/>
                  <a:ext cx="1271238" cy="84158"/>
                </a:xfrm>
                <a:custGeom>
                  <a:avLst/>
                  <a:gdLst>
                    <a:gd name="connsiteX0" fmla="*/ 0 w 1271238"/>
                    <a:gd name="connsiteY0" fmla="*/ 0 h 84158"/>
                    <a:gd name="connsiteX1" fmla="*/ 1271239 w 1271238"/>
                    <a:gd name="connsiteY1" fmla="*/ 0 h 84158"/>
                    <a:gd name="connsiteX2" fmla="*/ 1271239 w 1271238"/>
                    <a:gd name="connsiteY2" fmla="*/ 84159 h 84158"/>
                    <a:gd name="connsiteX3" fmla="*/ 0 w 1271238"/>
                    <a:gd name="connsiteY3" fmla="*/ 84159 h 84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71238" h="84158">
                      <a:moveTo>
                        <a:pt x="0" y="0"/>
                      </a:moveTo>
                      <a:lnTo>
                        <a:pt x="1271239" y="0"/>
                      </a:lnTo>
                      <a:lnTo>
                        <a:pt x="1271239" y="84159"/>
                      </a:lnTo>
                      <a:lnTo>
                        <a:pt x="0" y="84159"/>
                      </a:lnTo>
                      <a:close/>
                    </a:path>
                  </a:pathLst>
                </a:custGeom>
                <a:solidFill>
                  <a:srgbClr val="A5A8AA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2" name="-">
                  <a:extLst>
                    <a:ext uri="{FF2B5EF4-FFF2-40B4-BE49-F238E27FC236}">
                      <a16:creationId xmlns:a16="http://schemas.microsoft.com/office/drawing/2014/main" id="{EBB52C9F-96A1-4A40-8287-893C532EC481}"/>
                    </a:ext>
                  </a:extLst>
                </p:cNvPr>
                <p:cNvSpPr/>
                <p:nvPr/>
              </p:nvSpPr>
              <p:spPr>
                <a:xfrm>
                  <a:off x="3321295" y="4207942"/>
                  <a:ext cx="1271238" cy="84158"/>
                </a:xfrm>
                <a:custGeom>
                  <a:avLst/>
                  <a:gdLst>
                    <a:gd name="connsiteX0" fmla="*/ 0 w 1271238"/>
                    <a:gd name="connsiteY0" fmla="*/ 0 h 84158"/>
                    <a:gd name="connsiteX1" fmla="*/ 1271239 w 1271238"/>
                    <a:gd name="connsiteY1" fmla="*/ 0 h 84158"/>
                    <a:gd name="connsiteX2" fmla="*/ 1271239 w 1271238"/>
                    <a:gd name="connsiteY2" fmla="*/ 84158 h 84158"/>
                    <a:gd name="connsiteX3" fmla="*/ 0 w 1271238"/>
                    <a:gd name="connsiteY3" fmla="*/ 84158 h 84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71238" h="84158">
                      <a:moveTo>
                        <a:pt x="0" y="0"/>
                      </a:moveTo>
                      <a:lnTo>
                        <a:pt x="1271239" y="0"/>
                      </a:lnTo>
                      <a:lnTo>
                        <a:pt x="1271239" y="84158"/>
                      </a:lnTo>
                      <a:lnTo>
                        <a:pt x="0" y="84158"/>
                      </a:lnTo>
                      <a:close/>
                    </a:path>
                  </a:pathLst>
                </a:custGeom>
                <a:solidFill>
                  <a:srgbClr val="6D6E7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3" name="-">
                  <a:extLst>
                    <a:ext uri="{FF2B5EF4-FFF2-40B4-BE49-F238E27FC236}">
                      <a16:creationId xmlns:a16="http://schemas.microsoft.com/office/drawing/2014/main" id="{B28E81FB-2084-4845-A636-DB4710A06051}"/>
                    </a:ext>
                  </a:extLst>
                </p:cNvPr>
                <p:cNvSpPr/>
                <p:nvPr/>
              </p:nvSpPr>
              <p:spPr>
                <a:xfrm>
                  <a:off x="3294718" y="4292100"/>
                  <a:ext cx="1271238" cy="84158"/>
                </a:xfrm>
                <a:custGeom>
                  <a:avLst/>
                  <a:gdLst>
                    <a:gd name="connsiteX0" fmla="*/ 0 w 1271238"/>
                    <a:gd name="connsiteY0" fmla="*/ 0 h 84158"/>
                    <a:gd name="connsiteX1" fmla="*/ 1271238 w 1271238"/>
                    <a:gd name="connsiteY1" fmla="*/ 0 h 84158"/>
                    <a:gd name="connsiteX2" fmla="*/ 1271238 w 1271238"/>
                    <a:gd name="connsiteY2" fmla="*/ 84159 h 84158"/>
                    <a:gd name="connsiteX3" fmla="*/ 0 w 1271238"/>
                    <a:gd name="connsiteY3" fmla="*/ 84159 h 84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71238" h="84158">
                      <a:moveTo>
                        <a:pt x="0" y="0"/>
                      </a:moveTo>
                      <a:lnTo>
                        <a:pt x="1271238" y="0"/>
                      </a:lnTo>
                      <a:lnTo>
                        <a:pt x="1271238" y="84159"/>
                      </a:lnTo>
                      <a:lnTo>
                        <a:pt x="0" y="84159"/>
                      </a:lnTo>
                      <a:close/>
                    </a:path>
                  </a:pathLst>
                </a:custGeom>
                <a:solidFill>
                  <a:srgbClr val="A5A8AA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4" name="Graphic 3">
                <a:extLst>
                  <a:ext uri="{FF2B5EF4-FFF2-40B4-BE49-F238E27FC236}">
                    <a16:creationId xmlns:a16="http://schemas.microsoft.com/office/drawing/2014/main" id="{509777C8-1F39-4574-856D-6E883EDE5A3B}"/>
                  </a:ext>
                </a:extLst>
              </p:cNvPr>
              <p:cNvGrpSpPr/>
              <p:nvPr/>
            </p:nvGrpSpPr>
            <p:grpSpPr>
              <a:xfrm>
                <a:off x="-489256" y="2688024"/>
                <a:ext cx="2798749" cy="1688235"/>
                <a:chOff x="-489256" y="2688024"/>
                <a:chExt cx="2798749" cy="1688235"/>
              </a:xfrm>
              <a:solidFill>
                <a:schemeClr val="accent1"/>
              </a:solidFill>
            </p:grpSpPr>
            <p:sp>
              <p:nvSpPr>
                <p:cNvPr id="35" name="-">
                  <a:extLst>
                    <a:ext uri="{FF2B5EF4-FFF2-40B4-BE49-F238E27FC236}">
                      <a16:creationId xmlns:a16="http://schemas.microsoft.com/office/drawing/2014/main" id="{14F0287A-384A-4143-B40D-FFC25B20FE08}"/>
                    </a:ext>
                  </a:extLst>
                </p:cNvPr>
                <p:cNvSpPr/>
                <p:nvPr/>
              </p:nvSpPr>
              <p:spPr>
                <a:xfrm>
                  <a:off x="993960" y="2688024"/>
                  <a:ext cx="1315532" cy="84158"/>
                </a:xfrm>
                <a:custGeom>
                  <a:avLst/>
                  <a:gdLst>
                    <a:gd name="connsiteX0" fmla="*/ 1278199 w 1315532"/>
                    <a:gd name="connsiteY0" fmla="*/ 84159 h 84158"/>
                    <a:gd name="connsiteX1" fmla="*/ 0 w 1315532"/>
                    <a:gd name="connsiteY1" fmla="*/ 84159 h 84158"/>
                    <a:gd name="connsiteX2" fmla="*/ 44294 w 1315532"/>
                    <a:gd name="connsiteY2" fmla="*/ 0 h 84158"/>
                    <a:gd name="connsiteX3" fmla="*/ 1315533 w 1315532"/>
                    <a:gd name="connsiteY3" fmla="*/ 0 h 84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5532" h="84158">
                      <a:moveTo>
                        <a:pt x="1278199" y="84159"/>
                      </a:moveTo>
                      <a:lnTo>
                        <a:pt x="0" y="84159"/>
                      </a:lnTo>
                      <a:lnTo>
                        <a:pt x="44294" y="0"/>
                      </a:lnTo>
                      <a:lnTo>
                        <a:pt x="1315533" y="0"/>
                      </a:lnTo>
                      <a:close/>
                    </a:path>
                  </a:pathLst>
                </a:custGeom>
                <a:solidFill>
                  <a:srgbClr val="6D6E7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6" name="-">
                  <a:extLst>
                    <a:ext uri="{FF2B5EF4-FFF2-40B4-BE49-F238E27FC236}">
                      <a16:creationId xmlns:a16="http://schemas.microsoft.com/office/drawing/2014/main" id="{1A449AE8-C928-4679-8769-2D03B7186872}"/>
                    </a:ext>
                  </a:extLst>
                </p:cNvPr>
                <p:cNvSpPr/>
                <p:nvPr/>
              </p:nvSpPr>
              <p:spPr>
                <a:xfrm>
                  <a:off x="922457" y="2772182"/>
                  <a:ext cx="1323125" cy="84791"/>
                </a:xfrm>
                <a:custGeom>
                  <a:avLst/>
                  <a:gdLst>
                    <a:gd name="connsiteX0" fmla="*/ 1285792 w 1323125"/>
                    <a:gd name="connsiteY0" fmla="*/ 84791 h 84791"/>
                    <a:gd name="connsiteX1" fmla="*/ 0 w 1323125"/>
                    <a:gd name="connsiteY1" fmla="*/ 84791 h 84791"/>
                    <a:gd name="connsiteX2" fmla="*/ 44927 w 1323125"/>
                    <a:gd name="connsiteY2" fmla="*/ 0 h 84791"/>
                    <a:gd name="connsiteX3" fmla="*/ 1323126 w 1323125"/>
                    <a:gd name="connsiteY3" fmla="*/ 0 h 84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23125" h="84791">
                      <a:moveTo>
                        <a:pt x="1285792" y="84791"/>
                      </a:moveTo>
                      <a:lnTo>
                        <a:pt x="0" y="84791"/>
                      </a:lnTo>
                      <a:lnTo>
                        <a:pt x="44927" y="0"/>
                      </a:lnTo>
                      <a:lnTo>
                        <a:pt x="1323126" y="0"/>
                      </a:lnTo>
                      <a:close/>
                    </a:path>
                  </a:pathLst>
                </a:custGeom>
                <a:solidFill>
                  <a:srgbClr val="A5A8AA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" name="-">
                  <a:extLst>
                    <a:ext uri="{FF2B5EF4-FFF2-40B4-BE49-F238E27FC236}">
                      <a16:creationId xmlns:a16="http://schemas.microsoft.com/office/drawing/2014/main" id="{3C1BE06C-911A-4EC3-A06D-81DC021B4581}"/>
                    </a:ext>
                  </a:extLst>
                </p:cNvPr>
                <p:cNvSpPr/>
                <p:nvPr/>
              </p:nvSpPr>
              <p:spPr>
                <a:xfrm>
                  <a:off x="850321" y="2856974"/>
                  <a:ext cx="1330719" cy="84158"/>
                </a:xfrm>
                <a:custGeom>
                  <a:avLst/>
                  <a:gdLst>
                    <a:gd name="connsiteX0" fmla="*/ 1292753 w 1330719"/>
                    <a:gd name="connsiteY0" fmla="*/ 84159 h 84158"/>
                    <a:gd name="connsiteX1" fmla="*/ 0 w 1330719"/>
                    <a:gd name="connsiteY1" fmla="*/ 84159 h 84158"/>
                    <a:gd name="connsiteX2" fmla="*/ 45560 w 1330719"/>
                    <a:gd name="connsiteY2" fmla="*/ 0 h 84158"/>
                    <a:gd name="connsiteX3" fmla="*/ 1330719 w 1330719"/>
                    <a:gd name="connsiteY3" fmla="*/ 0 h 84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30719" h="84158">
                      <a:moveTo>
                        <a:pt x="1292753" y="84159"/>
                      </a:moveTo>
                      <a:lnTo>
                        <a:pt x="0" y="84159"/>
                      </a:lnTo>
                      <a:lnTo>
                        <a:pt x="45560" y="0"/>
                      </a:lnTo>
                      <a:lnTo>
                        <a:pt x="1330719" y="0"/>
                      </a:lnTo>
                      <a:close/>
                    </a:path>
                  </a:pathLst>
                </a:custGeom>
                <a:solidFill>
                  <a:srgbClr val="6D6E7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8" name="-">
                  <a:extLst>
                    <a:ext uri="{FF2B5EF4-FFF2-40B4-BE49-F238E27FC236}">
                      <a16:creationId xmlns:a16="http://schemas.microsoft.com/office/drawing/2014/main" id="{3F58C39C-09AB-45ED-84C5-766209587DEA}"/>
                    </a:ext>
                  </a:extLst>
                </p:cNvPr>
                <p:cNvSpPr/>
                <p:nvPr/>
              </p:nvSpPr>
              <p:spPr>
                <a:xfrm>
                  <a:off x="777552" y="2941132"/>
                  <a:ext cx="1338312" cy="84158"/>
                </a:xfrm>
                <a:custGeom>
                  <a:avLst/>
                  <a:gdLst>
                    <a:gd name="connsiteX0" fmla="*/ 1299081 w 1338312"/>
                    <a:gd name="connsiteY0" fmla="*/ 84159 h 84158"/>
                    <a:gd name="connsiteX1" fmla="*/ 0 w 1338312"/>
                    <a:gd name="connsiteY1" fmla="*/ 84159 h 84158"/>
                    <a:gd name="connsiteX2" fmla="*/ 45560 w 1338312"/>
                    <a:gd name="connsiteY2" fmla="*/ 0 h 84158"/>
                    <a:gd name="connsiteX3" fmla="*/ 1338313 w 1338312"/>
                    <a:gd name="connsiteY3" fmla="*/ 0 h 84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38312" h="84158">
                      <a:moveTo>
                        <a:pt x="1299081" y="84159"/>
                      </a:moveTo>
                      <a:lnTo>
                        <a:pt x="0" y="84159"/>
                      </a:lnTo>
                      <a:lnTo>
                        <a:pt x="45560" y="0"/>
                      </a:lnTo>
                      <a:lnTo>
                        <a:pt x="1338313" y="0"/>
                      </a:lnTo>
                      <a:close/>
                    </a:path>
                  </a:pathLst>
                </a:custGeom>
                <a:solidFill>
                  <a:srgbClr val="A5A8AA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9" name="-">
                  <a:extLst>
                    <a:ext uri="{FF2B5EF4-FFF2-40B4-BE49-F238E27FC236}">
                      <a16:creationId xmlns:a16="http://schemas.microsoft.com/office/drawing/2014/main" id="{A4E96ECF-B6FB-4145-986A-2DEF178A5C66}"/>
                    </a:ext>
                  </a:extLst>
                </p:cNvPr>
                <p:cNvSpPr/>
                <p:nvPr/>
              </p:nvSpPr>
              <p:spPr>
                <a:xfrm>
                  <a:off x="703518" y="3025291"/>
                  <a:ext cx="1346538" cy="84791"/>
                </a:xfrm>
                <a:custGeom>
                  <a:avLst/>
                  <a:gdLst>
                    <a:gd name="connsiteX0" fmla="*/ 1306674 w 1346538"/>
                    <a:gd name="connsiteY0" fmla="*/ 84791 h 84791"/>
                    <a:gd name="connsiteX1" fmla="*/ 0 w 1346538"/>
                    <a:gd name="connsiteY1" fmla="*/ 84791 h 84791"/>
                    <a:gd name="connsiteX2" fmla="*/ 46825 w 1346538"/>
                    <a:gd name="connsiteY2" fmla="*/ 0 h 84791"/>
                    <a:gd name="connsiteX3" fmla="*/ 1346539 w 1346538"/>
                    <a:gd name="connsiteY3" fmla="*/ 0 h 84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46538" h="84791">
                      <a:moveTo>
                        <a:pt x="1306674" y="84791"/>
                      </a:moveTo>
                      <a:lnTo>
                        <a:pt x="0" y="84791"/>
                      </a:lnTo>
                      <a:lnTo>
                        <a:pt x="46825" y="0"/>
                      </a:lnTo>
                      <a:lnTo>
                        <a:pt x="1346539" y="0"/>
                      </a:lnTo>
                      <a:close/>
                    </a:path>
                  </a:pathLst>
                </a:custGeom>
                <a:solidFill>
                  <a:srgbClr val="6D6E7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0" name="-">
                  <a:extLst>
                    <a:ext uri="{FF2B5EF4-FFF2-40B4-BE49-F238E27FC236}">
                      <a16:creationId xmlns:a16="http://schemas.microsoft.com/office/drawing/2014/main" id="{8D2F2CA4-B8A8-4FD6-9968-450490933A54}"/>
                    </a:ext>
                  </a:extLst>
                </p:cNvPr>
                <p:cNvSpPr/>
                <p:nvPr/>
              </p:nvSpPr>
              <p:spPr>
                <a:xfrm>
                  <a:off x="629483" y="3110083"/>
                  <a:ext cx="1353499" cy="84158"/>
                </a:xfrm>
                <a:custGeom>
                  <a:avLst/>
                  <a:gdLst>
                    <a:gd name="connsiteX0" fmla="*/ 1313635 w 1353499"/>
                    <a:gd name="connsiteY0" fmla="*/ 84159 h 84158"/>
                    <a:gd name="connsiteX1" fmla="*/ 0 w 1353499"/>
                    <a:gd name="connsiteY1" fmla="*/ 84159 h 84158"/>
                    <a:gd name="connsiteX2" fmla="*/ 46825 w 1353499"/>
                    <a:gd name="connsiteY2" fmla="*/ 0 h 84158"/>
                    <a:gd name="connsiteX3" fmla="*/ 1353499 w 1353499"/>
                    <a:gd name="connsiteY3" fmla="*/ 0 h 84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53499" h="84158">
                      <a:moveTo>
                        <a:pt x="1313635" y="84159"/>
                      </a:moveTo>
                      <a:lnTo>
                        <a:pt x="0" y="84159"/>
                      </a:lnTo>
                      <a:lnTo>
                        <a:pt x="46825" y="0"/>
                      </a:lnTo>
                      <a:lnTo>
                        <a:pt x="1353499" y="0"/>
                      </a:lnTo>
                      <a:close/>
                    </a:path>
                  </a:pathLst>
                </a:custGeom>
                <a:solidFill>
                  <a:srgbClr val="A5A8AA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1" name="-">
                  <a:extLst>
                    <a:ext uri="{FF2B5EF4-FFF2-40B4-BE49-F238E27FC236}">
                      <a16:creationId xmlns:a16="http://schemas.microsoft.com/office/drawing/2014/main" id="{BE347DE4-5EB7-4135-8DF1-1A2B396143F6}"/>
                    </a:ext>
                  </a:extLst>
                </p:cNvPr>
                <p:cNvSpPr/>
                <p:nvPr/>
              </p:nvSpPr>
              <p:spPr>
                <a:xfrm>
                  <a:off x="554184" y="3194241"/>
                  <a:ext cx="1361092" cy="84791"/>
                </a:xfrm>
                <a:custGeom>
                  <a:avLst/>
                  <a:gdLst>
                    <a:gd name="connsiteX0" fmla="*/ 1320595 w 1361092"/>
                    <a:gd name="connsiteY0" fmla="*/ 84791 h 84791"/>
                    <a:gd name="connsiteX1" fmla="*/ 0 w 1361092"/>
                    <a:gd name="connsiteY1" fmla="*/ 84791 h 84791"/>
                    <a:gd name="connsiteX2" fmla="*/ 48091 w 1361092"/>
                    <a:gd name="connsiteY2" fmla="*/ 0 h 84791"/>
                    <a:gd name="connsiteX3" fmla="*/ 1361092 w 1361092"/>
                    <a:gd name="connsiteY3" fmla="*/ 0 h 84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1092" h="84791">
                      <a:moveTo>
                        <a:pt x="1320595" y="84791"/>
                      </a:moveTo>
                      <a:lnTo>
                        <a:pt x="0" y="84791"/>
                      </a:lnTo>
                      <a:lnTo>
                        <a:pt x="48091" y="0"/>
                      </a:lnTo>
                      <a:lnTo>
                        <a:pt x="1361092" y="0"/>
                      </a:lnTo>
                      <a:close/>
                    </a:path>
                  </a:pathLst>
                </a:custGeom>
                <a:solidFill>
                  <a:srgbClr val="6D6E7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2" name="-">
                  <a:extLst>
                    <a:ext uri="{FF2B5EF4-FFF2-40B4-BE49-F238E27FC236}">
                      <a16:creationId xmlns:a16="http://schemas.microsoft.com/office/drawing/2014/main" id="{F261ED30-45BE-4DC0-BE4E-CDB152F50426}"/>
                    </a:ext>
                  </a:extLst>
                </p:cNvPr>
                <p:cNvSpPr/>
                <p:nvPr/>
              </p:nvSpPr>
              <p:spPr>
                <a:xfrm>
                  <a:off x="478251" y="3279032"/>
                  <a:ext cx="1368685" cy="84158"/>
                </a:xfrm>
                <a:custGeom>
                  <a:avLst/>
                  <a:gdLst>
                    <a:gd name="connsiteX0" fmla="*/ 1327555 w 1368685"/>
                    <a:gd name="connsiteY0" fmla="*/ 84159 h 84158"/>
                    <a:gd name="connsiteX1" fmla="*/ 0 w 1368685"/>
                    <a:gd name="connsiteY1" fmla="*/ 84159 h 84158"/>
                    <a:gd name="connsiteX2" fmla="*/ 48724 w 1368685"/>
                    <a:gd name="connsiteY2" fmla="*/ 0 h 84158"/>
                    <a:gd name="connsiteX3" fmla="*/ 1368686 w 1368685"/>
                    <a:gd name="connsiteY3" fmla="*/ 0 h 84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8685" h="84158">
                      <a:moveTo>
                        <a:pt x="1327555" y="84159"/>
                      </a:moveTo>
                      <a:lnTo>
                        <a:pt x="0" y="84159"/>
                      </a:lnTo>
                      <a:lnTo>
                        <a:pt x="48724" y="0"/>
                      </a:lnTo>
                      <a:lnTo>
                        <a:pt x="1368686" y="0"/>
                      </a:lnTo>
                      <a:close/>
                    </a:path>
                  </a:pathLst>
                </a:custGeom>
                <a:solidFill>
                  <a:srgbClr val="A5A8AA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3" name="-">
                  <a:extLst>
                    <a:ext uri="{FF2B5EF4-FFF2-40B4-BE49-F238E27FC236}">
                      <a16:creationId xmlns:a16="http://schemas.microsoft.com/office/drawing/2014/main" id="{67565C7D-4B9A-449D-8775-EAB81DC6A4AE}"/>
                    </a:ext>
                  </a:extLst>
                </p:cNvPr>
                <p:cNvSpPr/>
                <p:nvPr/>
              </p:nvSpPr>
              <p:spPr>
                <a:xfrm>
                  <a:off x="401685" y="3363191"/>
                  <a:ext cx="1376278" cy="84791"/>
                </a:xfrm>
                <a:custGeom>
                  <a:avLst/>
                  <a:gdLst>
                    <a:gd name="connsiteX0" fmla="*/ 1334516 w 1376278"/>
                    <a:gd name="connsiteY0" fmla="*/ 84792 h 84791"/>
                    <a:gd name="connsiteX1" fmla="*/ 0 w 1376278"/>
                    <a:gd name="connsiteY1" fmla="*/ 84792 h 84791"/>
                    <a:gd name="connsiteX2" fmla="*/ 49357 w 1376278"/>
                    <a:gd name="connsiteY2" fmla="*/ 0 h 84791"/>
                    <a:gd name="connsiteX3" fmla="*/ 1376279 w 1376278"/>
                    <a:gd name="connsiteY3" fmla="*/ 0 h 84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76278" h="84791">
                      <a:moveTo>
                        <a:pt x="1334516" y="84792"/>
                      </a:moveTo>
                      <a:lnTo>
                        <a:pt x="0" y="84792"/>
                      </a:lnTo>
                      <a:lnTo>
                        <a:pt x="49357" y="0"/>
                      </a:lnTo>
                      <a:lnTo>
                        <a:pt x="1376279" y="0"/>
                      </a:lnTo>
                      <a:close/>
                    </a:path>
                  </a:pathLst>
                </a:custGeom>
                <a:solidFill>
                  <a:srgbClr val="6D6E7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4" name="-">
                  <a:extLst>
                    <a:ext uri="{FF2B5EF4-FFF2-40B4-BE49-F238E27FC236}">
                      <a16:creationId xmlns:a16="http://schemas.microsoft.com/office/drawing/2014/main" id="{C696D008-BE7D-49E6-8607-A49BC6BD7FCE}"/>
                    </a:ext>
                  </a:extLst>
                </p:cNvPr>
                <p:cNvSpPr/>
                <p:nvPr/>
              </p:nvSpPr>
              <p:spPr>
                <a:xfrm>
                  <a:off x="324488" y="3447983"/>
                  <a:ext cx="1383871" cy="84158"/>
                </a:xfrm>
                <a:custGeom>
                  <a:avLst/>
                  <a:gdLst>
                    <a:gd name="connsiteX0" fmla="*/ 1340843 w 1383871"/>
                    <a:gd name="connsiteY0" fmla="*/ 84159 h 84158"/>
                    <a:gd name="connsiteX1" fmla="*/ 0 w 1383871"/>
                    <a:gd name="connsiteY1" fmla="*/ 84159 h 84158"/>
                    <a:gd name="connsiteX2" fmla="*/ 49356 w 1383871"/>
                    <a:gd name="connsiteY2" fmla="*/ 0 h 84158"/>
                    <a:gd name="connsiteX3" fmla="*/ 1383872 w 1383871"/>
                    <a:gd name="connsiteY3" fmla="*/ 0 h 84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83871" h="84158">
                      <a:moveTo>
                        <a:pt x="1340843" y="84159"/>
                      </a:moveTo>
                      <a:lnTo>
                        <a:pt x="0" y="84159"/>
                      </a:lnTo>
                      <a:lnTo>
                        <a:pt x="49356" y="0"/>
                      </a:lnTo>
                      <a:lnTo>
                        <a:pt x="1383872" y="0"/>
                      </a:lnTo>
                      <a:close/>
                    </a:path>
                  </a:pathLst>
                </a:custGeom>
                <a:solidFill>
                  <a:srgbClr val="A5A8AA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5" name="-">
                  <a:extLst>
                    <a:ext uri="{FF2B5EF4-FFF2-40B4-BE49-F238E27FC236}">
                      <a16:creationId xmlns:a16="http://schemas.microsoft.com/office/drawing/2014/main" id="{A7797478-8291-4B67-9118-490400A1656C}"/>
                    </a:ext>
                  </a:extLst>
                </p:cNvPr>
                <p:cNvSpPr/>
                <p:nvPr/>
              </p:nvSpPr>
              <p:spPr>
                <a:xfrm>
                  <a:off x="246656" y="3532141"/>
                  <a:ext cx="1390832" cy="84158"/>
                </a:xfrm>
                <a:custGeom>
                  <a:avLst/>
                  <a:gdLst>
                    <a:gd name="connsiteX0" fmla="*/ 1347804 w 1390832"/>
                    <a:gd name="connsiteY0" fmla="*/ 84159 h 84158"/>
                    <a:gd name="connsiteX1" fmla="*/ 0 w 1390832"/>
                    <a:gd name="connsiteY1" fmla="*/ 84159 h 84158"/>
                    <a:gd name="connsiteX2" fmla="*/ 49989 w 1390832"/>
                    <a:gd name="connsiteY2" fmla="*/ 0 h 84158"/>
                    <a:gd name="connsiteX3" fmla="*/ 1390833 w 1390832"/>
                    <a:gd name="connsiteY3" fmla="*/ 0 h 84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90832" h="84158">
                      <a:moveTo>
                        <a:pt x="1347804" y="84159"/>
                      </a:moveTo>
                      <a:lnTo>
                        <a:pt x="0" y="84159"/>
                      </a:lnTo>
                      <a:lnTo>
                        <a:pt x="49989" y="0"/>
                      </a:lnTo>
                      <a:lnTo>
                        <a:pt x="1390833" y="0"/>
                      </a:lnTo>
                      <a:close/>
                    </a:path>
                  </a:pathLst>
                </a:custGeom>
                <a:solidFill>
                  <a:srgbClr val="6D6E7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6" name="-">
                  <a:extLst>
                    <a:ext uri="{FF2B5EF4-FFF2-40B4-BE49-F238E27FC236}">
                      <a16:creationId xmlns:a16="http://schemas.microsoft.com/office/drawing/2014/main" id="{3D6F004C-FA3E-4A58-9208-75FADEFAA8DA}"/>
                    </a:ext>
                  </a:extLst>
                </p:cNvPr>
                <p:cNvSpPr/>
                <p:nvPr/>
              </p:nvSpPr>
              <p:spPr>
                <a:xfrm>
                  <a:off x="167560" y="3616300"/>
                  <a:ext cx="1399058" cy="84791"/>
                </a:xfrm>
                <a:custGeom>
                  <a:avLst/>
                  <a:gdLst>
                    <a:gd name="connsiteX0" fmla="*/ 1354765 w 1399058"/>
                    <a:gd name="connsiteY0" fmla="*/ 84792 h 84791"/>
                    <a:gd name="connsiteX1" fmla="*/ 0 w 1399058"/>
                    <a:gd name="connsiteY1" fmla="*/ 84792 h 84791"/>
                    <a:gd name="connsiteX2" fmla="*/ 50622 w 1399058"/>
                    <a:gd name="connsiteY2" fmla="*/ 0 h 84791"/>
                    <a:gd name="connsiteX3" fmla="*/ 1399059 w 1399058"/>
                    <a:gd name="connsiteY3" fmla="*/ 0 h 84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99058" h="84791">
                      <a:moveTo>
                        <a:pt x="1354765" y="84792"/>
                      </a:moveTo>
                      <a:lnTo>
                        <a:pt x="0" y="84792"/>
                      </a:lnTo>
                      <a:lnTo>
                        <a:pt x="50622" y="0"/>
                      </a:lnTo>
                      <a:lnTo>
                        <a:pt x="1399059" y="0"/>
                      </a:lnTo>
                      <a:close/>
                    </a:path>
                  </a:pathLst>
                </a:custGeom>
                <a:solidFill>
                  <a:srgbClr val="A5A8AA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7" name="-">
                  <a:extLst>
                    <a:ext uri="{FF2B5EF4-FFF2-40B4-BE49-F238E27FC236}">
                      <a16:creationId xmlns:a16="http://schemas.microsoft.com/office/drawing/2014/main" id="{ED239559-0491-41CC-890A-F981E015B1E2}"/>
                    </a:ext>
                  </a:extLst>
                </p:cNvPr>
                <p:cNvSpPr/>
                <p:nvPr/>
              </p:nvSpPr>
              <p:spPr>
                <a:xfrm>
                  <a:off x="87831" y="3701091"/>
                  <a:ext cx="1406651" cy="84158"/>
                </a:xfrm>
                <a:custGeom>
                  <a:avLst/>
                  <a:gdLst>
                    <a:gd name="connsiteX0" fmla="*/ 1361725 w 1406651"/>
                    <a:gd name="connsiteY0" fmla="*/ 84159 h 84158"/>
                    <a:gd name="connsiteX1" fmla="*/ 0 w 1406651"/>
                    <a:gd name="connsiteY1" fmla="*/ 84159 h 84158"/>
                    <a:gd name="connsiteX2" fmla="*/ 51254 w 1406651"/>
                    <a:gd name="connsiteY2" fmla="*/ 0 h 84158"/>
                    <a:gd name="connsiteX3" fmla="*/ 1406652 w 1406651"/>
                    <a:gd name="connsiteY3" fmla="*/ 0 h 84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06651" h="84158">
                      <a:moveTo>
                        <a:pt x="1361725" y="84159"/>
                      </a:moveTo>
                      <a:lnTo>
                        <a:pt x="0" y="84159"/>
                      </a:lnTo>
                      <a:lnTo>
                        <a:pt x="51254" y="0"/>
                      </a:lnTo>
                      <a:lnTo>
                        <a:pt x="1406652" y="0"/>
                      </a:lnTo>
                      <a:close/>
                    </a:path>
                  </a:pathLst>
                </a:custGeom>
                <a:solidFill>
                  <a:srgbClr val="6D6E7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8" name="-">
                  <a:extLst>
                    <a:ext uri="{FF2B5EF4-FFF2-40B4-BE49-F238E27FC236}">
                      <a16:creationId xmlns:a16="http://schemas.microsoft.com/office/drawing/2014/main" id="{2DBBAFB9-079C-40D6-B2DE-91572E72363E}"/>
                    </a:ext>
                  </a:extLst>
                </p:cNvPr>
                <p:cNvSpPr/>
                <p:nvPr/>
              </p:nvSpPr>
              <p:spPr>
                <a:xfrm>
                  <a:off x="7469" y="3785250"/>
                  <a:ext cx="1413612" cy="84791"/>
                </a:xfrm>
                <a:custGeom>
                  <a:avLst/>
                  <a:gdLst>
                    <a:gd name="connsiteX0" fmla="*/ 1368686 w 1413612"/>
                    <a:gd name="connsiteY0" fmla="*/ 84792 h 84791"/>
                    <a:gd name="connsiteX1" fmla="*/ 0 w 1413612"/>
                    <a:gd name="connsiteY1" fmla="*/ 84792 h 84791"/>
                    <a:gd name="connsiteX2" fmla="*/ 52520 w 1413612"/>
                    <a:gd name="connsiteY2" fmla="*/ 0 h 84791"/>
                    <a:gd name="connsiteX3" fmla="*/ 1413613 w 1413612"/>
                    <a:gd name="connsiteY3" fmla="*/ 0 h 84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13612" h="84791">
                      <a:moveTo>
                        <a:pt x="1368686" y="84792"/>
                      </a:moveTo>
                      <a:lnTo>
                        <a:pt x="0" y="84792"/>
                      </a:lnTo>
                      <a:lnTo>
                        <a:pt x="52520" y="0"/>
                      </a:lnTo>
                      <a:lnTo>
                        <a:pt x="1413613" y="0"/>
                      </a:lnTo>
                      <a:close/>
                    </a:path>
                  </a:pathLst>
                </a:custGeom>
                <a:solidFill>
                  <a:srgbClr val="A5A8AA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9" name="-">
                  <a:extLst>
                    <a:ext uri="{FF2B5EF4-FFF2-40B4-BE49-F238E27FC236}">
                      <a16:creationId xmlns:a16="http://schemas.microsoft.com/office/drawing/2014/main" id="{3C965110-9491-4C45-BA9D-471C12301281}"/>
                    </a:ext>
                  </a:extLst>
                </p:cNvPr>
                <p:cNvSpPr/>
                <p:nvPr/>
              </p:nvSpPr>
              <p:spPr>
                <a:xfrm>
                  <a:off x="-73525" y="3870042"/>
                  <a:ext cx="1421205" cy="84158"/>
                </a:xfrm>
                <a:custGeom>
                  <a:avLst/>
                  <a:gdLst>
                    <a:gd name="connsiteX0" fmla="*/ 1375646 w 1421205"/>
                    <a:gd name="connsiteY0" fmla="*/ 84159 h 84158"/>
                    <a:gd name="connsiteX1" fmla="*/ 0 w 1421205"/>
                    <a:gd name="connsiteY1" fmla="*/ 84159 h 84158"/>
                    <a:gd name="connsiteX2" fmla="*/ 52520 w 1421205"/>
                    <a:gd name="connsiteY2" fmla="*/ 0 h 84158"/>
                    <a:gd name="connsiteX3" fmla="*/ 1421206 w 1421205"/>
                    <a:gd name="connsiteY3" fmla="*/ 0 h 84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21205" h="84158">
                      <a:moveTo>
                        <a:pt x="1375646" y="84159"/>
                      </a:moveTo>
                      <a:lnTo>
                        <a:pt x="0" y="84159"/>
                      </a:lnTo>
                      <a:lnTo>
                        <a:pt x="52520" y="0"/>
                      </a:lnTo>
                      <a:lnTo>
                        <a:pt x="1421206" y="0"/>
                      </a:lnTo>
                      <a:close/>
                    </a:path>
                  </a:pathLst>
                </a:custGeom>
                <a:solidFill>
                  <a:srgbClr val="6D6E7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0" name="-">
                  <a:extLst>
                    <a:ext uri="{FF2B5EF4-FFF2-40B4-BE49-F238E27FC236}">
                      <a16:creationId xmlns:a16="http://schemas.microsoft.com/office/drawing/2014/main" id="{F7BFAD7A-8F13-4BA8-9178-CF5FB7662446}"/>
                    </a:ext>
                  </a:extLst>
                </p:cNvPr>
                <p:cNvSpPr/>
                <p:nvPr/>
              </p:nvSpPr>
              <p:spPr>
                <a:xfrm>
                  <a:off x="-155153" y="3954200"/>
                  <a:ext cx="1428798" cy="84791"/>
                </a:xfrm>
                <a:custGeom>
                  <a:avLst/>
                  <a:gdLst>
                    <a:gd name="connsiteX0" fmla="*/ 1381974 w 1428798"/>
                    <a:gd name="connsiteY0" fmla="*/ 84792 h 84791"/>
                    <a:gd name="connsiteX1" fmla="*/ 0 w 1428798"/>
                    <a:gd name="connsiteY1" fmla="*/ 84792 h 84791"/>
                    <a:gd name="connsiteX2" fmla="*/ 53153 w 1428798"/>
                    <a:gd name="connsiteY2" fmla="*/ 0 h 84791"/>
                    <a:gd name="connsiteX3" fmla="*/ 1428799 w 1428798"/>
                    <a:gd name="connsiteY3" fmla="*/ 0 h 84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28798" h="84791">
                      <a:moveTo>
                        <a:pt x="1381974" y="84792"/>
                      </a:moveTo>
                      <a:lnTo>
                        <a:pt x="0" y="84792"/>
                      </a:lnTo>
                      <a:lnTo>
                        <a:pt x="53153" y="0"/>
                      </a:lnTo>
                      <a:lnTo>
                        <a:pt x="1428799" y="0"/>
                      </a:lnTo>
                      <a:close/>
                    </a:path>
                  </a:pathLst>
                </a:custGeom>
                <a:solidFill>
                  <a:srgbClr val="A5A8AA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1" name="-">
                  <a:extLst>
                    <a:ext uri="{FF2B5EF4-FFF2-40B4-BE49-F238E27FC236}">
                      <a16:creationId xmlns:a16="http://schemas.microsoft.com/office/drawing/2014/main" id="{CD48836D-A77B-4277-BE58-178F23828BDB}"/>
                    </a:ext>
                  </a:extLst>
                </p:cNvPr>
                <p:cNvSpPr/>
                <p:nvPr/>
              </p:nvSpPr>
              <p:spPr>
                <a:xfrm>
                  <a:off x="-237413" y="4038992"/>
                  <a:ext cx="1435759" cy="84158"/>
                </a:xfrm>
                <a:custGeom>
                  <a:avLst/>
                  <a:gdLst>
                    <a:gd name="connsiteX0" fmla="*/ 1388934 w 1435759"/>
                    <a:gd name="connsiteY0" fmla="*/ 84159 h 84158"/>
                    <a:gd name="connsiteX1" fmla="*/ 0 w 1435759"/>
                    <a:gd name="connsiteY1" fmla="*/ 84159 h 84158"/>
                    <a:gd name="connsiteX2" fmla="*/ 53786 w 1435759"/>
                    <a:gd name="connsiteY2" fmla="*/ 0 h 84158"/>
                    <a:gd name="connsiteX3" fmla="*/ 1435759 w 1435759"/>
                    <a:gd name="connsiteY3" fmla="*/ 0 h 84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35759" h="84158">
                      <a:moveTo>
                        <a:pt x="1388934" y="84159"/>
                      </a:moveTo>
                      <a:lnTo>
                        <a:pt x="0" y="84159"/>
                      </a:lnTo>
                      <a:lnTo>
                        <a:pt x="53786" y="0"/>
                      </a:lnTo>
                      <a:lnTo>
                        <a:pt x="1435759" y="0"/>
                      </a:lnTo>
                      <a:close/>
                    </a:path>
                  </a:pathLst>
                </a:custGeom>
                <a:solidFill>
                  <a:srgbClr val="6D6E7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2" name="-">
                  <a:extLst>
                    <a:ext uri="{FF2B5EF4-FFF2-40B4-BE49-F238E27FC236}">
                      <a16:creationId xmlns:a16="http://schemas.microsoft.com/office/drawing/2014/main" id="{7A7742EA-84FC-425F-B73A-03AD8EEED2A0}"/>
                    </a:ext>
                  </a:extLst>
                </p:cNvPr>
                <p:cNvSpPr/>
                <p:nvPr/>
              </p:nvSpPr>
              <p:spPr>
                <a:xfrm>
                  <a:off x="-320939" y="4123150"/>
                  <a:ext cx="1443352" cy="84791"/>
                </a:xfrm>
                <a:custGeom>
                  <a:avLst/>
                  <a:gdLst>
                    <a:gd name="connsiteX0" fmla="*/ 1395895 w 1443352"/>
                    <a:gd name="connsiteY0" fmla="*/ 84791 h 84791"/>
                    <a:gd name="connsiteX1" fmla="*/ 0 w 1443352"/>
                    <a:gd name="connsiteY1" fmla="*/ 84791 h 84791"/>
                    <a:gd name="connsiteX2" fmla="*/ 54418 w 1443352"/>
                    <a:gd name="connsiteY2" fmla="*/ 0 h 84791"/>
                    <a:gd name="connsiteX3" fmla="*/ 1443353 w 1443352"/>
                    <a:gd name="connsiteY3" fmla="*/ 0 h 84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43352" h="84791">
                      <a:moveTo>
                        <a:pt x="1395895" y="84791"/>
                      </a:moveTo>
                      <a:lnTo>
                        <a:pt x="0" y="84791"/>
                      </a:lnTo>
                      <a:lnTo>
                        <a:pt x="54418" y="0"/>
                      </a:lnTo>
                      <a:lnTo>
                        <a:pt x="1443353" y="0"/>
                      </a:lnTo>
                      <a:close/>
                    </a:path>
                  </a:pathLst>
                </a:custGeom>
                <a:solidFill>
                  <a:srgbClr val="A5A8AA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3" name="-">
                  <a:extLst>
                    <a:ext uri="{FF2B5EF4-FFF2-40B4-BE49-F238E27FC236}">
                      <a16:creationId xmlns:a16="http://schemas.microsoft.com/office/drawing/2014/main" id="{EFEF2797-716D-4EBF-B71C-399E0B0DE2E1}"/>
                    </a:ext>
                  </a:extLst>
                </p:cNvPr>
                <p:cNvSpPr/>
                <p:nvPr/>
              </p:nvSpPr>
              <p:spPr>
                <a:xfrm>
                  <a:off x="-405098" y="4207941"/>
                  <a:ext cx="1450945" cy="84158"/>
                </a:xfrm>
                <a:custGeom>
                  <a:avLst/>
                  <a:gdLst>
                    <a:gd name="connsiteX0" fmla="*/ 1402855 w 1450945"/>
                    <a:gd name="connsiteY0" fmla="*/ 84159 h 84158"/>
                    <a:gd name="connsiteX1" fmla="*/ 0 w 1450945"/>
                    <a:gd name="connsiteY1" fmla="*/ 84159 h 84158"/>
                    <a:gd name="connsiteX2" fmla="*/ 55051 w 1450945"/>
                    <a:gd name="connsiteY2" fmla="*/ 0 h 84158"/>
                    <a:gd name="connsiteX3" fmla="*/ 1450946 w 1450945"/>
                    <a:gd name="connsiteY3" fmla="*/ 0 h 84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50945" h="84158">
                      <a:moveTo>
                        <a:pt x="1402855" y="84159"/>
                      </a:moveTo>
                      <a:lnTo>
                        <a:pt x="0" y="84159"/>
                      </a:lnTo>
                      <a:lnTo>
                        <a:pt x="55051" y="0"/>
                      </a:lnTo>
                      <a:lnTo>
                        <a:pt x="1450946" y="0"/>
                      </a:lnTo>
                      <a:close/>
                    </a:path>
                  </a:pathLst>
                </a:custGeom>
                <a:solidFill>
                  <a:srgbClr val="6D6E7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4" name="-">
                  <a:extLst>
                    <a:ext uri="{FF2B5EF4-FFF2-40B4-BE49-F238E27FC236}">
                      <a16:creationId xmlns:a16="http://schemas.microsoft.com/office/drawing/2014/main" id="{5FD078BC-53A5-49DF-8E52-D156FEB59385}"/>
                    </a:ext>
                  </a:extLst>
                </p:cNvPr>
                <p:cNvSpPr/>
                <p:nvPr/>
              </p:nvSpPr>
              <p:spPr>
                <a:xfrm>
                  <a:off x="-489256" y="4292100"/>
                  <a:ext cx="1457906" cy="84158"/>
                </a:xfrm>
                <a:custGeom>
                  <a:avLst/>
                  <a:gdLst>
                    <a:gd name="connsiteX0" fmla="*/ 1409183 w 1457906"/>
                    <a:gd name="connsiteY0" fmla="*/ 84159 h 84158"/>
                    <a:gd name="connsiteX1" fmla="*/ 0 w 1457906"/>
                    <a:gd name="connsiteY1" fmla="*/ 84159 h 84158"/>
                    <a:gd name="connsiteX2" fmla="*/ 55051 w 1457906"/>
                    <a:gd name="connsiteY2" fmla="*/ 0 h 84158"/>
                    <a:gd name="connsiteX3" fmla="*/ 1457907 w 1457906"/>
                    <a:gd name="connsiteY3" fmla="*/ 0 h 84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57906" h="84158">
                      <a:moveTo>
                        <a:pt x="1409183" y="84159"/>
                      </a:moveTo>
                      <a:lnTo>
                        <a:pt x="0" y="84159"/>
                      </a:lnTo>
                      <a:lnTo>
                        <a:pt x="55051" y="0"/>
                      </a:lnTo>
                      <a:lnTo>
                        <a:pt x="1457907" y="0"/>
                      </a:lnTo>
                      <a:close/>
                    </a:path>
                  </a:pathLst>
                </a:custGeom>
                <a:solidFill>
                  <a:srgbClr val="A5A8AA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55" name="-">
                <a:extLst>
                  <a:ext uri="{FF2B5EF4-FFF2-40B4-BE49-F238E27FC236}">
                    <a16:creationId xmlns:a16="http://schemas.microsoft.com/office/drawing/2014/main" id="{D14630E9-2500-42CC-B15F-1A8ED06C6059}"/>
                  </a:ext>
                </a:extLst>
              </p:cNvPr>
              <p:cNvSpPr/>
              <p:nvPr/>
            </p:nvSpPr>
            <p:spPr>
              <a:xfrm>
                <a:off x="-741099" y="4376259"/>
                <a:ext cx="6845958" cy="448635"/>
              </a:xfrm>
              <a:custGeom>
                <a:avLst/>
                <a:gdLst>
                  <a:gd name="connsiteX0" fmla="*/ 0 w 6845958"/>
                  <a:gd name="connsiteY0" fmla="*/ 0 h 448635"/>
                  <a:gd name="connsiteX1" fmla="*/ 6845959 w 6845958"/>
                  <a:gd name="connsiteY1" fmla="*/ 0 h 448635"/>
                  <a:gd name="connsiteX2" fmla="*/ 6845959 w 6845958"/>
                  <a:gd name="connsiteY2" fmla="*/ 448635 h 448635"/>
                  <a:gd name="connsiteX3" fmla="*/ 0 w 6845958"/>
                  <a:gd name="connsiteY3" fmla="*/ 448635 h 448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45958" h="448635">
                    <a:moveTo>
                      <a:pt x="0" y="0"/>
                    </a:moveTo>
                    <a:lnTo>
                      <a:pt x="6845959" y="0"/>
                    </a:lnTo>
                    <a:lnTo>
                      <a:pt x="6845959" y="448635"/>
                    </a:lnTo>
                    <a:lnTo>
                      <a:pt x="0" y="448635"/>
                    </a:lnTo>
                    <a:close/>
                  </a:path>
                </a:pathLst>
              </a:custGeom>
              <a:solidFill>
                <a:srgbClr val="FFCE00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" name="-">
                <a:extLst>
                  <a:ext uri="{FF2B5EF4-FFF2-40B4-BE49-F238E27FC236}">
                    <a16:creationId xmlns:a16="http://schemas.microsoft.com/office/drawing/2014/main" id="{DD26F58A-2D0F-4E37-85B6-A75F1866ABCE}"/>
                  </a:ext>
                </a:extLst>
              </p:cNvPr>
              <p:cNvSpPr/>
              <p:nvPr/>
            </p:nvSpPr>
            <p:spPr>
              <a:xfrm>
                <a:off x="4271085" y="2688024"/>
                <a:ext cx="1833773" cy="1688235"/>
              </a:xfrm>
              <a:custGeom>
                <a:avLst/>
                <a:gdLst>
                  <a:gd name="connsiteX0" fmla="*/ 0 w 1833773"/>
                  <a:gd name="connsiteY0" fmla="*/ 1688235 h 1688235"/>
                  <a:gd name="connsiteX1" fmla="*/ 1833773 w 1833773"/>
                  <a:gd name="connsiteY1" fmla="*/ 1688235 h 1688235"/>
                  <a:gd name="connsiteX2" fmla="*/ 1833773 w 1833773"/>
                  <a:gd name="connsiteY2" fmla="*/ 0 h 1688235"/>
                  <a:gd name="connsiteX3" fmla="*/ 539122 w 1833773"/>
                  <a:gd name="connsiteY3" fmla="*/ 0 h 1688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33773" h="1688235">
                    <a:moveTo>
                      <a:pt x="0" y="1688235"/>
                    </a:moveTo>
                    <a:lnTo>
                      <a:pt x="1833773" y="1688235"/>
                    </a:lnTo>
                    <a:lnTo>
                      <a:pt x="1833773" y="0"/>
                    </a:lnTo>
                    <a:lnTo>
                      <a:pt x="539122" y="0"/>
                    </a:lnTo>
                    <a:close/>
                  </a:path>
                </a:pathLst>
              </a:custGeom>
              <a:solidFill>
                <a:srgbClr val="59595B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" name="-">
                <a:extLst>
                  <a:ext uri="{FF2B5EF4-FFF2-40B4-BE49-F238E27FC236}">
                    <a16:creationId xmlns:a16="http://schemas.microsoft.com/office/drawing/2014/main" id="{D0F65E45-848B-4E7C-B000-8BD8DBBE9E9D}"/>
                  </a:ext>
                </a:extLst>
              </p:cNvPr>
              <p:cNvSpPr/>
              <p:nvPr/>
            </p:nvSpPr>
            <p:spPr>
              <a:xfrm>
                <a:off x="359923" y="2688024"/>
                <a:ext cx="4127571" cy="1688235"/>
              </a:xfrm>
              <a:custGeom>
                <a:avLst/>
                <a:gdLst>
                  <a:gd name="connsiteX0" fmla="*/ 0 w 4127571"/>
                  <a:gd name="connsiteY0" fmla="*/ 1688235 h 1688235"/>
                  <a:gd name="connsiteX1" fmla="*/ 3459997 w 4127571"/>
                  <a:gd name="connsiteY1" fmla="*/ 1688235 h 1688235"/>
                  <a:gd name="connsiteX2" fmla="*/ 4127571 w 4127571"/>
                  <a:gd name="connsiteY2" fmla="*/ 0 h 1688235"/>
                  <a:gd name="connsiteX3" fmla="*/ 1533839 w 4127571"/>
                  <a:gd name="connsiteY3" fmla="*/ 0 h 1688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127571" h="1688235">
                    <a:moveTo>
                      <a:pt x="0" y="1688235"/>
                    </a:moveTo>
                    <a:lnTo>
                      <a:pt x="3459997" y="1688235"/>
                    </a:lnTo>
                    <a:lnTo>
                      <a:pt x="4127571" y="0"/>
                    </a:lnTo>
                    <a:lnTo>
                      <a:pt x="1533839" y="0"/>
                    </a:lnTo>
                    <a:close/>
                  </a:path>
                </a:pathLst>
              </a:custGeom>
              <a:solidFill>
                <a:srgbClr val="59595B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" name="-">
                <a:extLst>
                  <a:ext uri="{FF2B5EF4-FFF2-40B4-BE49-F238E27FC236}">
                    <a16:creationId xmlns:a16="http://schemas.microsoft.com/office/drawing/2014/main" id="{0CBD66CF-F53D-476E-99D4-ADA522469C17}"/>
                  </a:ext>
                </a:extLst>
              </p:cNvPr>
              <p:cNvSpPr/>
              <p:nvPr/>
            </p:nvSpPr>
            <p:spPr>
              <a:xfrm>
                <a:off x="-3145633" y="2688024"/>
                <a:ext cx="4701494" cy="1688235"/>
              </a:xfrm>
              <a:custGeom>
                <a:avLst/>
                <a:gdLst>
                  <a:gd name="connsiteX0" fmla="*/ 0 w 4701494"/>
                  <a:gd name="connsiteY0" fmla="*/ 1688235 h 1688235"/>
                  <a:gd name="connsiteX1" fmla="*/ 3141080 w 4701494"/>
                  <a:gd name="connsiteY1" fmla="*/ 1688235 h 1688235"/>
                  <a:gd name="connsiteX2" fmla="*/ 4701495 w 4701494"/>
                  <a:gd name="connsiteY2" fmla="*/ 0 h 1688235"/>
                  <a:gd name="connsiteX3" fmla="*/ 2136238 w 4701494"/>
                  <a:gd name="connsiteY3" fmla="*/ 0 h 1688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01494" h="1688235">
                    <a:moveTo>
                      <a:pt x="0" y="1688235"/>
                    </a:moveTo>
                    <a:lnTo>
                      <a:pt x="3141080" y="1688235"/>
                    </a:lnTo>
                    <a:lnTo>
                      <a:pt x="4701495" y="0"/>
                    </a:lnTo>
                    <a:lnTo>
                      <a:pt x="2136238" y="0"/>
                    </a:lnTo>
                    <a:close/>
                  </a:path>
                </a:pathLst>
              </a:custGeom>
              <a:solidFill>
                <a:srgbClr val="59595B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59" name="Graphic 3">
                <a:extLst>
                  <a:ext uri="{FF2B5EF4-FFF2-40B4-BE49-F238E27FC236}">
                    <a16:creationId xmlns:a16="http://schemas.microsoft.com/office/drawing/2014/main" id="{509777C8-1F39-4574-856D-6E883EDE5A3B}"/>
                  </a:ext>
                </a:extLst>
              </p:cNvPr>
              <p:cNvGrpSpPr/>
              <p:nvPr/>
            </p:nvGrpSpPr>
            <p:grpSpPr>
              <a:xfrm>
                <a:off x="1638755" y="2440610"/>
                <a:ext cx="484703" cy="247413"/>
                <a:chOff x="1638755" y="2440610"/>
                <a:chExt cx="484703" cy="247413"/>
              </a:xfrm>
              <a:solidFill>
                <a:srgbClr val="6D6E71"/>
              </a:solidFill>
            </p:grpSpPr>
            <p:sp>
              <p:nvSpPr>
                <p:cNvPr id="60" name="-">
                  <a:extLst>
                    <a:ext uri="{FF2B5EF4-FFF2-40B4-BE49-F238E27FC236}">
                      <a16:creationId xmlns:a16="http://schemas.microsoft.com/office/drawing/2014/main" id="{D0D49D14-317E-41C5-8511-7434E4141DFD}"/>
                    </a:ext>
                  </a:extLst>
                </p:cNvPr>
                <p:cNvSpPr/>
                <p:nvPr/>
              </p:nvSpPr>
              <p:spPr>
                <a:xfrm>
                  <a:off x="1638755" y="2440610"/>
                  <a:ext cx="221470" cy="247413"/>
                </a:xfrm>
                <a:custGeom>
                  <a:avLst/>
                  <a:gdLst>
                    <a:gd name="connsiteX0" fmla="*/ 0 w 221470"/>
                    <a:gd name="connsiteY0" fmla="*/ 0 h 247413"/>
                    <a:gd name="connsiteX1" fmla="*/ 221470 w 221470"/>
                    <a:gd name="connsiteY1" fmla="*/ 0 h 247413"/>
                    <a:gd name="connsiteX2" fmla="*/ 221470 w 221470"/>
                    <a:gd name="connsiteY2" fmla="*/ 247414 h 247413"/>
                    <a:gd name="connsiteX3" fmla="*/ 0 w 221470"/>
                    <a:gd name="connsiteY3" fmla="*/ 247414 h 247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21470" h="247413">
                      <a:moveTo>
                        <a:pt x="0" y="0"/>
                      </a:moveTo>
                      <a:lnTo>
                        <a:pt x="221470" y="0"/>
                      </a:lnTo>
                      <a:lnTo>
                        <a:pt x="221470" y="247414"/>
                      </a:lnTo>
                      <a:lnTo>
                        <a:pt x="0" y="247414"/>
                      </a:lnTo>
                      <a:close/>
                    </a:path>
                  </a:pathLst>
                </a:custGeom>
                <a:solidFill>
                  <a:srgbClr val="6D6E7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1" name="-">
                  <a:extLst>
                    <a:ext uri="{FF2B5EF4-FFF2-40B4-BE49-F238E27FC236}">
                      <a16:creationId xmlns:a16="http://schemas.microsoft.com/office/drawing/2014/main" id="{0A04C420-0000-4D6E-ADF2-E22E1693708C}"/>
                    </a:ext>
                  </a:extLst>
                </p:cNvPr>
                <p:cNvSpPr/>
                <p:nvPr/>
              </p:nvSpPr>
              <p:spPr>
                <a:xfrm>
                  <a:off x="1901988" y="2440610"/>
                  <a:ext cx="221470" cy="247413"/>
                </a:xfrm>
                <a:custGeom>
                  <a:avLst/>
                  <a:gdLst>
                    <a:gd name="connsiteX0" fmla="*/ 0 w 221470"/>
                    <a:gd name="connsiteY0" fmla="*/ 0 h 247413"/>
                    <a:gd name="connsiteX1" fmla="*/ 221470 w 221470"/>
                    <a:gd name="connsiteY1" fmla="*/ 0 h 247413"/>
                    <a:gd name="connsiteX2" fmla="*/ 221470 w 221470"/>
                    <a:gd name="connsiteY2" fmla="*/ 247414 h 247413"/>
                    <a:gd name="connsiteX3" fmla="*/ 0 w 221470"/>
                    <a:gd name="connsiteY3" fmla="*/ 247414 h 247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21470" h="247413">
                      <a:moveTo>
                        <a:pt x="0" y="0"/>
                      </a:moveTo>
                      <a:lnTo>
                        <a:pt x="221470" y="0"/>
                      </a:lnTo>
                      <a:lnTo>
                        <a:pt x="221470" y="247414"/>
                      </a:lnTo>
                      <a:lnTo>
                        <a:pt x="0" y="247414"/>
                      </a:lnTo>
                      <a:close/>
                    </a:path>
                  </a:pathLst>
                </a:custGeom>
                <a:solidFill>
                  <a:srgbClr val="6D6E7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62" name="Graphic 3">
                <a:extLst>
                  <a:ext uri="{FF2B5EF4-FFF2-40B4-BE49-F238E27FC236}">
                    <a16:creationId xmlns:a16="http://schemas.microsoft.com/office/drawing/2014/main" id="{509777C8-1F39-4574-856D-6E883EDE5A3B}"/>
                  </a:ext>
                </a:extLst>
              </p:cNvPr>
              <p:cNvGrpSpPr/>
              <p:nvPr/>
            </p:nvGrpSpPr>
            <p:grpSpPr>
              <a:xfrm>
                <a:off x="4547607" y="2440610"/>
                <a:ext cx="484070" cy="247413"/>
                <a:chOff x="4547607" y="2440610"/>
                <a:chExt cx="484070" cy="247413"/>
              </a:xfrm>
              <a:solidFill>
                <a:srgbClr val="6D6E71"/>
              </a:solidFill>
            </p:grpSpPr>
            <p:sp>
              <p:nvSpPr>
                <p:cNvPr id="63" name="-">
                  <a:extLst>
                    <a:ext uri="{FF2B5EF4-FFF2-40B4-BE49-F238E27FC236}">
                      <a16:creationId xmlns:a16="http://schemas.microsoft.com/office/drawing/2014/main" id="{03EBE755-0C0B-4583-9A19-DDFFA3DD37FA}"/>
                    </a:ext>
                  </a:extLst>
                </p:cNvPr>
                <p:cNvSpPr/>
                <p:nvPr/>
              </p:nvSpPr>
              <p:spPr>
                <a:xfrm>
                  <a:off x="4547607" y="2440610"/>
                  <a:ext cx="221470" cy="247413"/>
                </a:xfrm>
                <a:custGeom>
                  <a:avLst/>
                  <a:gdLst>
                    <a:gd name="connsiteX0" fmla="*/ 0 w 221470"/>
                    <a:gd name="connsiteY0" fmla="*/ 0 h 247413"/>
                    <a:gd name="connsiteX1" fmla="*/ 221470 w 221470"/>
                    <a:gd name="connsiteY1" fmla="*/ 0 h 247413"/>
                    <a:gd name="connsiteX2" fmla="*/ 221470 w 221470"/>
                    <a:gd name="connsiteY2" fmla="*/ 247414 h 247413"/>
                    <a:gd name="connsiteX3" fmla="*/ 0 w 221470"/>
                    <a:gd name="connsiteY3" fmla="*/ 247414 h 247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21470" h="247413">
                      <a:moveTo>
                        <a:pt x="0" y="0"/>
                      </a:moveTo>
                      <a:lnTo>
                        <a:pt x="221470" y="0"/>
                      </a:lnTo>
                      <a:lnTo>
                        <a:pt x="221470" y="247414"/>
                      </a:lnTo>
                      <a:lnTo>
                        <a:pt x="0" y="247414"/>
                      </a:lnTo>
                      <a:close/>
                    </a:path>
                  </a:pathLst>
                </a:custGeom>
                <a:solidFill>
                  <a:srgbClr val="6D6E7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4" name="-">
                  <a:extLst>
                    <a:ext uri="{FF2B5EF4-FFF2-40B4-BE49-F238E27FC236}">
                      <a16:creationId xmlns:a16="http://schemas.microsoft.com/office/drawing/2014/main" id="{EBB8D07E-DC9B-46F2-BEAE-1782E4ECA3D8}"/>
                    </a:ext>
                  </a:extLst>
                </p:cNvPr>
                <p:cNvSpPr/>
                <p:nvPr/>
              </p:nvSpPr>
              <p:spPr>
                <a:xfrm>
                  <a:off x="4810207" y="2440610"/>
                  <a:ext cx="221470" cy="247413"/>
                </a:xfrm>
                <a:custGeom>
                  <a:avLst/>
                  <a:gdLst>
                    <a:gd name="connsiteX0" fmla="*/ 0 w 221470"/>
                    <a:gd name="connsiteY0" fmla="*/ 0 h 247413"/>
                    <a:gd name="connsiteX1" fmla="*/ 221470 w 221470"/>
                    <a:gd name="connsiteY1" fmla="*/ 0 h 247413"/>
                    <a:gd name="connsiteX2" fmla="*/ 221470 w 221470"/>
                    <a:gd name="connsiteY2" fmla="*/ 247414 h 247413"/>
                    <a:gd name="connsiteX3" fmla="*/ 0 w 221470"/>
                    <a:gd name="connsiteY3" fmla="*/ 247414 h 247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21470" h="247413">
                      <a:moveTo>
                        <a:pt x="0" y="0"/>
                      </a:moveTo>
                      <a:lnTo>
                        <a:pt x="221470" y="0"/>
                      </a:lnTo>
                      <a:lnTo>
                        <a:pt x="221470" y="247414"/>
                      </a:lnTo>
                      <a:lnTo>
                        <a:pt x="0" y="247414"/>
                      </a:lnTo>
                      <a:close/>
                    </a:path>
                  </a:pathLst>
                </a:custGeom>
                <a:solidFill>
                  <a:srgbClr val="6D6E7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65" name="Graphic 3">
                <a:extLst>
                  <a:ext uri="{FF2B5EF4-FFF2-40B4-BE49-F238E27FC236}">
                    <a16:creationId xmlns:a16="http://schemas.microsoft.com/office/drawing/2014/main" id="{509777C8-1F39-4574-856D-6E883EDE5A3B}"/>
                  </a:ext>
                </a:extLst>
              </p:cNvPr>
              <p:cNvGrpSpPr/>
              <p:nvPr/>
            </p:nvGrpSpPr>
            <p:grpSpPr>
              <a:xfrm>
                <a:off x="478251" y="4376259"/>
                <a:ext cx="5394379" cy="449268"/>
                <a:chOff x="478251" y="4376259"/>
                <a:chExt cx="5394379" cy="449268"/>
              </a:xfrm>
              <a:solidFill>
                <a:srgbClr val="212121"/>
              </a:solidFill>
            </p:grpSpPr>
            <p:sp>
              <p:nvSpPr>
                <p:cNvPr id="66" name="-">
                  <a:extLst>
                    <a:ext uri="{FF2B5EF4-FFF2-40B4-BE49-F238E27FC236}">
                      <a16:creationId xmlns:a16="http://schemas.microsoft.com/office/drawing/2014/main" id="{362FD9C2-76AE-4BF7-BCEE-6BB7588C1EE5}"/>
                    </a:ext>
                  </a:extLst>
                </p:cNvPr>
                <p:cNvSpPr/>
                <p:nvPr/>
              </p:nvSpPr>
              <p:spPr>
                <a:xfrm>
                  <a:off x="5024716" y="4376259"/>
                  <a:ext cx="847914" cy="449268"/>
                </a:xfrm>
                <a:custGeom>
                  <a:avLst/>
                  <a:gdLst>
                    <a:gd name="connsiteX0" fmla="*/ 0 w 847914"/>
                    <a:gd name="connsiteY0" fmla="*/ 449268 h 449268"/>
                    <a:gd name="connsiteX1" fmla="*/ 429652 w 847914"/>
                    <a:gd name="connsiteY1" fmla="*/ 449268 h 449268"/>
                    <a:gd name="connsiteX2" fmla="*/ 847914 w 847914"/>
                    <a:gd name="connsiteY2" fmla="*/ 0 h 449268"/>
                    <a:gd name="connsiteX3" fmla="*/ 418263 w 847914"/>
                    <a:gd name="connsiteY3" fmla="*/ 0 h 4492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47914" h="449268">
                      <a:moveTo>
                        <a:pt x="0" y="449268"/>
                      </a:moveTo>
                      <a:lnTo>
                        <a:pt x="429652" y="449268"/>
                      </a:lnTo>
                      <a:lnTo>
                        <a:pt x="847914" y="0"/>
                      </a:lnTo>
                      <a:lnTo>
                        <a:pt x="418263" y="0"/>
                      </a:lnTo>
                      <a:close/>
                    </a:path>
                  </a:pathLst>
                </a:custGeom>
                <a:solidFill>
                  <a:srgbClr val="21212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7" name="-">
                  <a:extLst>
                    <a:ext uri="{FF2B5EF4-FFF2-40B4-BE49-F238E27FC236}">
                      <a16:creationId xmlns:a16="http://schemas.microsoft.com/office/drawing/2014/main" id="{D5B60CF3-4060-4FB4-88D8-2FC16D257872}"/>
                    </a:ext>
                  </a:extLst>
                </p:cNvPr>
                <p:cNvSpPr/>
                <p:nvPr/>
              </p:nvSpPr>
              <p:spPr>
                <a:xfrm>
                  <a:off x="4115424" y="4376259"/>
                  <a:ext cx="847914" cy="449268"/>
                </a:xfrm>
                <a:custGeom>
                  <a:avLst/>
                  <a:gdLst>
                    <a:gd name="connsiteX0" fmla="*/ 0 w 847914"/>
                    <a:gd name="connsiteY0" fmla="*/ 449268 h 449268"/>
                    <a:gd name="connsiteX1" fmla="*/ 429652 w 847914"/>
                    <a:gd name="connsiteY1" fmla="*/ 449268 h 449268"/>
                    <a:gd name="connsiteX2" fmla="*/ 847914 w 847914"/>
                    <a:gd name="connsiteY2" fmla="*/ 0 h 449268"/>
                    <a:gd name="connsiteX3" fmla="*/ 418262 w 847914"/>
                    <a:gd name="connsiteY3" fmla="*/ 0 h 4492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47914" h="449268">
                      <a:moveTo>
                        <a:pt x="0" y="449268"/>
                      </a:moveTo>
                      <a:lnTo>
                        <a:pt x="429652" y="449268"/>
                      </a:lnTo>
                      <a:lnTo>
                        <a:pt x="847914" y="0"/>
                      </a:lnTo>
                      <a:lnTo>
                        <a:pt x="418262" y="0"/>
                      </a:lnTo>
                      <a:close/>
                    </a:path>
                  </a:pathLst>
                </a:custGeom>
                <a:solidFill>
                  <a:srgbClr val="21212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8" name="-">
                  <a:extLst>
                    <a:ext uri="{FF2B5EF4-FFF2-40B4-BE49-F238E27FC236}">
                      <a16:creationId xmlns:a16="http://schemas.microsoft.com/office/drawing/2014/main" id="{482137AE-75B8-4786-BF9E-7D226FE3938C}"/>
                    </a:ext>
                  </a:extLst>
                </p:cNvPr>
                <p:cNvSpPr/>
                <p:nvPr/>
              </p:nvSpPr>
              <p:spPr>
                <a:xfrm>
                  <a:off x="3206130" y="4376259"/>
                  <a:ext cx="847914" cy="449268"/>
                </a:xfrm>
                <a:custGeom>
                  <a:avLst/>
                  <a:gdLst>
                    <a:gd name="connsiteX0" fmla="*/ 0 w 847914"/>
                    <a:gd name="connsiteY0" fmla="*/ 449268 h 449268"/>
                    <a:gd name="connsiteX1" fmla="*/ 429652 w 847914"/>
                    <a:gd name="connsiteY1" fmla="*/ 449268 h 449268"/>
                    <a:gd name="connsiteX2" fmla="*/ 847915 w 847914"/>
                    <a:gd name="connsiteY2" fmla="*/ 0 h 449268"/>
                    <a:gd name="connsiteX3" fmla="*/ 418895 w 847914"/>
                    <a:gd name="connsiteY3" fmla="*/ 0 h 4492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47914" h="449268">
                      <a:moveTo>
                        <a:pt x="0" y="449268"/>
                      </a:moveTo>
                      <a:lnTo>
                        <a:pt x="429652" y="449268"/>
                      </a:lnTo>
                      <a:lnTo>
                        <a:pt x="847915" y="0"/>
                      </a:lnTo>
                      <a:lnTo>
                        <a:pt x="418895" y="0"/>
                      </a:lnTo>
                      <a:close/>
                    </a:path>
                  </a:pathLst>
                </a:custGeom>
                <a:solidFill>
                  <a:srgbClr val="21212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9" name="-">
                  <a:extLst>
                    <a:ext uri="{FF2B5EF4-FFF2-40B4-BE49-F238E27FC236}">
                      <a16:creationId xmlns:a16="http://schemas.microsoft.com/office/drawing/2014/main" id="{29E1CB3A-B5C6-4B7B-BFF4-C60E45C7C77E}"/>
                    </a:ext>
                  </a:extLst>
                </p:cNvPr>
                <p:cNvSpPr/>
                <p:nvPr/>
              </p:nvSpPr>
              <p:spPr>
                <a:xfrm>
                  <a:off x="2296837" y="4376259"/>
                  <a:ext cx="847914" cy="449268"/>
                </a:xfrm>
                <a:custGeom>
                  <a:avLst/>
                  <a:gdLst>
                    <a:gd name="connsiteX0" fmla="*/ 0 w 847914"/>
                    <a:gd name="connsiteY0" fmla="*/ 449268 h 449268"/>
                    <a:gd name="connsiteX1" fmla="*/ 429652 w 847914"/>
                    <a:gd name="connsiteY1" fmla="*/ 449268 h 449268"/>
                    <a:gd name="connsiteX2" fmla="*/ 847914 w 847914"/>
                    <a:gd name="connsiteY2" fmla="*/ 0 h 449268"/>
                    <a:gd name="connsiteX3" fmla="*/ 418895 w 847914"/>
                    <a:gd name="connsiteY3" fmla="*/ 0 h 4492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47914" h="449268">
                      <a:moveTo>
                        <a:pt x="0" y="449268"/>
                      </a:moveTo>
                      <a:lnTo>
                        <a:pt x="429652" y="449268"/>
                      </a:lnTo>
                      <a:lnTo>
                        <a:pt x="847914" y="0"/>
                      </a:lnTo>
                      <a:lnTo>
                        <a:pt x="418895" y="0"/>
                      </a:lnTo>
                      <a:close/>
                    </a:path>
                  </a:pathLst>
                </a:custGeom>
                <a:solidFill>
                  <a:srgbClr val="21212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0" name="-">
                  <a:extLst>
                    <a:ext uri="{FF2B5EF4-FFF2-40B4-BE49-F238E27FC236}">
                      <a16:creationId xmlns:a16="http://schemas.microsoft.com/office/drawing/2014/main" id="{00F923F1-D3B1-43D7-B33F-ACBFBB6EFE9D}"/>
                    </a:ext>
                  </a:extLst>
                </p:cNvPr>
                <p:cNvSpPr/>
                <p:nvPr/>
              </p:nvSpPr>
              <p:spPr>
                <a:xfrm>
                  <a:off x="1387544" y="4376259"/>
                  <a:ext cx="847914" cy="449268"/>
                </a:xfrm>
                <a:custGeom>
                  <a:avLst/>
                  <a:gdLst>
                    <a:gd name="connsiteX0" fmla="*/ 0 w 847914"/>
                    <a:gd name="connsiteY0" fmla="*/ 449268 h 449268"/>
                    <a:gd name="connsiteX1" fmla="*/ 429652 w 847914"/>
                    <a:gd name="connsiteY1" fmla="*/ 449268 h 449268"/>
                    <a:gd name="connsiteX2" fmla="*/ 847914 w 847914"/>
                    <a:gd name="connsiteY2" fmla="*/ 0 h 449268"/>
                    <a:gd name="connsiteX3" fmla="*/ 418895 w 847914"/>
                    <a:gd name="connsiteY3" fmla="*/ 0 h 4492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47914" h="449268">
                      <a:moveTo>
                        <a:pt x="0" y="449268"/>
                      </a:moveTo>
                      <a:lnTo>
                        <a:pt x="429652" y="449268"/>
                      </a:lnTo>
                      <a:lnTo>
                        <a:pt x="847914" y="0"/>
                      </a:lnTo>
                      <a:lnTo>
                        <a:pt x="418895" y="0"/>
                      </a:lnTo>
                      <a:close/>
                    </a:path>
                  </a:pathLst>
                </a:custGeom>
                <a:solidFill>
                  <a:srgbClr val="21212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1" name="-">
                  <a:extLst>
                    <a:ext uri="{FF2B5EF4-FFF2-40B4-BE49-F238E27FC236}">
                      <a16:creationId xmlns:a16="http://schemas.microsoft.com/office/drawing/2014/main" id="{BC0339D3-DDAD-48DB-A51F-28AAD9BC465E}"/>
                    </a:ext>
                  </a:extLst>
                </p:cNvPr>
                <p:cNvSpPr/>
                <p:nvPr/>
              </p:nvSpPr>
              <p:spPr>
                <a:xfrm>
                  <a:off x="478251" y="4376259"/>
                  <a:ext cx="847914" cy="449268"/>
                </a:xfrm>
                <a:custGeom>
                  <a:avLst/>
                  <a:gdLst>
                    <a:gd name="connsiteX0" fmla="*/ 0 w 847914"/>
                    <a:gd name="connsiteY0" fmla="*/ 449268 h 449268"/>
                    <a:gd name="connsiteX1" fmla="*/ 429652 w 847914"/>
                    <a:gd name="connsiteY1" fmla="*/ 449268 h 449268"/>
                    <a:gd name="connsiteX2" fmla="*/ 847914 w 847914"/>
                    <a:gd name="connsiteY2" fmla="*/ 0 h 449268"/>
                    <a:gd name="connsiteX3" fmla="*/ 418895 w 847914"/>
                    <a:gd name="connsiteY3" fmla="*/ 0 h 4492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47914" h="449268">
                      <a:moveTo>
                        <a:pt x="0" y="449268"/>
                      </a:moveTo>
                      <a:lnTo>
                        <a:pt x="429652" y="449268"/>
                      </a:lnTo>
                      <a:lnTo>
                        <a:pt x="847914" y="0"/>
                      </a:lnTo>
                      <a:lnTo>
                        <a:pt x="418895" y="0"/>
                      </a:lnTo>
                      <a:close/>
                    </a:path>
                  </a:pathLst>
                </a:custGeom>
                <a:solidFill>
                  <a:srgbClr val="21212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72" name="Graphic 3">
              <a:extLst>
                <a:ext uri="{FF2B5EF4-FFF2-40B4-BE49-F238E27FC236}">
                  <a16:creationId xmlns:a16="http://schemas.microsoft.com/office/drawing/2014/main" id="{509777C8-1F39-4574-856D-6E883EDE5A3B}"/>
                </a:ext>
              </a:extLst>
            </p:cNvPr>
            <p:cNvGrpSpPr/>
            <p:nvPr/>
          </p:nvGrpSpPr>
          <p:grpSpPr>
            <a:xfrm>
              <a:off x="6089672" y="2404542"/>
              <a:ext cx="9250491" cy="2421022"/>
              <a:chOff x="6089672" y="2404542"/>
              <a:chExt cx="9250491" cy="2421022"/>
            </a:xfrm>
            <a:solidFill>
              <a:schemeClr val="accent1"/>
            </a:solidFill>
          </p:grpSpPr>
          <p:sp>
            <p:nvSpPr>
              <p:cNvPr id="73" name="-">
                <a:extLst>
                  <a:ext uri="{FF2B5EF4-FFF2-40B4-BE49-F238E27FC236}">
                    <a16:creationId xmlns:a16="http://schemas.microsoft.com/office/drawing/2014/main" id="{7C65CEFA-9D06-4475-9403-C697B5EFA0D4}"/>
                  </a:ext>
                </a:extLst>
              </p:cNvPr>
              <p:cNvSpPr/>
              <p:nvPr/>
            </p:nvSpPr>
            <p:spPr>
              <a:xfrm>
                <a:off x="6089672" y="2404542"/>
                <a:ext cx="6945936" cy="420160"/>
              </a:xfrm>
              <a:custGeom>
                <a:avLst/>
                <a:gdLst>
                  <a:gd name="connsiteX0" fmla="*/ 0 w 6945936"/>
                  <a:gd name="connsiteY0" fmla="*/ 420160 h 420160"/>
                  <a:gd name="connsiteX1" fmla="*/ 6945937 w 6945936"/>
                  <a:gd name="connsiteY1" fmla="*/ 420160 h 420160"/>
                  <a:gd name="connsiteX2" fmla="*/ 6945937 w 6945936"/>
                  <a:gd name="connsiteY2" fmla="*/ 0 h 420160"/>
                  <a:gd name="connsiteX3" fmla="*/ 0 w 6945936"/>
                  <a:gd name="connsiteY3" fmla="*/ 0 h 42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5936" h="420160">
                    <a:moveTo>
                      <a:pt x="0" y="420160"/>
                    </a:moveTo>
                    <a:lnTo>
                      <a:pt x="6945937" y="420160"/>
                    </a:lnTo>
                    <a:lnTo>
                      <a:pt x="694593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32020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74" name="Graphic 3">
                <a:extLst>
                  <a:ext uri="{FF2B5EF4-FFF2-40B4-BE49-F238E27FC236}">
                    <a16:creationId xmlns:a16="http://schemas.microsoft.com/office/drawing/2014/main" id="{509777C8-1F39-4574-856D-6E883EDE5A3B}"/>
                  </a:ext>
                </a:extLst>
              </p:cNvPr>
              <p:cNvGrpSpPr/>
              <p:nvPr/>
            </p:nvGrpSpPr>
            <p:grpSpPr>
              <a:xfrm>
                <a:off x="7124886" y="2688024"/>
                <a:ext cx="1774925" cy="1688235"/>
                <a:chOff x="7124886" y="2688024"/>
                <a:chExt cx="1774925" cy="1688235"/>
              </a:xfrm>
              <a:solidFill>
                <a:schemeClr val="accent1"/>
              </a:solidFill>
            </p:grpSpPr>
            <p:sp>
              <p:nvSpPr>
                <p:cNvPr id="75" name="-">
                  <a:extLst>
                    <a:ext uri="{FF2B5EF4-FFF2-40B4-BE49-F238E27FC236}">
                      <a16:creationId xmlns:a16="http://schemas.microsoft.com/office/drawing/2014/main" id="{79369F05-8F54-45DD-9B43-8E029F399EB8}"/>
                    </a:ext>
                  </a:extLst>
                </p:cNvPr>
                <p:cNvSpPr/>
                <p:nvPr/>
              </p:nvSpPr>
              <p:spPr>
                <a:xfrm>
                  <a:off x="7124886" y="2688024"/>
                  <a:ext cx="1271871" cy="84158"/>
                </a:xfrm>
                <a:custGeom>
                  <a:avLst/>
                  <a:gdLst>
                    <a:gd name="connsiteX0" fmla="*/ 0 w 1271871"/>
                    <a:gd name="connsiteY0" fmla="*/ 84159 h 84158"/>
                    <a:gd name="connsiteX1" fmla="*/ 1271871 w 1271871"/>
                    <a:gd name="connsiteY1" fmla="*/ 84159 h 84158"/>
                    <a:gd name="connsiteX2" fmla="*/ 1271871 w 1271871"/>
                    <a:gd name="connsiteY2" fmla="*/ 0 h 84158"/>
                    <a:gd name="connsiteX3" fmla="*/ 0 w 1271871"/>
                    <a:gd name="connsiteY3" fmla="*/ 0 h 84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71871" h="84158">
                      <a:moveTo>
                        <a:pt x="0" y="84159"/>
                      </a:moveTo>
                      <a:lnTo>
                        <a:pt x="1271871" y="84159"/>
                      </a:lnTo>
                      <a:lnTo>
                        <a:pt x="1271871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D6E7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6" name="-">
                  <a:extLst>
                    <a:ext uri="{FF2B5EF4-FFF2-40B4-BE49-F238E27FC236}">
                      <a16:creationId xmlns:a16="http://schemas.microsoft.com/office/drawing/2014/main" id="{D56FCC61-3BE7-441B-9408-0F0DC639F25F}"/>
                    </a:ext>
                  </a:extLst>
                </p:cNvPr>
                <p:cNvSpPr/>
                <p:nvPr/>
              </p:nvSpPr>
              <p:spPr>
                <a:xfrm>
                  <a:off x="7151463" y="2772182"/>
                  <a:ext cx="1271238" cy="84791"/>
                </a:xfrm>
                <a:custGeom>
                  <a:avLst/>
                  <a:gdLst>
                    <a:gd name="connsiteX0" fmla="*/ 0 w 1271238"/>
                    <a:gd name="connsiteY0" fmla="*/ 84791 h 84791"/>
                    <a:gd name="connsiteX1" fmla="*/ 1271238 w 1271238"/>
                    <a:gd name="connsiteY1" fmla="*/ 84791 h 84791"/>
                    <a:gd name="connsiteX2" fmla="*/ 1271238 w 1271238"/>
                    <a:gd name="connsiteY2" fmla="*/ 0 h 84791"/>
                    <a:gd name="connsiteX3" fmla="*/ 0 w 1271238"/>
                    <a:gd name="connsiteY3" fmla="*/ 0 h 84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71238" h="84791">
                      <a:moveTo>
                        <a:pt x="0" y="84791"/>
                      </a:moveTo>
                      <a:lnTo>
                        <a:pt x="1271238" y="84791"/>
                      </a:lnTo>
                      <a:lnTo>
                        <a:pt x="1271238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8AA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7" name="-">
                  <a:extLst>
                    <a:ext uri="{FF2B5EF4-FFF2-40B4-BE49-F238E27FC236}">
                      <a16:creationId xmlns:a16="http://schemas.microsoft.com/office/drawing/2014/main" id="{22D2893B-00DE-46E2-BB14-DA4478C2CD9C}"/>
                    </a:ext>
                  </a:extLst>
                </p:cNvPr>
                <p:cNvSpPr/>
                <p:nvPr/>
              </p:nvSpPr>
              <p:spPr>
                <a:xfrm>
                  <a:off x="7178039" y="2856974"/>
                  <a:ext cx="1271238" cy="84158"/>
                </a:xfrm>
                <a:custGeom>
                  <a:avLst/>
                  <a:gdLst>
                    <a:gd name="connsiteX0" fmla="*/ 0 w 1271238"/>
                    <a:gd name="connsiteY0" fmla="*/ 84159 h 84158"/>
                    <a:gd name="connsiteX1" fmla="*/ 1271239 w 1271238"/>
                    <a:gd name="connsiteY1" fmla="*/ 84159 h 84158"/>
                    <a:gd name="connsiteX2" fmla="*/ 1271239 w 1271238"/>
                    <a:gd name="connsiteY2" fmla="*/ 0 h 84158"/>
                    <a:gd name="connsiteX3" fmla="*/ 0 w 1271238"/>
                    <a:gd name="connsiteY3" fmla="*/ 0 h 84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71238" h="84158">
                      <a:moveTo>
                        <a:pt x="0" y="84159"/>
                      </a:moveTo>
                      <a:lnTo>
                        <a:pt x="1271239" y="84159"/>
                      </a:lnTo>
                      <a:lnTo>
                        <a:pt x="1271239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D6E7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8" name="-">
                  <a:extLst>
                    <a:ext uri="{FF2B5EF4-FFF2-40B4-BE49-F238E27FC236}">
                      <a16:creationId xmlns:a16="http://schemas.microsoft.com/office/drawing/2014/main" id="{9D1CF584-89D3-4777-9591-0BE97A968152}"/>
                    </a:ext>
                  </a:extLst>
                </p:cNvPr>
                <p:cNvSpPr/>
                <p:nvPr/>
              </p:nvSpPr>
              <p:spPr>
                <a:xfrm>
                  <a:off x="7204615" y="2941132"/>
                  <a:ext cx="1271238" cy="84158"/>
                </a:xfrm>
                <a:custGeom>
                  <a:avLst/>
                  <a:gdLst>
                    <a:gd name="connsiteX0" fmla="*/ 0 w 1271238"/>
                    <a:gd name="connsiteY0" fmla="*/ 84159 h 84158"/>
                    <a:gd name="connsiteX1" fmla="*/ 1271239 w 1271238"/>
                    <a:gd name="connsiteY1" fmla="*/ 84159 h 84158"/>
                    <a:gd name="connsiteX2" fmla="*/ 1271239 w 1271238"/>
                    <a:gd name="connsiteY2" fmla="*/ 0 h 84158"/>
                    <a:gd name="connsiteX3" fmla="*/ 0 w 1271238"/>
                    <a:gd name="connsiteY3" fmla="*/ 0 h 84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71238" h="84158">
                      <a:moveTo>
                        <a:pt x="0" y="84159"/>
                      </a:moveTo>
                      <a:lnTo>
                        <a:pt x="1271239" y="84159"/>
                      </a:lnTo>
                      <a:lnTo>
                        <a:pt x="1271239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8AA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9" name="-">
                  <a:extLst>
                    <a:ext uri="{FF2B5EF4-FFF2-40B4-BE49-F238E27FC236}">
                      <a16:creationId xmlns:a16="http://schemas.microsoft.com/office/drawing/2014/main" id="{18319948-AEEE-43AF-93B8-298202EE0013}"/>
                    </a:ext>
                  </a:extLst>
                </p:cNvPr>
                <p:cNvSpPr/>
                <p:nvPr/>
              </p:nvSpPr>
              <p:spPr>
                <a:xfrm>
                  <a:off x="7231192" y="3025291"/>
                  <a:ext cx="1271238" cy="84791"/>
                </a:xfrm>
                <a:custGeom>
                  <a:avLst/>
                  <a:gdLst>
                    <a:gd name="connsiteX0" fmla="*/ 0 w 1271238"/>
                    <a:gd name="connsiteY0" fmla="*/ 84791 h 84791"/>
                    <a:gd name="connsiteX1" fmla="*/ 1271239 w 1271238"/>
                    <a:gd name="connsiteY1" fmla="*/ 84791 h 84791"/>
                    <a:gd name="connsiteX2" fmla="*/ 1271239 w 1271238"/>
                    <a:gd name="connsiteY2" fmla="*/ 0 h 84791"/>
                    <a:gd name="connsiteX3" fmla="*/ 0 w 1271238"/>
                    <a:gd name="connsiteY3" fmla="*/ 0 h 84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71238" h="84791">
                      <a:moveTo>
                        <a:pt x="0" y="84791"/>
                      </a:moveTo>
                      <a:lnTo>
                        <a:pt x="1271239" y="84791"/>
                      </a:lnTo>
                      <a:lnTo>
                        <a:pt x="1271239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D6E7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0" name="-">
                  <a:extLst>
                    <a:ext uri="{FF2B5EF4-FFF2-40B4-BE49-F238E27FC236}">
                      <a16:creationId xmlns:a16="http://schemas.microsoft.com/office/drawing/2014/main" id="{0280DB5D-9972-4FCD-9666-A5402124F702}"/>
                    </a:ext>
                  </a:extLst>
                </p:cNvPr>
                <p:cNvSpPr/>
                <p:nvPr/>
              </p:nvSpPr>
              <p:spPr>
                <a:xfrm>
                  <a:off x="7257768" y="3110083"/>
                  <a:ext cx="1271238" cy="84158"/>
                </a:xfrm>
                <a:custGeom>
                  <a:avLst/>
                  <a:gdLst>
                    <a:gd name="connsiteX0" fmla="*/ 0 w 1271238"/>
                    <a:gd name="connsiteY0" fmla="*/ 84159 h 84158"/>
                    <a:gd name="connsiteX1" fmla="*/ 1271239 w 1271238"/>
                    <a:gd name="connsiteY1" fmla="*/ 84159 h 84158"/>
                    <a:gd name="connsiteX2" fmla="*/ 1271239 w 1271238"/>
                    <a:gd name="connsiteY2" fmla="*/ 0 h 84158"/>
                    <a:gd name="connsiteX3" fmla="*/ 0 w 1271238"/>
                    <a:gd name="connsiteY3" fmla="*/ 0 h 84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71238" h="84158">
                      <a:moveTo>
                        <a:pt x="0" y="84159"/>
                      </a:moveTo>
                      <a:lnTo>
                        <a:pt x="1271239" y="84159"/>
                      </a:lnTo>
                      <a:lnTo>
                        <a:pt x="1271239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8AA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1" name="-">
                  <a:extLst>
                    <a:ext uri="{FF2B5EF4-FFF2-40B4-BE49-F238E27FC236}">
                      <a16:creationId xmlns:a16="http://schemas.microsoft.com/office/drawing/2014/main" id="{5A67F070-D661-484D-91F5-EC74E1B1FCC9}"/>
                    </a:ext>
                  </a:extLst>
                </p:cNvPr>
                <p:cNvSpPr/>
                <p:nvPr/>
              </p:nvSpPr>
              <p:spPr>
                <a:xfrm>
                  <a:off x="7283712" y="3194241"/>
                  <a:ext cx="1271871" cy="84791"/>
                </a:xfrm>
                <a:custGeom>
                  <a:avLst/>
                  <a:gdLst>
                    <a:gd name="connsiteX0" fmla="*/ 0 w 1271871"/>
                    <a:gd name="connsiteY0" fmla="*/ 84791 h 84791"/>
                    <a:gd name="connsiteX1" fmla="*/ 1271871 w 1271871"/>
                    <a:gd name="connsiteY1" fmla="*/ 84791 h 84791"/>
                    <a:gd name="connsiteX2" fmla="*/ 1271871 w 1271871"/>
                    <a:gd name="connsiteY2" fmla="*/ 0 h 84791"/>
                    <a:gd name="connsiteX3" fmla="*/ 0 w 1271871"/>
                    <a:gd name="connsiteY3" fmla="*/ 0 h 84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71871" h="84791">
                      <a:moveTo>
                        <a:pt x="0" y="84791"/>
                      </a:moveTo>
                      <a:lnTo>
                        <a:pt x="1271871" y="84791"/>
                      </a:lnTo>
                      <a:lnTo>
                        <a:pt x="1271871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D6E7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2" name="-">
                  <a:extLst>
                    <a:ext uri="{FF2B5EF4-FFF2-40B4-BE49-F238E27FC236}">
                      <a16:creationId xmlns:a16="http://schemas.microsoft.com/office/drawing/2014/main" id="{ADE99792-5FB1-410B-9FF7-B80DC3CBF06D}"/>
                    </a:ext>
                  </a:extLst>
                </p:cNvPr>
                <p:cNvSpPr/>
                <p:nvPr/>
              </p:nvSpPr>
              <p:spPr>
                <a:xfrm>
                  <a:off x="7310289" y="3279032"/>
                  <a:ext cx="1271871" cy="84158"/>
                </a:xfrm>
                <a:custGeom>
                  <a:avLst/>
                  <a:gdLst>
                    <a:gd name="connsiteX0" fmla="*/ 0 w 1271871"/>
                    <a:gd name="connsiteY0" fmla="*/ 84159 h 84158"/>
                    <a:gd name="connsiteX1" fmla="*/ 1271871 w 1271871"/>
                    <a:gd name="connsiteY1" fmla="*/ 84159 h 84158"/>
                    <a:gd name="connsiteX2" fmla="*/ 1271871 w 1271871"/>
                    <a:gd name="connsiteY2" fmla="*/ 0 h 84158"/>
                    <a:gd name="connsiteX3" fmla="*/ 0 w 1271871"/>
                    <a:gd name="connsiteY3" fmla="*/ 0 h 84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71871" h="84158">
                      <a:moveTo>
                        <a:pt x="0" y="84159"/>
                      </a:moveTo>
                      <a:lnTo>
                        <a:pt x="1271871" y="84159"/>
                      </a:lnTo>
                      <a:lnTo>
                        <a:pt x="1271871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8AA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3" name="-">
                  <a:extLst>
                    <a:ext uri="{FF2B5EF4-FFF2-40B4-BE49-F238E27FC236}">
                      <a16:creationId xmlns:a16="http://schemas.microsoft.com/office/drawing/2014/main" id="{1960B83D-3219-447F-830B-B38D3F0D5274}"/>
                    </a:ext>
                  </a:extLst>
                </p:cNvPr>
                <p:cNvSpPr/>
                <p:nvPr/>
              </p:nvSpPr>
              <p:spPr>
                <a:xfrm>
                  <a:off x="7336865" y="3363191"/>
                  <a:ext cx="1271238" cy="84791"/>
                </a:xfrm>
                <a:custGeom>
                  <a:avLst/>
                  <a:gdLst>
                    <a:gd name="connsiteX0" fmla="*/ 0 w 1271238"/>
                    <a:gd name="connsiteY0" fmla="*/ 84792 h 84791"/>
                    <a:gd name="connsiteX1" fmla="*/ 1271239 w 1271238"/>
                    <a:gd name="connsiteY1" fmla="*/ 84792 h 84791"/>
                    <a:gd name="connsiteX2" fmla="*/ 1271239 w 1271238"/>
                    <a:gd name="connsiteY2" fmla="*/ 0 h 84791"/>
                    <a:gd name="connsiteX3" fmla="*/ 0 w 1271238"/>
                    <a:gd name="connsiteY3" fmla="*/ 0 h 84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71238" h="84791">
                      <a:moveTo>
                        <a:pt x="0" y="84792"/>
                      </a:moveTo>
                      <a:lnTo>
                        <a:pt x="1271239" y="84792"/>
                      </a:lnTo>
                      <a:lnTo>
                        <a:pt x="1271239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D6E7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4" name="-">
                  <a:extLst>
                    <a:ext uri="{FF2B5EF4-FFF2-40B4-BE49-F238E27FC236}">
                      <a16:creationId xmlns:a16="http://schemas.microsoft.com/office/drawing/2014/main" id="{7274C669-33C4-416A-8479-A4A795E644E8}"/>
                    </a:ext>
                  </a:extLst>
                </p:cNvPr>
                <p:cNvSpPr/>
                <p:nvPr/>
              </p:nvSpPr>
              <p:spPr>
                <a:xfrm>
                  <a:off x="7363442" y="3447983"/>
                  <a:ext cx="1271238" cy="84158"/>
                </a:xfrm>
                <a:custGeom>
                  <a:avLst/>
                  <a:gdLst>
                    <a:gd name="connsiteX0" fmla="*/ 0 w 1271238"/>
                    <a:gd name="connsiteY0" fmla="*/ 84159 h 84158"/>
                    <a:gd name="connsiteX1" fmla="*/ 1271238 w 1271238"/>
                    <a:gd name="connsiteY1" fmla="*/ 84159 h 84158"/>
                    <a:gd name="connsiteX2" fmla="*/ 1271238 w 1271238"/>
                    <a:gd name="connsiteY2" fmla="*/ 0 h 84158"/>
                    <a:gd name="connsiteX3" fmla="*/ 0 w 1271238"/>
                    <a:gd name="connsiteY3" fmla="*/ 0 h 84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71238" h="84158">
                      <a:moveTo>
                        <a:pt x="0" y="84159"/>
                      </a:moveTo>
                      <a:lnTo>
                        <a:pt x="1271238" y="84159"/>
                      </a:lnTo>
                      <a:lnTo>
                        <a:pt x="1271238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8AA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5" name="-">
                  <a:extLst>
                    <a:ext uri="{FF2B5EF4-FFF2-40B4-BE49-F238E27FC236}">
                      <a16:creationId xmlns:a16="http://schemas.microsoft.com/office/drawing/2014/main" id="{B944BA44-98B9-44ED-8A1C-1D8236CAB968}"/>
                    </a:ext>
                  </a:extLst>
                </p:cNvPr>
                <p:cNvSpPr/>
                <p:nvPr/>
              </p:nvSpPr>
              <p:spPr>
                <a:xfrm>
                  <a:off x="7390018" y="3532141"/>
                  <a:ext cx="1271238" cy="84158"/>
                </a:xfrm>
                <a:custGeom>
                  <a:avLst/>
                  <a:gdLst>
                    <a:gd name="connsiteX0" fmla="*/ 0 w 1271238"/>
                    <a:gd name="connsiteY0" fmla="*/ 84159 h 84158"/>
                    <a:gd name="connsiteX1" fmla="*/ 1271239 w 1271238"/>
                    <a:gd name="connsiteY1" fmla="*/ 84159 h 84158"/>
                    <a:gd name="connsiteX2" fmla="*/ 1271239 w 1271238"/>
                    <a:gd name="connsiteY2" fmla="*/ 0 h 84158"/>
                    <a:gd name="connsiteX3" fmla="*/ 0 w 1271238"/>
                    <a:gd name="connsiteY3" fmla="*/ 0 h 84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71238" h="84158">
                      <a:moveTo>
                        <a:pt x="0" y="84159"/>
                      </a:moveTo>
                      <a:lnTo>
                        <a:pt x="1271239" y="84159"/>
                      </a:lnTo>
                      <a:lnTo>
                        <a:pt x="1271239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D6E7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6" name="-">
                  <a:extLst>
                    <a:ext uri="{FF2B5EF4-FFF2-40B4-BE49-F238E27FC236}">
                      <a16:creationId xmlns:a16="http://schemas.microsoft.com/office/drawing/2014/main" id="{AC7FA1CA-E2D2-4E24-8292-86A9E590E593}"/>
                    </a:ext>
                  </a:extLst>
                </p:cNvPr>
                <p:cNvSpPr/>
                <p:nvPr/>
              </p:nvSpPr>
              <p:spPr>
                <a:xfrm>
                  <a:off x="7416594" y="3616300"/>
                  <a:ext cx="1271238" cy="84791"/>
                </a:xfrm>
                <a:custGeom>
                  <a:avLst/>
                  <a:gdLst>
                    <a:gd name="connsiteX0" fmla="*/ 0 w 1271238"/>
                    <a:gd name="connsiteY0" fmla="*/ 84792 h 84791"/>
                    <a:gd name="connsiteX1" fmla="*/ 1271239 w 1271238"/>
                    <a:gd name="connsiteY1" fmla="*/ 84792 h 84791"/>
                    <a:gd name="connsiteX2" fmla="*/ 1271239 w 1271238"/>
                    <a:gd name="connsiteY2" fmla="*/ 0 h 84791"/>
                    <a:gd name="connsiteX3" fmla="*/ 0 w 1271238"/>
                    <a:gd name="connsiteY3" fmla="*/ 0 h 84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71238" h="84791">
                      <a:moveTo>
                        <a:pt x="0" y="84792"/>
                      </a:moveTo>
                      <a:lnTo>
                        <a:pt x="1271239" y="84792"/>
                      </a:lnTo>
                      <a:lnTo>
                        <a:pt x="1271239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8AA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7" name="-">
                  <a:extLst>
                    <a:ext uri="{FF2B5EF4-FFF2-40B4-BE49-F238E27FC236}">
                      <a16:creationId xmlns:a16="http://schemas.microsoft.com/office/drawing/2014/main" id="{5718E9CA-3E53-4371-B934-E7FA7B052AF1}"/>
                    </a:ext>
                  </a:extLst>
                </p:cNvPr>
                <p:cNvSpPr/>
                <p:nvPr/>
              </p:nvSpPr>
              <p:spPr>
                <a:xfrm>
                  <a:off x="7443171" y="3701091"/>
                  <a:ext cx="1271238" cy="84158"/>
                </a:xfrm>
                <a:custGeom>
                  <a:avLst/>
                  <a:gdLst>
                    <a:gd name="connsiteX0" fmla="*/ 0 w 1271238"/>
                    <a:gd name="connsiteY0" fmla="*/ 84159 h 84158"/>
                    <a:gd name="connsiteX1" fmla="*/ 1271239 w 1271238"/>
                    <a:gd name="connsiteY1" fmla="*/ 84159 h 84158"/>
                    <a:gd name="connsiteX2" fmla="*/ 1271239 w 1271238"/>
                    <a:gd name="connsiteY2" fmla="*/ 0 h 84158"/>
                    <a:gd name="connsiteX3" fmla="*/ 0 w 1271238"/>
                    <a:gd name="connsiteY3" fmla="*/ 0 h 84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71238" h="84158">
                      <a:moveTo>
                        <a:pt x="0" y="84159"/>
                      </a:moveTo>
                      <a:lnTo>
                        <a:pt x="1271239" y="84159"/>
                      </a:lnTo>
                      <a:lnTo>
                        <a:pt x="1271239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D6E7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8" name="-">
                  <a:extLst>
                    <a:ext uri="{FF2B5EF4-FFF2-40B4-BE49-F238E27FC236}">
                      <a16:creationId xmlns:a16="http://schemas.microsoft.com/office/drawing/2014/main" id="{ECEFA1EC-E37B-4F05-8DFD-DB332FC2592B}"/>
                    </a:ext>
                  </a:extLst>
                </p:cNvPr>
                <p:cNvSpPr/>
                <p:nvPr/>
              </p:nvSpPr>
              <p:spPr>
                <a:xfrm>
                  <a:off x="7469114" y="3785250"/>
                  <a:ext cx="1271871" cy="84791"/>
                </a:xfrm>
                <a:custGeom>
                  <a:avLst/>
                  <a:gdLst>
                    <a:gd name="connsiteX0" fmla="*/ 0 w 1271871"/>
                    <a:gd name="connsiteY0" fmla="*/ 84792 h 84791"/>
                    <a:gd name="connsiteX1" fmla="*/ 1271871 w 1271871"/>
                    <a:gd name="connsiteY1" fmla="*/ 84792 h 84791"/>
                    <a:gd name="connsiteX2" fmla="*/ 1271871 w 1271871"/>
                    <a:gd name="connsiteY2" fmla="*/ 0 h 84791"/>
                    <a:gd name="connsiteX3" fmla="*/ 0 w 1271871"/>
                    <a:gd name="connsiteY3" fmla="*/ 0 h 84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71871" h="84791">
                      <a:moveTo>
                        <a:pt x="0" y="84792"/>
                      </a:moveTo>
                      <a:lnTo>
                        <a:pt x="1271871" y="84792"/>
                      </a:lnTo>
                      <a:lnTo>
                        <a:pt x="1271871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8AA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9" name="-">
                  <a:extLst>
                    <a:ext uri="{FF2B5EF4-FFF2-40B4-BE49-F238E27FC236}">
                      <a16:creationId xmlns:a16="http://schemas.microsoft.com/office/drawing/2014/main" id="{6419A2C6-8893-45A5-B079-56E625C41C2D}"/>
                    </a:ext>
                  </a:extLst>
                </p:cNvPr>
                <p:cNvSpPr/>
                <p:nvPr/>
              </p:nvSpPr>
              <p:spPr>
                <a:xfrm>
                  <a:off x="7495691" y="3870042"/>
                  <a:ext cx="1271871" cy="84158"/>
                </a:xfrm>
                <a:custGeom>
                  <a:avLst/>
                  <a:gdLst>
                    <a:gd name="connsiteX0" fmla="*/ 0 w 1271871"/>
                    <a:gd name="connsiteY0" fmla="*/ 84159 h 84158"/>
                    <a:gd name="connsiteX1" fmla="*/ 1271871 w 1271871"/>
                    <a:gd name="connsiteY1" fmla="*/ 84159 h 84158"/>
                    <a:gd name="connsiteX2" fmla="*/ 1271871 w 1271871"/>
                    <a:gd name="connsiteY2" fmla="*/ 0 h 84158"/>
                    <a:gd name="connsiteX3" fmla="*/ 0 w 1271871"/>
                    <a:gd name="connsiteY3" fmla="*/ 0 h 84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71871" h="84158">
                      <a:moveTo>
                        <a:pt x="0" y="84159"/>
                      </a:moveTo>
                      <a:lnTo>
                        <a:pt x="1271871" y="84159"/>
                      </a:lnTo>
                      <a:lnTo>
                        <a:pt x="1271871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D6E7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0" name="-">
                  <a:extLst>
                    <a:ext uri="{FF2B5EF4-FFF2-40B4-BE49-F238E27FC236}">
                      <a16:creationId xmlns:a16="http://schemas.microsoft.com/office/drawing/2014/main" id="{360AF442-6573-484D-AC2C-F9E320361A4B}"/>
                    </a:ext>
                  </a:extLst>
                </p:cNvPr>
                <p:cNvSpPr/>
                <p:nvPr/>
              </p:nvSpPr>
              <p:spPr>
                <a:xfrm>
                  <a:off x="7522267" y="3954200"/>
                  <a:ext cx="1271871" cy="84791"/>
                </a:xfrm>
                <a:custGeom>
                  <a:avLst/>
                  <a:gdLst>
                    <a:gd name="connsiteX0" fmla="*/ 0 w 1271871"/>
                    <a:gd name="connsiteY0" fmla="*/ 84792 h 84791"/>
                    <a:gd name="connsiteX1" fmla="*/ 1271871 w 1271871"/>
                    <a:gd name="connsiteY1" fmla="*/ 84792 h 84791"/>
                    <a:gd name="connsiteX2" fmla="*/ 1271871 w 1271871"/>
                    <a:gd name="connsiteY2" fmla="*/ 0 h 84791"/>
                    <a:gd name="connsiteX3" fmla="*/ 0 w 1271871"/>
                    <a:gd name="connsiteY3" fmla="*/ 0 h 84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71871" h="84791">
                      <a:moveTo>
                        <a:pt x="0" y="84792"/>
                      </a:moveTo>
                      <a:lnTo>
                        <a:pt x="1271871" y="84792"/>
                      </a:lnTo>
                      <a:lnTo>
                        <a:pt x="1271871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8AA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1" name="-">
                  <a:extLst>
                    <a:ext uri="{FF2B5EF4-FFF2-40B4-BE49-F238E27FC236}">
                      <a16:creationId xmlns:a16="http://schemas.microsoft.com/office/drawing/2014/main" id="{5E4010F6-C758-4A80-A746-B87A654FC3EB}"/>
                    </a:ext>
                  </a:extLst>
                </p:cNvPr>
                <p:cNvSpPr/>
                <p:nvPr/>
              </p:nvSpPr>
              <p:spPr>
                <a:xfrm>
                  <a:off x="7548844" y="4038992"/>
                  <a:ext cx="1271238" cy="84158"/>
                </a:xfrm>
                <a:custGeom>
                  <a:avLst/>
                  <a:gdLst>
                    <a:gd name="connsiteX0" fmla="*/ 0 w 1271238"/>
                    <a:gd name="connsiteY0" fmla="*/ 84159 h 84158"/>
                    <a:gd name="connsiteX1" fmla="*/ 1271239 w 1271238"/>
                    <a:gd name="connsiteY1" fmla="*/ 84159 h 84158"/>
                    <a:gd name="connsiteX2" fmla="*/ 1271239 w 1271238"/>
                    <a:gd name="connsiteY2" fmla="*/ 0 h 84158"/>
                    <a:gd name="connsiteX3" fmla="*/ 0 w 1271238"/>
                    <a:gd name="connsiteY3" fmla="*/ 0 h 84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71238" h="84158">
                      <a:moveTo>
                        <a:pt x="0" y="84159"/>
                      </a:moveTo>
                      <a:lnTo>
                        <a:pt x="1271239" y="84159"/>
                      </a:lnTo>
                      <a:lnTo>
                        <a:pt x="1271239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D6E7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2" name="-">
                  <a:extLst>
                    <a:ext uri="{FF2B5EF4-FFF2-40B4-BE49-F238E27FC236}">
                      <a16:creationId xmlns:a16="http://schemas.microsoft.com/office/drawing/2014/main" id="{EA930C07-5F98-449E-8CCD-3BBD1B9317BC}"/>
                    </a:ext>
                  </a:extLst>
                </p:cNvPr>
                <p:cNvSpPr/>
                <p:nvPr/>
              </p:nvSpPr>
              <p:spPr>
                <a:xfrm>
                  <a:off x="7575420" y="4123150"/>
                  <a:ext cx="1271238" cy="84791"/>
                </a:xfrm>
                <a:custGeom>
                  <a:avLst/>
                  <a:gdLst>
                    <a:gd name="connsiteX0" fmla="*/ 0 w 1271238"/>
                    <a:gd name="connsiteY0" fmla="*/ 84791 h 84791"/>
                    <a:gd name="connsiteX1" fmla="*/ 1271238 w 1271238"/>
                    <a:gd name="connsiteY1" fmla="*/ 84791 h 84791"/>
                    <a:gd name="connsiteX2" fmla="*/ 1271238 w 1271238"/>
                    <a:gd name="connsiteY2" fmla="*/ 0 h 84791"/>
                    <a:gd name="connsiteX3" fmla="*/ 0 w 1271238"/>
                    <a:gd name="connsiteY3" fmla="*/ 0 h 84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71238" h="84791">
                      <a:moveTo>
                        <a:pt x="0" y="84791"/>
                      </a:moveTo>
                      <a:lnTo>
                        <a:pt x="1271238" y="84791"/>
                      </a:lnTo>
                      <a:lnTo>
                        <a:pt x="1271238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8AA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3" name="-">
                  <a:extLst>
                    <a:ext uri="{FF2B5EF4-FFF2-40B4-BE49-F238E27FC236}">
                      <a16:creationId xmlns:a16="http://schemas.microsoft.com/office/drawing/2014/main" id="{5471DD6E-3B8B-4566-B168-3D746FB12BA9}"/>
                    </a:ext>
                  </a:extLst>
                </p:cNvPr>
                <p:cNvSpPr/>
                <p:nvPr/>
              </p:nvSpPr>
              <p:spPr>
                <a:xfrm>
                  <a:off x="7601997" y="4207941"/>
                  <a:ext cx="1271238" cy="84158"/>
                </a:xfrm>
                <a:custGeom>
                  <a:avLst/>
                  <a:gdLst>
                    <a:gd name="connsiteX0" fmla="*/ 0 w 1271238"/>
                    <a:gd name="connsiteY0" fmla="*/ 84159 h 84158"/>
                    <a:gd name="connsiteX1" fmla="*/ 1271239 w 1271238"/>
                    <a:gd name="connsiteY1" fmla="*/ 84159 h 84158"/>
                    <a:gd name="connsiteX2" fmla="*/ 1271239 w 1271238"/>
                    <a:gd name="connsiteY2" fmla="*/ 0 h 84158"/>
                    <a:gd name="connsiteX3" fmla="*/ 0 w 1271238"/>
                    <a:gd name="connsiteY3" fmla="*/ 0 h 84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71238" h="84158">
                      <a:moveTo>
                        <a:pt x="0" y="84159"/>
                      </a:moveTo>
                      <a:lnTo>
                        <a:pt x="1271239" y="84159"/>
                      </a:lnTo>
                      <a:lnTo>
                        <a:pt x="1271239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D6E7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4" name="-">
                  <a:extLst>
                    <a:ext uri="{FF2B5EF4-FFF2-40B4-BE49-F238E27FC236}">
                      <a16:creationId xmlns:a16="http://schemas.microsoft.com/office/drawing/2014/main" id="{DB11B397-42C5-45ED-8BD5-B2E9F9069801}"/>
                    </a:ext>
                  </a:extLst>
                </p:cNvPr>
                <p:cNvSpPr/>
                <p:nvPr/>
              </p:nvSpPr>
              <p:spPr>
                <a:xfrm>
                  <a:off x="7628573" y="4292100"/>
                  <a:ext cx="1271238" cy="84158"/>
                </a:xfrm>
                <a:custGeom>
                  <a:avLst/>
                  <a:gdLst>
                    <a:gd name="connsiteX0" fmla="*/ 0 w 1271238"/>
                    <a:gd name="connsiteY0" fmla="*/ 84159 h 84158"/>
                    <a:gd name="connsiteX1" fmla="*/ 1271239 w 1271238"/>
                    <a:gd name="connsiteY1" fmla="*/ 84159 h 84158"/>
                    <a:gd name="connsiteX2" fmla="*/ 1271239 w 1271238"/>
                    <a:gd name="connsiteY2" fmla="*/ 0 h 84158"/>
                    <a:gd name="connsiteX3" fmla="*/ 0 w 1271238"/>
                    <a:gd name="connsiteY3" fmla="*/ 0 h 84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71238" h="84158">
                      <a:moveTo>
                        <a:pt x="0" y="84159"/>
                      </a:moveTo>
                      <a:lnTo>
                        <a:pt x="1271239" y="84159"/>
                      </a:lnTo>
                      <a:lnTo>
                        <a:pt x="1271239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8AA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95" name="Graphic 3">
                <a:extLst>
                  <a:ext uri="{FF2B5EF4-FFF2-40B4-BE49-F238E27FC236}">
                    <a16:creationId xmlns:a16="http://schemas.microsoft.com/office/drawing/2014/main" id="{509777C8-1F39-4574-856D-6E883EDE5A3B}"/>
                  </a:ext>
                </a:extLst>
              </p:cNvPr>
              <p:cNvGrpSpPr/>
              <p:nvPr/>
            </p:nvGrpSpPr>
            <p:grpSpPr>
              <a:xfrm>
                <a:off x="9885038" y="2688024"/>
                <a:ext cx="2798750" cy="1688235"/>
                <a:chOff x="9885038" y="2688024"/>
                <a:chExt cx="2798750" cy="1688235"/>
              </a:xfrm>
              <a:solidFill>
                <a:schemeClr val="accent1"/>
              </a:solidFill>
            </p:grpSpPr>
            <p:sp>
              <p:nvSpPr>
                <p:cNvPr id="96" name="-">
                  <a:extLst>
                    <a:ext uri="{FF2B5EF4-FFF2-40B4-BE49-F238E27FC236}">
                      <a16:creationId xmlns:a16="http://schemas.microsoft.com/office/drawing/2014/main" id="{9D51C86A-2A96-4EB8-908E-25449E806F90}"/>
                    </a:ext>
                  </a:extLst>
                </p:cNvPr>
                <p:cNvSpPr/>
                <p:nvPr/>
              </p:nvSpPr>
              <p:spPr>
                <a:xfrm>
                  <a:off x="9885038" y="2688024"/>
                  <a:ext cx="1315532" cy="84158"/>
                </a:xfrm>
                <a:custGeom>
                  <a:avLst/>
                  <a:gdLst>
                    <a:gd name="connsiteX0" fmla="*/ 37333 w 1315532"/>
                    <a:gd name="connsiteY0" fmla="*/ 84159 h 84158"/>
                    <a:gd name="connsiteX1" fmla="*/ 1315532 w 1315532"/>
                    <a:gd name="connsiteY1" fmla="*/ 84159 h 84158"/>
                    <a:gd name="connsiteX2" fmla="*/ 1271238 w 1315532"/>
                    <a:gd name="connsiteY2" fmla="*/ 0 h 84158"/>
                    <a:gd name="connsiteX3" fmla="*/ 0 w 1315532"/>
                    <a:gd name="connsiteY3" fmla="*/ 0 h 84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5532" h="84158">
                      <a:moveTo>
                        <a:pt x="37333" y="84159"/>
                      </a:moveTo>
                      <a:lnTo>
                        <a:pt x="1315532" y="84159"/>
                      </a:lnTo>
                      <a:lnTo>
                        <a:pt x="1271238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D6E7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7" name="-">
                  <a:extLst>
                    <a:ext uri="{FF2B5EF4-FFF2-40B4-BE49-F238E27FC236}">
                      <a16:creationId xmlns:a16="http://schemas.microsoft.com/office/drawing/2014/main" id="{E44694B9-92AF-4EDD-9B7B-F6537D59CBBF}"/>
                    </a:ext>
                  </a:extLst>
                </p:cNvPr>
                <p:cNvSpPr/>
                <p:nvPr/>
              </p:nvSpPr>
              <p:spPr>
                <a:xfrm>
                  <a:off x="9948947" y="2772182"/>
                  <a:ext cx="1323126" cy="84791"/>
                </a:xfrm>
                <a:custGeom>
                  <a:avLst/>
                  <a:gdLst>
                    <a:gd name="connsiteX0" fmla="*/ 37966 w 1323126"/>
                    <a:gd name="connsiteY0" fmla="*/ 84791 h 84791"/>
                    <a:gd name="connsiteX1" fmla="*/ 1323127 w 1323126"/>
                    <a:gd name="connsiteY1" fmla="*/ 84791 h 84791"/>
                    <a:gd name="connsiteX2" fmla="*/ 1278199 w 1323126"/>
                    <a:gd name="connsiteY2" fmla="*/ 0 h 84791"/>
                    <a:gd name="connsiteX3" fmla="*/ 0 w 1323126"/>
                    <a:gd name="connsiteY3" fmla="*/ 0 h 84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23126" h="84791">
                      <a:moveTo>
                        <a:pt x="37966" y="84791"/>
                      </a:moveTo>
                      <a:lnTo>
                        <a:pt x="1323127" y="84791"/>
                      </a:lnTo>
                      <a:lnTo>
                        <a:pt x="1278199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8AA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8" name="-">
                  <a:extLst>
                    <a:ext uri="{FF2B5EF4-FFF2-40B4-BE49-F238E27FC236}">
                      <a16:creationId xmlns:a16="http://schemas.microsoft.com/office/drawing/2014/main" id="{15FE887A-D0FC-484E-8674-DFE6F0468D6F}"/>
                    </a:ext>
                  </a:extLst>
                </p:cNvPr>
                <p:cNvSpPr/>
                <p:nvPr/>
              </p:nvSpPr>
              <p:spPr>
                <a:xfrm>
                  <a:off x="10013491" y="2856974"/>
                  <a:ext cx="1330717" cy="84158"/>
                </a:xfrm>
                <a:custGeom>
                  <a:avLst/>
                  <a:gdLst>
                    <a:gd name="connsiteX0" fmla="*/ 37966 w 1330717"/>
                    <a:gd name="connsiteY0" fmla="*/ 84159 h 84158"/>
                    <a:gd name="connsiteX1" fmla="*/ 1330718 w 1330717"/>
                    <a:gd name="connsiteY1" fmla="*/ 84159 h 84158"/>
                    <a:gd name="connsiteX2" fmla="*/ 1285159 w 1330717"/>
                    <a:gd name="connsiteY2" fmla="*/ 0 h 84158"/>
                    <a:gd name="connsiteX3" fmla="*/ 0 w 1330717"/>
                    <a:gd name="connsiteY3" fmla="*/ 0 h 84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30717" h="84158">
                      <a:moveTo>
                        <a:pt x="37966" y="84159"/>
                      </a:moveTo>
                      <a:lnTo>
                        <a:pt x="1330718" y="84159"/>
                      </a:lnTo>
                      <a:lnTo>
                        <a:pt x="1285159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D6E7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9" name="-">
                  <a:extLst>
                    <a:ext uri="{FF2B5EF4-FFF2-40B4-BE49-F238E27FC236}">
                      <a16:creationId xmlns:a16="http://schemas.microsoft.com/office/drawing/2014/main" id="{6E1A5797-0A09-4730-9C50-30E6F260EA25}"/>
                    </a:ext>
                  </a:extLst>
                </p:cNvPr>
                <p:cNvSpPr/>
                <p:nvPr/>
              </p:nvSpPr>
              <p:spPr>
                <a:xfrm>
                  <a:off x="10078665" y="2941132"/>
                  <a:ext cx="1338312" cy="84158"/>
                </a:xfrm>
                <a:custGeom>
                  <a:avLst/>
                  <a:gdLst>
                    <a:gd name="connsiteX0" fmla="*/ 39233 w 1338312"/>
                    <a:gd name="connsiteY0" fmla="*/ 84159 h 84158"/>
                    <a:gd name="connsiteX1" fmla="*/ 1338313 w 1338312"/>
                    <a:gd name="connsiteY1" fmla="*/ 84159 h 84158"/>
                    <a:gd name="connsiteX2" fmla="*/ 1292753 w 1338312"/>
                    <a:gd name="connsiteY2" fmla="*/ 0 h 84158"/>
                    <a:gd name="connsiteX3" fmla="*/ 0 w 1338312"/>
                    <a:gd name="connsiteY3" fmla="*/ 0 h 84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38312" h="84158">
                      <a:moveTo>
                        <a:pt x="39233" y="84159"/>
                      </a:moveTo>
                      <a:lnTo>
                        <a:pt x="1338313" y="84159"/>
                      </a:lnTo>
                      <a:lnTo>
                        <a:pt x="1292753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8AA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0" name="-">
                  <a:extLst>
                    <a:ext uri="{FF2B5EF4-FFF2-40B4-BE49-F238E27FC236}">
                      <a16:creationId xmlns:a16="http://schemas.microsoft.com/office/drawing/2014/main" id="{D3FB01BC-3468-4618-9995-DE817C54A0AB}"/>
                    </a:ext>
                  </a:extLst>
                </p:cNvPr>
                <p:cNvSpPr/>
                <p:nvPr/>
              </p:nvSpPr>
              <p:spPr>
                <a:xfrm>
                  <a:off x="10144474" y="3025291"/>
                  <a:ext cx="1346538" cy="84791"/>
                </a:xfrm>
                <a:custGeom>
                  <a:avLst/>
                  <a:gdLst>
                    <a:gd name="connsiteX0" fmla="*/ 39865 w 1346538"/>
                    <a:gd name="connsiteY0" fmla="*/ 84791 h 84791"/>
                    <a:gd name="connsiteX1" fmla="*/ 1346539 w 1346538"/>
                    <a:gd name="connsiteY1" fmla="*/ 84791 h 84791"/>
                    <a:gd name="connsiteX2" fmla="*/ 1299713 w 1346538"/>
                    <a:gd name="connsiteY2" fmla="*/ 0 h 84791"/>
                    <a:gd name="connsiteX3" fmla="*/ 0 w 1346538"/>
                    <a:gd name="connsiteY3" fmla="*/ 0 h 84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46538" h="84791">
                      <a:moveTo>
                        <a:pt x="39865" y="84791"/>
                      </a:moveTo>
                      <a:lnTo>
                        <a:pt x="1346539" y="84791"/>
                      </a:lnTo>
                      <a:lnTo>
                        <a:pt x="1299713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D6E7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1" name="-">
                  <a:extLst>
                    <a:ext uri="{FF2B5EF4-FFF2-40B4-BE49-F238E27FC236}">
                      <a16:creationId xmlns:a16="http://schemas.microsoft.com/office/drawing/2014/main" id="{726555AD-8B0C-419D-BD63-18A4DD98FA11}"/>
                    </a:ext>
                  </a:extLst>
                </p:cNvPr>
                <p:cNvSpPr/>
                <p:nvPr/>
              </p:nvSpPr>
              <p:spPr>
                <a:xfrm>
                  <a:off x="10211547" y="3110083"/>
                  <a:ext cx="1353499" cy="84158"/>
                </a:xfrm>
                <a:custGeom>
                  <a:avLst/>
                  <a:gdLst>
                    <a:gd name="connsiteX0" fmla="*/ 40498 w 1353499"/>
                    <a:gd name="connsiteY0" fmla="*/ 84159 h 84158"/>
                    <a:gd name="connsiteX1" fmla="*/ 1353500 w 1353499"/>
                    <a:gd name="connsiteY1" fmla="*/ 84159 h 84158"/>
                    <a:gd name="connsiteX2" fmla="*/ 1306674 w 1353499"/>
                    <a:gd name="connsiteY2" fmla="*/ 0 h 84158"/>
                    <a:gd name="connsiteX3" fmla="*/ 0 w 1353499"/>
                    <a:gd name="connsiteY3" fmla="*/ 0 h 84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53499" h="84158">
                      <a:moveTo>
                        <a:pt x="40498" y="84159"/>
                      </a:moveTo>
                      <a:lnTo>
                        <a:pt x="1353500" y="84159"/>
                      </a:lnTo>
                      <a:lnTo>
                        <a:pt x="1306674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8AA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2" name="-">
                  <a:extLst>
                    <a:ext uri="{FF2B5EF4-FFF2-40B4-BE49-F238E27FC236}">
                      <a16:creationId xmlns:a16="http://schemas.microsoft.com/office/drawing/2014/main" id="{DF7A1DE6-36F6-4D77-A05C-60EA0517FC5D}"/>
                    </a:ext>
                  </a:extLst>
                </p:cNvPr>
                <p:cNvSpPr/>
                <p:nvPr/>
              </p:nvSpPr>
              <p:spPr>
                <a:xfrm>
                  <a:off x="10279255" y="3194241"/>
                  <a:ext cx="1361091" cy="84791"/>
                </a:xfrm>
                <a:custGeom>
                  <a:avLst/>
                  <a:gdLst>
                    <a:gd name="connsiteX0" fmla="*/ 40497 w 1361091"/>
                    <a:gd name="connsiteY0" fmla="*/ 84791 h 84791"/>
                    <a:gd name="connsiteX1" fmla="*/ 1361091 w 1361091"/>
                    <a:gd name="connsiteY1" fmla="*/ 84791 h 84791"/>
                    <a:gd name="connsiteX2" fmla="*/ 1313002 w 1361091"/>
                    <a:gd name="connsiteY2" fmla="*/ 0 h 84791"/>
                    <a:gd name="connsiteX3" fmla="*/ 0 w 1361091"/>
                    <a:gd name="connsiteY3" fmla="*/ 0 h 84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1091" h="84791">
                      <a:moveTo>
                        <a:pt x="40497" y="84791"/>
                      </a:moveTo>
                      <a:lnTo>
                        <a:pt x="1361091" y="84791"/>
                      </a:lnTo>
                      <a:lnTo>
                        <a:pt x="1313002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D6E7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3" name="-">
                  <a:extLst>
                    <a:ext uri="{FF2B5EF4-FFF2-40B4-BE49-F238E27FC236}">
                      <a16:creationId xmlns:a16="http://schemas.microsoft.com/office/drawing/2014/main" id="{13900596-2248-4269-A086-298AF769B604}"/>
                    </a:ext>
                  </a:extLst>
                </p:cNvPr>
                <p:cNvSpPr/>
                <p:nvPr/>
              </p:nvSpPr>
              <p:spPr>
                <a:xfrm>
                  <a:off x="10347593" y="3279032"/>
                  <a:ext cx="1368685" cy="84158"/>
                </a:xfrm>
                <a:custGeom>
                  <a:avLst/>
                  <a:gdLst>
                    <a:gd name="connsiteX0" fmla="*/ 41130 w 1368685"/>
                    <a:gd name="connsiteY0" fmla="*/ 84159 h 84158"/>
                    <a:gd name="connsiteX1" fmla="*/ 1368686 w 1368685"/>
                    <a:gd name="connsiteY1" fmla="*/ 84159 h 84158"/>
                    <a:gd name="connsiteX2" fmla="*/ 1319963 w 1368685"/>
                    <a:gd name="connsiteY2" fmla="*/ 0 h 84158"/>
                    <a:gd name="connsiteX3" fmla="*/ 0 w 1368685"/>
                    <a:gd name="connsiteY3" fmla="*/ 0 h 84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68685" h="84158">
                      <a:moveTo>
                        <a:pt x="41130" y="84159"/>
                      </a:moveTo>
                      <a:lnTo>
                        <a:pt x="1368686" y="84159"/>
                      </a:lnTo>
                      <a:lnTo>
                        <a:pt x="1319963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8AA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4" name="-">
                  <a:extLst>
                    <a:ext uri="{FF2B5EF4-FFF2-40B4-BE49-F238E27FC236}">
                      <a16:creationId xmlns:a16="http://schemas.microsoft.com/office/drawing/2014/main" id="{AF1A50C8-4F7D-44B1-A270-E0E4EBF4282F}"/>
                    </a:ext>
                  </a:extLst>
                </p:cNvPr>
                <p:cNvSpPr/>
                <p:nvPr/>
              </p:nvSpPr>
              <p:spPr>
                <a:xfrm>
                  <a:off x="10416566" y="3363191"/>
                  <a:ext cx="1376278" cy="84791"/>
                </a:xfrm>
                <a:custGeom>
                  <a:avLst/>
                  <a:gdLst>
                    <a:gd name="connsiteX0" fmla="*/ 41762 w 1376278"/>
                    <a:gd name="connsiteY0" fmla="*/ 84792 h 84791"/>
                    <a:gd name="connsiteX1" fmla="*/ 1376279 w 1376278"/>
                    <a:gd name="connsiteY1" fmla="*/ 84792 h 84791"/>
                    <a:gd name="connsiteX2" fmla="*/ 1326922 w 1376278"/>
                    <a:gd name="connsiteY2" fmla="*/ 0 h 84791"/>
                    <a:gd name="connsiteX3" fmla="*/ 0 w 1376278"/>
                    <a:gd name="connsiteY3" fmla="*/ 0 h 84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76278" h="84791">
                      <a:moveTo>
                        <a:pt x="41762" y="84792"/>
                      </a:moveTo>
                      <a:lnTo>
                        <a:pt x="1376279" y="84792"/>
                      </a:lnTo>
                      <a:lnTo>
                        <a:pt x="1326922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D6E7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5" name="-">
                  <a:extLst>
                    <a:ext uri="{FF2B5EF4-FFF2-40B4-BE49-F238E27FC236}">
                      <a16:creationId xmlns:a16="http://schemas.microsoft.com/office/drawing/2014/main" id="{926A77BB-BF4B-42A8-91AF-DFEA0B959176}"/>
                    </a:ext>
                  </a:extLst>
                </p:cNvPr>
                <p:cNvSpPr/>
                <p:nvPr/>
              </p:nvSpPr>
              <p:spPr>
                <a:xfrm>
                  <a:off x="10486171" y="3447983"/>
                  <a:ext cx="1383871" cy="84158"/>
                </a:xfrm>
                <a:custGeom>
                  <a:avLst/>
                  <a:gdLst>
                    <a:gd name="connsiteX0" fmla="*/ 43029 w 1383871"/>
                    <a:gd name="connsiteY0" fmla="*/ 84159 h 84158"/>
                    <a:gd name="connsiteX1" fmla="*/ 1383872 w 1383871"/>
                    <a:gd name="connsiteY1" fmla="*/ 84159 h 84158"/>
                    <a:gd name="connsiteX2" fmla="*/ 1334515 w 1383871"/>
                    <a:gd name="connsiteY2" fmla="*/ 0 h 84158"/>
                    <a:gd name="connsiteX3" fmla="*/ 0 w 1383871"/>
                    <a:gd name="connsiteY3" fmla="*/ 0 h 84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83871" h="84158">
                      <a:moveTo>
                        <a:pt x="43029" y="84159"/>
                      </a:moveTo>
                      <a:lnTo>
                        <a:pt x="1383872" y="84159"/>
                      </a:lnTo>
                      <a:lnTo>
                        <a:pt x="133451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8AA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6" name="-">
                  <a:extLst>
                    <a:ext uri="{FF2B5EF4-FFF2-40B4-BE49-F238E27FC236}">
                      <a16:creationId xmlns:a16="http://schemas.microsoft.com/office/drawing/2014/main" id="{EA9FA4E5-D7C5-478C-BBB9-B92308C988BD}"/>
                    </a:ext>
                  </a:extLst>
                </p:cNvPr>
                <p:cNvSpPr/>
                <p:nvPr/>
              </p:nvSpPr>
              <p:spPr>
                <a:xfrm>
                  <a:off x="10557041" y="3532141"/>
                  <a:ext cx="1390832" cy="84158"/>
                </a:xfrm>
                <a:custGeom>
                  <a:avLst/>
                  <a:gdLst>
                    <a:gd name="connsiteX0" fmla="*/ 43029 w 1390832"/>
                    <a:gd name="connsiteY0" fmla="*/ 84159 h 84158"/>
                    <a:gd name="connsiteX1" fmla="*/ 1390833 w 1390832"/>
                    <a:gd name="connsiteY1" fmla="*/ 84159 h 84158"/>
                    <a:gd name="connsiteX2" fmla="*/ 1340843 w 1390832"/>
                    <a:gd name="connsiteY2" fmla="*/ 0 h 84158"/>
                    <a:gd name="connsiteX3" fmla="*/ 0 w 1390832"/>
                    <a:gd name="connsiteY3" fmla="*/ 0 h 84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90832" h="84158">
                      <a:moveTo>
                        <a:pt x="43029" y="84159"/>
                      </a:moveTo>
                      <a:lnTo>
                        <a:pt x="1390833" y="84159"/>
                      </a:lnTo>
                      <a:lnTo>
                        <a:pt x="1340843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D6E7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7" name="-">
                  <a:extLst>
                    <a:ext uri="{FF2B5EF4-FFF2-40B4-BE49-F238E27FC236}">
                      <a16:creationId xmlns:a16="http://schemas.microsoft.com/office/drawing/2014/main" id="{7E71B244-86A7-4682-A724-96FAB972D071}"/>
                    </a:ext>
                  </a:extLst>
                </p:cNvPr>
                <p:cNvSpPr/>
                <p:nvPr/>
              </p:nvSpPr>
              <p:spPr>
                <a:xfrm>
                  <a:off x="10628545" y="3616300"/>
                  <a:ext cx="1398425" cy="84791"/>
                </a:xfrm>
                <a:custGeom>
                  <a:avLst/>
                  <a:gdLst>
                    <a:gd name="connsiteX0" fmla="*/ 43661 w 1398425"/>
                    <a:gd name="connsiteY0" fmla="*/ 84792 h 84791"/>
                    <a:gd name="connsiteX1" fmla="*/ 1398426 w 1398425"/>
                    <a:gd name="connsiteY1" fmla="*/ 84792 h 84791"/>
                    <a:gd name="connsiteX2" fmla="*/ 1347804 w 1398425"/>
                    <a:gd name="connsiteY2" fmla="*/ 0 h 84791"/>
                    <a:gd name="connsiteX3" fmla="*/ 0 w 1398425"/>
                    <a:gd name="connsiteY3" fmla="*/ 0 h 84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98425" h="84791">
                      <a:moveTo>
                        <a:pt x="43661" y="84792"/>
                      </a:moveTo>
                      <a:lnTo>
                        <a:pt x="1398426" y="84792"/>
                      </a:lnTo>
                      <a:lnTo>
                        <a:pt x="1347804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8AA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8" name="-">
                  <a:extLst>
                    <a:ext uri="{FF2B5EF4-FFF2-40B4-BE49-F238E27FC236}">
                      <a16:creationId xmlns:a16="http://schemas.microsoft.com/office/drawing/2014/main" id="{A96EFA5D-2C72-457B-9FE0-9A85FE8FE322}"/>
                    </a:ext>
                  </a:extLst>
                </p:cNvPr>
                <p:cNvSpPr/>
                <p:nvPr/>
              </p:nvSpPr>
              <p:spPr>
                <a:xfrm>
                  <a:off x="10700048" y="3701091"/>
                  <a:ext cx="1406650" cy="84158"/>
                </a:xfrm>
                <a:custGeom>
                  <a:avLst/>
                  <a:gdLst>
                    <a:gd name="connsiteX0" fmla="*/ 44926 w 1406650"/>
                    <a:gd name="connsiteY0" fmla="*/ 84159 h 84158"/>
                    <a:gd name="connsiteX1" fmla="*/ 1406651 w 1406650"/>
                    <a:gd name="connsiteY1" fmla="*/ 84159 h 84158"/>
                    <a:gd name="connsiteX2" fmla="*/ 1355397 w 1406650"/>
                    <a:gd name="connsiteY2" fmla="*/ 0 h 84158"/>
                    <a:gd name="connsiteX3" fmla="*/ 0 w 1406650"/>
                    <a:gd name="connsiteY3" fmla="*/ 0 h 84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06650" h="84158">
                      <a:moveTo>
                        <a:pt x="44926" y="84159"/>
                      </a:moveTo>
                      <a:lnTo>
                        <a:pt x="1406651" y="84159"/>
                      </a:lnTo>
                      <a:lnTo>
                        <a:pt x="135539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D6E7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9" name="-">
                  <a:extLst>
                    <a:ext uri="{FF2B5EF4-FFF2-40B4-BE49-F238E27FC236}">
                      <a16:creationId xmlns:a16="http://schemas.microsoft.com/office/drawing/2014/main" id="{A7BC46E0-2C13-4520-91D8-C59CFFC5D139}"/>
                    </a:ext>
                  </a:extLst>
                </p:cNvPr>
                <p:cNvSpPr/>
                <p:nvPr/>
              </p:nvSpPr>
              <p:spPr>
                <a:xfrm>
                  <a:off x="10773449" y="3785250"/>
                  <a:ext cx="1413613" cy="84791"/>
                </a:xfrm>
                <a:custGeom>
                  <a:avLst/>
                  <a:gdLst>
                    <a:gd name="connsiteX0" fmla="*/ 44927 w 1413613"/>
                    <a:gd name="connsiteY0" fmla="*/ 84792 h 84791"/>
                    <a:gd name="connsiteX1" fmla="*/ 1413613 w 1413613"/>
                    <a:gd name="connsiteY1" fmla="*/ 84792 h 84791"/>
                    <a:gd name="connsiteX2" fmla="*/ 1361725 w 1413613"/>
                    <a:gd name="connsiteY2" fmla="*/ 0 h 84791"/>
                    <a:gd name="connsiteX3" fmla="*/ 0 w 1413613"/>
                    <a:gd name="connsiteY3" fmla="*/ 0 h 84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13613" h="84791">
                      <a:moveTo>
                        <a:pt x="44927" y="84792"/>
                      </a:moveTo>
                      <a:lnTo>
                        <a:pt x="1413613" y="84792"/>
                      </a:lnTo>
                      <a:lnTo>
                        <a:pt x="136172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8AA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0" name="-">
                  <a:extLst>
                    <a:ext uri="{FF2B5EF4-FFF2-40B4-BE49-F238E27FC236}">
                      <a16:creationId xmlns:a16="http://schemas.microsoft.com/office/drawing/2014/main" id="{AFFC6EFA-66EB-44A6-B82D-4F19C8B6429F}"/>
                    </a:ext>
                  </a:extLst>
                </p:cNvPr>
                <p:cNvSpPr/>
                <p:nvPr/>
              </p:nvSpPr>
              <p:spPr>
                <a:xfrm>
                  <a:off x="10846851" y="3870042"/>
                  <a:ext cx="1421204" cy="84158"/>
                </a:xfrm>
                <a:custGeom>
                  <a:avLst/>
                  <a:gdLst>
                    <a:gd name="connsiteX0" fmla="*/ 45559 w 1421204"/>
                    <a:gd name="connsiteY0" fmla="*/ 84159 h 84158"/>
                    <a:gd name="connsiteX1" fmla="*/ 1421205 w 1421204"/>
                    <a:gd name="connsiteY1" fmla="*/ 84159 h 84158"/>
                    <a:gd name="connsiteX2" fmla="*/ 1368686 w 1421204"/>
                    <a:gd name="connsiteY2" fmla="*/ 0 h 84158"/>
                    <a:gd name="connsiteX3" fmla="*/ 0 w 1421204"/>
                    <a:gd name="connsiteY3" fmla="*/ 0 h 84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21204" h="84158">
                      <a:moveTo>
                        <a:pt x="45559" y="84159"/>
                      </a:moveTo>
                      <a:lnTo>
                        <a:pt x="1421205" y="84159"/>
                      </a:lnTo>
                      <a:lnTo>
                        <a:pt x="1368686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D6E7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1" name="-">
                  <a:extLst>
                    <a:ext uri="{FF2B5EF4-FFF2-40B4-BE49-F238E27FC236}">
                      <a16:creationId xmlns:a16="http://schemas.microsoft.com/office/drawing/2014/main" id="{B5DB24AE-6C7F-4B99-A3C7-8265FF62916A}"/>
                    </a:ext>
                  </a:extLst>
                </p:cNvPr>
                <p:cNvSpPr/>
                <p:nvPr/>
              </p:nvSpPr>
              <p:spPr>
                <a:xfrm>
                  <a:off x="10920885" y="3954200"/>
                  <a:ext cx="1428799" cy="84791"/>
                </a:xfrm>
                <a:custGeom>
                  <a:avLst/>
                  <a:gdLst>
                    <a:gd name="connsiteX0" fmla="*/ 46825 w 1428799"/>
                    <a:gd name="connsiteY0" fmla="*/ 84792 h 84791"/>
                    <a:gd name="connsiteX1" fmla="*/ 1428799 w 1428799"/>
                    <a:gd name="connsiteY1" fmla="*/ 84792 h 84791"/>
                    <a:gd name="connsiteX2" fmla="*/ 1375645 w 1428799"/>
                    <a:gd name="connsiteY2" fmla="*/ 0 h 84791"/>
                    <a:gd name="connsiteX3" fmla="*/ 0 w 1428799"/>
                    <a:gd name="connsiteY3" fmla="*/ 0 h 84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28799" h="84791">
                      <a:moveTo>
                        <a:pt x="46825" y="84792"/>
                      </a:moveTo>
                      <a:lnTo>
                        <a:pt x="1428799" y="84792"/>
                      </a:lnTo>
                      <a:lnTo>
                        <a:pt x="137564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8AA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2" name="-">
                  <a:extLst>
                    <a:ext uri="{FF2B5EF4-FFF2-40B4-BE49-F238E27FC236}">
                      <a16:creationId xmlns:a16="http://schemas.microsoft.com/office/drawing/2014/main" id="{E803209E-894A-4B1C-A9CB-51D1BA8772FE}"/>
                    </a:ext>
                  </a:extLst>
                </p:cNvPr>
                <p:cNvSpPr/>
                <p:nvPr/>
              </p:nvSpPr>
              <p:spPr>
                <a:xfrm>
                  <a:off x="10996184" y="4038992"/>
                  <a:ext cx="1435760" cy="84158"/>
                </a:xfrm>
                <a:custGeom>
                  <a:avLst/>
                  <a:gdLst>
                    <a:gd name="connsiteX0" fmla="*/ 46826 w 1435760"/>
                    <a:gd name="connsiteY0" fmla="*/ 84159 h 84158"/>
                    <a:gd name="connsiteX1" fmla="*/ 1435760 w 1435760"/>
                    <a:gd name="connsiteY1" fmla="*/ 84159 h 84158"/>
                    <a:gd name="connsiteX2" fmla="*/ 1381975 w 1435760"/>
                    <a:gd name="connsiteY2" fmla="*/ 0 h 84158"/>
                    <a:gd name="connsiteX3" fmla="*/ 0 w 1435760"/>
                    <a:gd name="connsiteY3" fmla="*/ 0 h 84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35760" h="84158">
                      <a:moveTo>
                        <a:pt x="46826" y="84159"/>
                      </a:moveTo>
                      <a:lnTo>
                        <a:pt x="1435760" y="84159"/>
                      </a:lnTo>
                      <a:lnTo>
                        <a:pt x="138197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D6E7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3" name="-">
                  <a:extLst>
                    <a:ext uri="{FF2B5EF4-FFF2-40B4-BE49-F238E27FC236}">
                      <a16:creationId xmlns:a16="http://schemas.microsoft.com/office/drawing/2014/main" id="{9682FE00-CBFD-4646-9D7C-F7AD027753FC}"/>
                    </a:ext>
                  </a:extLst>
                </p:cNvPr>
                <p:cNvSpPr/>
                <p:nvPr/>
              </p:nvSpPr>
              <p:spPr>
                <a:xfrm>
                  <a:off x="11072117" y="4123150"/>
                  <a:ext cx="1443353" cy="84791"/>
                </a:xfrm>
                <a:custGeom>
                  <a:avLst/>
                  <a:gdLst>
                    <a:gd name="connsiteX0" fmla="*/ 47458 w 1443353"/>
                    <a:gd name="connsiteY0" fmla="*/ 84791 h 84791"/>
                    <a:gd name="connsiteX1" fmla="*/ 1443353 w 1443353"/>
                    <a:gd name="connsiteY1" fmla="*/ 84791 h 84791"/>
                    <a:gd name="connsiteX2" fmla="*/ 1388934 w 1443353"/>
                    <a:gd name="connsiteY2" fmla="*/ 0 h 84791"/>
                    <a:gd name="connsiteX3" fmla="*/ 0 w 1443353"/>
                    <a:gd name="connsiteY3" fmla="*/ 0 h 84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43353" h="84791">
                      <a:moveTo>
                        <a:pt x="47458" y="84791"/>
                      </a:moveTo>
                      <a:lnTo>
                        <a:pt x="1443353" y="84791"/>
                      </a:lnTo>
                      <a:lnTo>
                        <a:pt x="1388934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8AA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4" name="-">
                  <a:extLst>
                    <a:ext uri="{FF2B5EF4-FFF2-40B4-BE49-F238E27FC236}">
                      <a16:creationId xmlns:a16="http://schemas.microsoft.com/office/drawing/2014/main" id="{25BC5C98-1615-4898-A022-E32E5F11C8C5}"/>
                    </a:ext>
                  </a:extLst>
                </p:cNvPr>
                <p:cNvSpPr/>
                <p:nvPr/>
              </p:nvSpPr>
              <p:spPr>
                <a:xfrm>
                  <a:off x="11148683" y="4207941"/>
                  <a:ext cx="1450946" cy="84158"/>
                </a:xfrm>
                <a:custGeom>
                  <a:avLst/>
                  <a:gdLst>
                    <a:gd name="connsiteX0" fmla="*/ 48091 w 1450946"/>
                    <a:gd name="connsiteY0" fmla="*/ 84159 h 84158"/>
                    <a:gd name="connsiteX1" fmla="*/ 1450946 w 1450946"/>
                    <a:gd name="connsiteY1" fmla="*/ 84159 h 84158"/>
                    <a:gd name="connsiteX2" fmla="*/ 1395895 w 1450946"/>
                    <a:gd name="connsiteY2" fmla="*/ 0 h 84158"/>
                    <a:gd name="connsiteX3" fmla="*/ 0 w 1450946"/>
                    <a:gd name="connsiteY3" fmla="*/ 0 h 84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50946" h="84158">
                      <a:moveTo>
                        <a:pt x="48091" y="84159"/>
                      </a:moveTo>
                      <a:lnTo>
                        <a:pt x="1450946" y="84159"/>
                      </a:lnTo>
                      <a:lnTo>
                        <a:pt x="139589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D6E7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5" name="-">
                  <a:extLst>
                    <a:ext uri="{FF2B5EF4-FFF2-40B4-BE49-F238E27FC236}">
                      <a16:creationId xmlns:a16="http://schemas.microsoft.com/office/drawing/2014/main" id="{4530D915-F19D-4F8C-8C85-5097BE13DEAB}"/>
                    </a:ext>
                  </a:extLst>
                </p:cNvPr>
                <p:cNvSpPr/>
                <p:nvPr/>
              </p:nvSpPr>
              <p:spPr>
                <a:xfrm>
                  <a:off x="11225881" y="4292100"/>
                  <a:ext cx="1457907" cy="84158"/>
                </a:xfrm>
                <a:custGeom>
                  <a:avLst/>
                  <a:gdLst>
                    <a:gd name="connsiteX0" fmla="*/ 48723 w 1457907"/>
                    <a:gd name="connsiteY0" fmla="*/ 84159 h 84158"/>
                    <a:gd name="connsiteX1" fmla="*/ 1457907 w 1457907"/>
                    <a:gd name="connsiteY1" fmla="*/ 84159 h 84158"/>
                    <a:gd name="connsiteX2" fmla="*/ 1402855 w 1457907"/>
                    <a:gd name="connsiteY2" fmla="*/ 0 h 84158"/>
                    <a:gd name="connsiteX3" fmla="*/ 0 w 1457907"/>
                    <a:gd name="connsiteY3" fmla="*/ 0 h 84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57907" h="84158">
                      <a:moveTo>
                        <a:pt x="48723" y="84159"/>
                      </a:moveTo>
                      <a:lnTo>
                        <a:pt x="1457907" y="84159"/>
                      </a:lnTo>
                      <a:lnTo>
                        <a:pt x="140285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8AA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116" name="-">
                <a:extLst>
                  <a:ext uri="{FF2B5EF4-FFF2-40B4-BE49-F238E27FC236}">
                    <a16:creationId xmlns:a16="http://schemas.microsoft.com/office/drawing/2014/main" id="{F3A0E741-69E0-4206-B902-C823EADD6C1F}"/>
                  </a:ext>
                </a:extLst>
              </p:cNvPr>
              <p:cNvSpPr/>
              <p:nvPr/>
            </p:nvSpPr>
            <p:spPr>
              <a:xfrm rot="-10800000">
                <a:off x="6089853" y="4376929"/>
                <a:ext cx="6845958" cy="448635"/>
              </a:xfrm>
              <a:custGeom>
                <a:avLst/>
                <a:gdLst>
                  <a:gd name="connsiteX0" fmla="*/ 0 w 6845958"/>
                  <a:gd name="connsiteY0" fmla="*/ 0 h 448635"/>
                  <a:gd name="connsiteX1" fmla="*/ 6845958 w 6845958"/>
                  <a:gd name="connsiteY1" fmla="*/ 0 h 448635"/>
                  <a:gd name="connsiteX2" fmla="*/ 6845958 w 6845958"/>
                  <a:gd name="connsiteY2" fmla="*/ 448636 h 448635"/>
                  <a:gd name="connsiteX3" fmla="*/ -1 w 6845958"/>
                  <a:gd name="connsiteY3" fmla="*/ 448636 h 448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45958" h="448635">
                    <a:moveTo>
                      <a:pt x="0" y="0"/>
                    </a:moveTo>
                    <a:lnTo>
                      <a:pt x="6845958" y="0"/>
                    </a:lnTo>
                    <a:lnTo>
                      <a:pt x="6845958" y="448636"/>
                    </a:lnTo>
                    <a:lnTo>
                      <a:pt x="-1" y="448636"/>
                    </a:lnTo>
                    <a:close/>
                  </a:path>
                </a:pathLst>
              </a:custGeom>
              <a:solidFill>
                <a:srgbClr val="FFCE00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7" name="-">
                <a:extLst>
                  <a:ext uri="{FF2B5EF4-FFF2-40B4-BE49-F238E27FC236}">
                    <a16:creationId xmlns:a16="http://schemas.microsoft.com/office/drawing/2014/main" id="{CA7250FE-F5BF-4DC7-A15F-F5089EEF7055}"/>
                  </a:ext>
                </a:extLst>
              </p:cNvPr>
              <p:cNvSpPr/>
              <p:nvPr/>
            </p:nvSpPr>
            <p:spPr>
              <a:xfrm>
                <a:off x="6089672" y="2688024"/>
                <a:ext cx="1833773" cy="1688235"/>
              </a:xfrm>
              <a:custGeom>
                <a:avLst/>
                <a:gdLst>
                  <a:gd name="connsiteX0" fmla="*/ 1833773 w 1833773"/>
                  <a:gd name="connsiteY0" fmla="*/ 1688235 h 1688235"/>
                  <a:gd name="connsiteX1" fmla="*/ 0 w 1833773"/>
                  <a:gd name="connsiteY1" fmla="*/ 1688235 h 1688235"/>
                  <a:gd name="connsiteX2" fmla="*/ 0 w 1833773"/>
                  <a:gd name="connsiteY2" fmla="*/ 0 h 1688235"/>
                  <a:gd name="connsiteX3" fmla="*/ 1294651 w 1833773"/>
                  <a:gd name="connsiteY3" fmla="*/ 0 h 1688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33773" h="1688235">
                    <a:moveTo>
                      <a:pt x="1833773" y="1688235"/>
                    </a:moveTo>
                    <a:lnTo>
                      <a:pt x="0" y="1688235"/>
                    </a:lnTo>
                    <a:lnTo>
                      <a:pt x="0" y="0"/>
                    </a:lnTo>
                    <a:lnTo>
                      <a:pt x="1294651" y="0"/>
                    </a:lnTo>
                    <a:close/>
                  </a:path>
                </a:pathLst>
              </a:custGeom>
              <a:solidFill>
                <a:srgbClr val="59595B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8" name="-">
                <a:extLst>
                  <a:ext uri="{FF2B5EF4-FFF2-40B4-BE49-F238E27FC236}">
                    <a16:creationId xmlns:a16="http://schemas.microsoft.com/office/drawing/2014/main" id="{E2A147F1-868B-4C13-B636-7579C3FB4403}"/>
                  </a:ext>
                </a:extLst>
              </p:cNvPr>
              <p:cNvSpPr/>
              <p:nvPr/>
            </p:nvSpPr>
            <p:spPr>
              <a:xfrm>
                <a:off x="7707036" y="2688024"/>
                <a:ext cx="4127570" cy="1688235"/>
              </a:xfrm>
              <a:custGeom>
                <a:avLst/>
                <a:gdLst>
                  <a:gd name="connsiteX0" fmla="*/ 4127570 w 4127570"/>
                  <a:gd name="connsiteY0" fmla="*/ 1688235 h 1688235"/>
                  <a:gd name="connsiteX1" fmla="*/ 667574 w 4127570"/>
                  <a:gd name="connsiteY1" fmla="*/ 1688235 h 1688235"/>
                  <a:gd name="connsiteX2" fmla="*/ 0 w 4127570"/>
                  <a:gd name="connsiteY2" fmla="*/ 0 h 1688235"/>
                  <a:gd name="connsiteX3" fmla="*/ 2593732 w 4127570"/>
                  <a:gd name="connsiteY3" fmla="*/ 0 h 1688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127570" h="1688235">
                    <a:moveTo>
                      <a:pt x="4127570" y="1688235"/>
                    </a:moveTo>
                    <a:lnTo>
                      <a:pt x="667574" y="1688235"/>
                    </a:lnTo>
                    <a:lnTo>
                      <a:pt x="0" y="0"/>
                    </a:lnTo>
                    <a:lnTo>
                      <a:pt x="2593732" y="0"/>
                    </a:lnTo>
                    <a:close/>
                  </a:path>
                </a:pathLst>
              </a:custGeom>
              <a:solidFill>
                <a:srgbClr val="59595B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9" name="-">
                <a:extLst>
                  <a:ext uri="{FF2B5EF4-FFF2-40B4-BE49-F238E27FC236}">
                    <a16:creationId xmlns:a16="http://schemas.microsoft.com/office/drawing/2014/main" id="{F15AF0BE-2828-4386-960C-A397D1C2BEC1}"/>
                  </a:ext>
                </a:extLst>
              </p:cNvPr>
              <p:cNvSpPr/>
              <p:nvPr/>
            </p:nvSpPr>
            <p:spPr>
              <a:xfrm>
                <a:off x="10638668" y="2688024"/>
                <a:ext cx="4701494" cy="1688235"/>
              </a:xfrm>
              <a:custGeom>
                <a:avLst/>
                <a:gdLst>
                  <a:gd name="connsiteX0" fmla="*/ 4701495 w 4701494"/>
                  <a:gd name="connsiteY0" fmla="*/ 1688235 h 1688235"/>
                  <a:gd name="connsiteX1" fmla="*/ 1560416 w 4701494"/>
                  <a:gd name="connsiteY1" fmla="*/ 1688235 h 1688235"/>
                  <a:gd name="connsiteX2" fmla="*/ 0 w 4701494"/>
                  <a:gd name="connsiteY2" fmla="*/ 0 h 1688235"/>
                  <a:gd name="connsiteX3" fmla="*/ 2565258 w 4701494"/>
                  <a:gd name="connsiteY3" fmla="*/ 0 h 1688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01494" h="1688235">
                    <a:moveTo>
                      <a:pt x="4701495" y="1688235"/>
                    </a:moveTo>
                    <a:lnTo>
                      <a:pt x="1560416" y="1688235"/>
                    </a:lnTo>
                    <a:lnTo>
                      <a:pt x="0" y="0"/>
                    </a:lnTo>
                    <a:lnTo>
                      <a:pt x="2565258" y="0"/>
                    </a:lnTo>
                    <a:close/>
                  </a:path>
                </a:pathLst>
              </a:custGeom>
              <a:solidFill>
                <a:srgbClr val="59595B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120" name="Graphic 3">
                <a:extLst>
                  <a:ext uri="{FF2B5EF4-FFF2-40B4-BE49-F238E27FC236}">
                    <a16:creationId xmlns:a16="http://schemas.microsoft.com/office/drawing/2014/main" id="{509777C8-1F39-4574-856D-6E883EDE5A3B}"/>
                  </a:ext>
                </a:extLst>
              </p:cNvPr>
              <p:cNvGrpSpPr/>
              <p:nvPr/>
            </p:nvGrpSpPr>
            <p:grpSpPr>
              <a:xfrm>
                <a:off x="10071072" y="2440610"/>
                <a:ext cx="484703" cy="247413"/>
                <a:chOff x="10071072" y="2440610"/>
                <a:chExt cx="484703" cy="247413"/>
              </a:xfrm>
              <a:solidFill>
                <a:srgbClr val="6D6E71"/>
              </a:solidFill>
            </p:grpSpPr>
            <p:sp>
              <p:nvSpPr>
                <p:cNvPr id="121" name="-">
                  <a:extLst>
                    <a:ext uri="{FF2B5EF4-FFF2-40B4-BE49-F238E27FC236}">
                      <a16:creationId xmlns:a16="http://schemas.microsoft.com/office/drawing/2014/main" id="{C73B4F78-8ED8-48BA-A3B8-5BEE7CEED07E}"/>
                    </a:ext>
                  </a:extLst>
                </p:cNvPr>
                <p:cNvSpPr/>
                <p:nvPr/>
              </p:nvSpPr>
              <p:spPr>
                <a:xfrm>
                  <a:off x="10334306" y="2440610"/>
                  <a:ext cx="221470" cy="247413"/>
                </a:xfrm>
                <a:custGeom>
                  <a:avLst/>
                  <a:gdLst>
                    <a:gd name="connsiteX0" fmla="*/ 0 w 221470"/>
                    <a:gd name="connsiteY0" fmla="*/ 0 h 247413"/>
                    <a:gd name="connsiteX1" fmla="*/ 221470 w 221470"/>
                    <a:gd name="connsiteY1" fmla="*/ 0 h 247413"/>
                    <a:gd name="connsiteX2" fmla="*/ 221470 w 221470"/>
                    <a:gd name="connsiteY2" fmla="*/ 247414 h 247413"/>
                    <a:gd name="connsiteX3" fmla="*/ 0 w 221470"/>
                    <a:gd name="connsiteY3" fmla="*/ 247414 h 247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21470" h="247413">
                      <a:moveTo>
                        <a:pt x="0" y="0"/>
                      </a:moveTo>
                      <a:lnTo>
                        <a:pt x="221470" y="0"/>
                      </a:lnTo>
                      <a:lnTo>
                        <a:pt x="221470" y="247414"/>
                      </a:lnTo>
                      <a:lnTo>
                        <a:pt x="0" y="247414"/>
                      </a:lnTo>
                      <a:close/>
                    </a:path>
                  </a:pathLst>
                </a:custGeom>
                <a:solidFill>
                  <a:srgbClr val="6D6E7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2" name="-">
                  <a:extLst>
                    <a:ext uri="{FF2B5EF4-FFF2-40B4-BE49-F238E27FC236}">
                      <a16:creationId xmlns:a16="http://schemas.microsoft.com/office/drawing/2014/main" id="{3E6D08C6-9C5B-45EE-8511-FF104F13FAFF}"/>
                    </a:ext>
                  </a:extLst>
                </p:cNvPr>
                <p:cNvSpPr/>
                <p:nvPr/>
              </p:nvSpPr>
              <p:spPr>
                <a:xfrm>
                  <a:off x="10071072" y="2440610"/>
                  <a:ext cx="221470" cy="247413"/>
                </a:xfrm>
                <a:custGeom>
                  <a:avLst/>
                  <a:gdLst>
                    <a:gd name="connsiteX0" fmla="*/ 0 w 221470"/>
                    <a:gd name="connsiteY0" fmla="*/ 0 h 247413"/>
                    <a:gd name="connsiteX1" fmla="*/ 221470 w 221470"/>
                    <a:gd name="connsiteY1" fmla="*/ 0 h 247413"/>
                    <a:gd name="connsiteX2" fmla="*/ 221470 w 221470"/>
                    <a:gd name="connsiteY2" fmla="*/ 247414 h 247413"/>
                    <a:gd name="connsiteX3" fmla="*/ 0 w 221470"/>
                    <a:gd name="connsiteY3" fmla="*/ 247414 h 247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21470" h="247413">
                      <a:moveTo>
                        <a:pt x="0" y="0"/>
                      </a:moveTo>
                      <a:lnTo>
                        <a:pt x="221470" y="0"/>
                      </a:lnTo>
                      <a:lnTo>
                        <a:pt x="221470" y="247414"/>
                      </a:lnTo>
                      <a:lnTo>
                        <a:pt x="0" y="247414"/>
                      </a:lnTo>
                      <a:close/>
                    </a:path>
                  </a:pathLst>
                </a:custGeom>
                <a:solidFill>
                  <a:srgbClr val="6D6E7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23" name="Graphic 3">
                <a:extLst>
                  <a:ext uri="{FF2B5EF4-FFF2-40B4-BE49-F238E27FC236}">
                    <a16:creationId xmlns:a16="http://schemas.microsoft.com/office/drawing/2014/main" id="{509777C8-1F39-4574-856D-6E883EDE5A3B}"/>
                  </a:ext>
                </a:extLst>
              </p:cNvPr>
              <p:cNvGrpSpPr/>
              <p:nvPr/>
            </p:nvGrpSpPr>
            <p:grpSpPr>
              <a:xfrm>
                <a:off x="7162853" y="2440610"/>
                <a:ext cx="484703" cy="247413"/>
                <a:chOff x="7162853" y="2440610"/>
                <a:chExt cx="484703" cy="247413"/>
              </a:xfrm>
              <a:solidFill>
                <a:srgbClr val="6D6E71"/>
              </a:solidFill>
            </p:grpSpPr>
            <p:sp>
              <p:nvSpPr>
                <p:cNvPr id="124" name="-">
                  <a:extLst>
                    <a:ext uri="{FF2B5EF4-FFF2-40B4-BE49-F238E27FC236}">
                      <a16:creationId xmlns:a16="http://schemas.microsoft.com/office/drawing/2014/main" id="{CBB0CF6C-62E2-4D74-A0DB-9D7EB10A5F1B}"/>
                    </a:ext>
                  </a:extLst>
                </p:cNvPr>
                <p:cNvSpPr/>
                <p:nvPr/>
              </p:nvSpPr>
              <p:spPr>
                <a:xfrm>
                  <a:off x="7426086" y="2440610"/>
                  <a:ext cx="221470" cy="247413"/>
                </a:xfrm>
                <a:custGeom>
                  <a:avLst/>
                  <a:gdLst>
                    <a:gd name="connsiteX0" fmla="*/ 0 w 221470"/>
                    <a:gd name="connsiteY0" fmla="*/ 0 h 247413"/>
                    <a:gd name="connsiteX1" fmla="*/ 221470 w 221470"/>
                    <a:gd name="connsiteY1" fmla="*/ 0 h 247413"/>
                    <a:gd name="connsiteX2" fmla="*/ 221470 w 221470"/>
                    <a:gd name="connsiteY2" fmla="*/ 247414 h 247413"/>
                    <a:gd name="connsiteX3" fmla="*/ 0 w 221470"/>
                    <a:gd name="connsiteY3" fmla="*/ 247414 h 247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21470" h="247413">
                      <a:moveTo>
                        <a:pt x="0" y="0"/>
                      </a:moveTo>
                      <a:lnTo>
                        <a:pt x="221470" y="0"/>
                      </a:lnTo>
                      <a:lnTo>
                        <a:pt x="221470" y="247414"/>
                      </a:lnTo>
                      <a:lnTo>
                        <a:pt x="0" y="247414"/>
                      </a:lnTo>
                      <a:close/>
                    </a:path>
                  </a:pathLst>
                </a:custGeom>
                <a:solidFill>
                  <a:srgbClr val="6D6E7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5" name="-">
                  <a:extLst>
                    <a:ext uri="{FF2B5EF4-FFF2-40B4-BE49-F238E27FC236}">
                      <a16:creationId xmlns:a16="http://schemas.microsoft.com/office/drawing/2014/main" id="{0ECE6079-4D99-4356-B28D-0E8246E48E1C}"/>
                    </a:ext>
                  </a:extLst>
                </p:cNvPr>
                <p:cNvSpPr/>
                <p:nvPr/>
              </p:nvSpPr>
              <p:spPr>
                <a:xfrm>
                  <a:off x="7162853" y="2440610"/>
                  <a:ext cx="221470" cy="247413"/>
                </a:xfrm>
                <a:custGeom>
                  <a:avLst/>
                  <a:gdLst>
                    <a:gd name="connsiteX0" fmla="*/ 0 w 221470"/>
                    <a:gd name="connsiteY0" fmla="*/ 0 h 247413"/>
                    <a:gd name="connsiteX1" fmla="*/ 221470 w 221470"/>
                    <a:gd name="connsiteY1" fmla="*/ 0 h 247413"/>
                    <a:gd name="connsiteX2" fmla="*/ 221470 w 221470"/>
                    <a:gd name="connsiteY2" fmla="*/ 247414 h 247413"/>
                    <a:gd name="connsiteX3" fmla="*/ 0 w 221470"/>
                    <a:gd name="connsiteY3" fmla="*/ 247414 h 247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21470" h="247413">
                      <a:moveTo>
                        <a:pt x="0" y="0"/>
                      </a:moveTo>
                      <a:lnTo>
                        <a:pt x="221470" y="0"/>
                      </a:lnTo>
                      <a:lnTo>
                        <a:pt x="221470" y="247414"/>
                      </a:lnTo>
                      <a:lnTo>
                        <a:pt x="0" y="247414"/>
                      </a:lnTo>
                      <a:close/>
                    </a:path>
                  </a:pathLst>
                </a:custGeom>
                <a:solidFill>
                  <a:srgbClr val="6D6E7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26" name="Graphic 3">
                <a:extLst>
                  <a:ext uri="{FF2B5EF4-FFF2-40B4-BE49-F238E27FC236}">
                    <a16:creationId xmlns:a16="http://schemas.microsoft.com/office/drawing/2014/main" id="{509777C8-1F39-4574-856D-6E883EDE5A3B}"/>
                  </a:ext>
                </a:extLst>
              </p:cNvPr>
              <p:cNvGrpSpPr/>
              <p:nvPr/>
            </p:nvGrpSpPr>
            <p:grpSpPr>
              <a:xfrm>
                <a:off x="6321899" y="4376259"/>
                <a:ext cx="5394380" cy="449268"/>
                <a:chOff x="6321899" y="4376259"/>
                <a:chExt cx="5394380" cy="449268"/>
              </a:xfrm>
              <a:solidFill>
                <a:srgbClr val="212121"/>
              </a:solidFill>
            </p:grpSpPr>
            <p:sp>
              <p:nvSpPr>
                <p:cNvPr id="127" name="-">
                  <a:extLst>
                    <a:ext uri="{FF2B5EF4-FFF2-40B4-BE49-F238E27FC236}">
                      <a16:creationId xmlns:a16="http://schemas.microsoft.com/office/drawing/2014/main" id="{84766D7F-34B8-4A90-ADC4-23D2787184F0}"/>
                    </a:ext>
                  </a:extLst>
                </p:cNvPr>
                <p:cNvSpPr/>
                <p:nvPr/>
              </p:nvSpPr>
              <p:spPr>
                <a:xfrm>
                  <a:off x="6321899" y="4376259"/>
                  <a:ext cx="847914" cy="449268"/>
                </a:xfrm>
                <a:custGeom>
                  <a:avLst/>
                  <a:gdLst>
                    <a:gd name="connsiteX0" fmla="*/ 847914 w 847914"/>
                    <a:gd name="connsiteY0" fmla="*/ 449268 h 449268"/>
                    <a:gd name="connsiteX1" fmla="*/ 418263 w 847914"/>
                    <a:gd name="connsiteY1" fmla="*/ 449268 h 449268"/>
                    <a:gd name="connsiteX2" fmla="*/ 0 w 847914"/>
                    <a:gd name="connsiteY2" fmla="*/ 0 h 449268"/>
                    <a:gd name="connsiteX3" fmla="*/ 429652 w 847914"/>
                    <a:gd name="connsiteY3" fmla="*/ 0 h 4492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47914" h="449268">
                      <a:moveTo>
                        <a:pt x="847914" y="449268"/>
                      </a:moveTo>
                      <a:lnTo>
                        <a:pt x="418263" y="449268"/>
                      </a:lnTo>
                      <a:lnTo>
                        <a:pt x="0" y="0"/>
                      </a:lnTo>
                      <a:lnTo>
                        <a:pt x="429652" y="0"/>
                      </a:lnTo>
                      <a:close/>
                    </a:path>
                  </a:pathLst>
                </a:custGeom>
                <a:solidFill>
                  <a:srgbClr val="21212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8" name="-">
                  <a:extLst>
                    <a:ext uri="{FF2B5EF4-FFF2-40B4-BE49-F238E27FC236}">
                      <a16:creationId xmlns:a16="http://schemas.microsoft.com/office/drawing/2014/main" id="{CA851591-38A0-4333-A4CD-DD1451754257}"/>
                    </a:ext>
                  </a:extLst>
                </p:cNvPr>
                <p:cNvSpPr/>
                <p:nvPr/>
              </p:nvSpPr>
              <p:spPr>
                <a:xfrm>
                  <a:off x="7231192" y="4376259"/>
                  <a:ext cx="847914" cy="449268"/>
                </a:xfrm>
                <a:custGeom>
                  <a:avLst/>
                  <a:gdLst>
                    <a:gd name="connsiteX0" fmla="*/ 847914 w 847914"/>
                    <a:gd name="connsiteY0" fmla="*/ 449268 h 449268"/>
                    <a:gd name="connsiteX1" fmla="*/ 418262 w 847914"/>
                    <a:gd name="connsiteY1" fmla="*/ 449268 h 449268"/>
                    <a:gd name="connsiteX2" fmla="*/ 0 w 847914"/>
                    <a:gd name="connsiteY2" fmla="*/ 0 h 449268"/>
                    <a:gd name="connsiteX3" fmla="*/ 429652 w 847914"/>
                    <a:gd name="connsiteY3" fmla="*/ 0 h 4492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47914" h="449268">
                      <a:moveTo>
                        <a:pt x="847914" y="449268"/>
                      </a:moveTo>
                      <a:lnTo>
                        <a:pt x="418262" y="449268"/>
                      </a:lnTo>
                      <a:lnTo>
                        <a:pt x="0" y="0"/>
                      </a:lnTo>
                      <a:lnTo>
                        <a:pt x="429652" y="0"/>
                      </a:lnTo>
                      <a:close/>
                    </a:path>
                  </a:pathLst>
                </a:custGeom>
                <a:solidFill>
                  <a:srgbClr val="21212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9" name="-">
                  <a:extLst>
                    <a:ext uri="{FF2B5EF4-FFF2-40B4-BE49-F238E27FC236}">
                      <a16:creationId xmlns:a16="http://schemas.microsoft.com/office/drawing/2014/main" id="{30332A4C-9F56-4170-84B1-1CF89B557A3B}"/>
                    </a:ext>
                  </a:extLst>
                </p:cNvPr>
                <p:cNvSpPr/>
                <p:nvPr/>
              </p:nvSpPr>
              <p:spPr>
                <a:xfrm>
                  <a:off x="8140485" y="4376259"/>
                  <a:ext cx="847914" cy="449268"/>
                </a:xfrm>
                <a:custGeom>
                  <a:avLst/>
                  <a:gdLst>
                    <a:gd name="connsiteX0" fmla="*/ 847914 w 847914"/>
                    <a:gd name="connsiteY0" fmla="*/ 449268 h 449268"/>
                    <a:gd name="connsiteX1" fmla="*/ 418262 w 847914"/>
                    <a:gd name="connsiteY1" fmla="*/ 449268 h 449268"/>
                    <a:gd name="connsiteX2" fmla="*/ 0 w 847914"/>
                    <a:gd name="connsiteY2" fmla="*/ 0 h 449268"/>
                    <a:gd name="connsiteX3" fmla="*/ 429652 w 847914"/>
                    <a:gd name="connsiteY3" fmla="*/ 0 h 4492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47914" h="449268">
                      <a:moveTo>
                        <a:pt x="847914" y="449268"/>
                      </a:moveTo>
                      <a:lnTo>
                        <a:pt x="418262" y="449268"/>
                      </a:lnTo>
                      <a:lnTo>
                        <a:pt x="0" y="0"/>
                      </a:lnTo>
                      <a:lnTo>
                        <a:pt x="429652" y="0"/>
                      </a:lnTo>
                      <a:close/>
                    </a:path>
                  </a:pathLst>
                </a:custGeom>
                <a:solidFill>
                  <a:srgbClr val="21212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0" name="-">
                  <a:extLst>
                    <a:ext uri="{FF2B5EF4-FFF2-40B4-BE49-F238E27FC236}">
                      <a16:creationId xmlns:a16="http://schemas.microsoft.com/office/drawing/2014/main" id="{44E3208D-DA11-4CDA-BE4F-414224CB9FAD}"/>
                    </a:ext>
                  </a:extLst>
                </p:cNvPr>
                <p:cNvSpPr/>
                <p:nvPr/>
              </p:nvSpPr>
              <p:spPr>
                <a:xfrm>
                  <a:off x="9049779" y="4376259"/>
                  <a:ext cx="847914" cy="449268"/>
                </a:xfrm>
                <a:custGeom>
                  <a:avLst/>
                  <a:gdLst>
                    <a:gd name="connsiteX0" fmla="*/ 847914 w 847914"/>
                    <a:gd name="connsiteY0" fmla="*/ 449268 h 449268"/>
                    <a:gd name="connsiteX1" fmla="*/ 418262 w 847914"/>
                    <a:gd name="connsiteY1" fmla="*/ 449268 h 449268"/>
                    <a:gd name="connsiteX2" fmla="*/ 0 w 847914"/>
                    <a:gd name="connsiteY2" fmla="*/ 0 h 449268"/>
                    <a:gd name="connsiteX3" fmla="*/ 429651 w 847914"/>
                    <a:gd name="connsiteY3" fmla="*/ 0 h 4492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47914" h="449268">
                      <a:moveTo>
                        <a:pt x="847914" y="449268"/>
                      </a:moveTo>
                      <a:lnTo>
                        <a:pt x="418262" y="449268"/>
                      </a:lnTo>
                      <a:lnTo>
                        <a:pt x="0" y="0"/>
                      </a:lnTo>
                      <a:lnTo>
                        <a:pt x="429651" y="0"/>
                      </a:lnTo>
                      <a:close/>
                    </a:path>
                  </a:pathLst>
                </a:custGeom>
                <a:solidFill>
                  <a:srgbClr val="21212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1" name="-">
                  <a:extLst>
                    <a:ext uri="{FF2B5EF4-FFF2-40B4-BE49-F238E27FC236}">
                      <a16:creationId xmlns:a16="http://schemas.microsoft.com/office/drawing/2014/main" id="{0BA27EC0-7483-4A19-8CEE-399923457DFB}"/>
                    </a:ext>
                  </a:extLst>
                </p:cNvPr>
                <p:cNvSpPr/>
                <p:nvPr/>
              </p:nvSpPr>
              <p:spPr>
                <a:xfrm>
                  <a:off x="9959072" y="4376259"/>
                  <a:ext cx="847914" cy="449268"/>
                </a:xfrm>
                <a:custGeom>
                  <a:avLst/>
                  <a:gdLst>
                    <a:gd name="connsiteX0" fmla="*/ 847914 w 847914"/>
                    <a:gd name="connsiteY0" fmla="*/ 449268 h 449268"/>
                    <a:gd name="connsiteX1" fmla="*/ 418263 w 847914"/>
                    <a:gd name="connsiteY1" fmla="*/ 449268 h 449268"/>
                    <a:gd name="connsiteX2" fmla="*/ 0 w 847914"/>
                    <a:gd name="connsiteY2" fmla="*/ 0 h 449268"/>
                    <a:gd name="connsiteX3" fmla="*/ 429020 w 847914"/>
                    <a:gd name="connsiteY3" fmla="*/ 0 h 4492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47914" h="449268">
                      <a:moveTo>
                        <a:pt x="847914" y="449268"/>
                      </a:moveTo>
                      <a:lnTo>
                        <a:pt x="418263" y="449268"/>
                      </a:lnTo>
                      <a:lnTo>
                        <a:pt x="0" y="0"/>
                      </a:lnTo>
                      <a:lnTo>
                        <a:pt x="429020" y="0"/>
                      </a:lnTo>
                      <a:close/>
                    </a:path>
                  </a:pathLst>
                </a:custGeom>
                <a:solidFill>
                  <a:srgbClr val="21212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2" name="-">
                  <a:extLst>
                    <a:ext uri="{FF2B5EF4-FFF2-40B4-BE49-F238E27FC236}">
                      <a16:creationId xmlns:a16="http://schemas.microsoft.com/office/drawing/2014/main" id="{8DADA99A-5BD7-4FB9-9782-8761DCB0D6EA}"/>
                    </a:ext>
                  </a:extLst>
                </p:cNvPr>
                <p:cNvSpPr/>
                <p:nvPr/>
              </p:nvSpPr>
              <p:spPr>
                <a:xfrm>
                  <a:off x="10868365" y="4376259"/>
                  <a:ext cx="847914" cy="449268"/>
                </a:xfrm>
                <a:custGeom>
                  <a:avLst/>
                  <a:gdLst>
                    <a:gd name="connsiteX0" fmla="*/ 847914 w 847914"/>
                    <a:gd name="connsiteY0" fmla="*/ 449268 h 449268"/>
                    <a:gd name="connsiteX1" fmla="*/ 418263 w 847914"/>
                    <a:gd name="connsiteY1" fmla="*/ 449268 h 449268"/>
                    <a:gd name="connsiteX2" fmla="*/ 0 w 847914"/>
                    <a:gd name="connsiteY2" fmla="*/ 0 h 449268"/>
                    <a:gd name="connsiteX3" fmla="*/ 429020 w 847914"/>
                    <a:gd name="connsiteY3" fmla="*/ 0 h 4492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47914" h="449268">
                      <a:moveTo>
                        <a:pt x="847914" y="449268"/>
                      </a:moveTo>
                      <a:lnTo>
                        <a:pt x="418263" y="449268"/>
                      </a:lnTo>
                      <a:lnTo>
                        <a:pt x="0" y="0"/>
                      </a:lnTo>
                      <a:lnTo>
                        <a:pt x="429020" y="0"/>
                      </a:lnTo>
                      <a:close/>
                    </a:path>
                  </a:pathLst>
                </a:custGeom>
                <a:solidFill>
                  <a:srgbClr val="212121"/>
                </a:solidFill>
                <a:ln w="632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472" name="-">
            <a:extLst>
              <a:ext uri="{FF2B5EF4-FFF2-40B4-BE49-F238E27FC236}">
                <a16:creationId xmlns:a16="http://schemas.microsoft.com/office/drawing/2014/main" id="{7296CD86-5531-4C57-92A4-E6DF1381CE62}"/>
              </a:ext>
            </a:extLst>
          </p:cNvPr>
          <p:cNvGrpSpPr/>
          <p:nvPr/>
        </p:nvGrpSpPr>
        <p:grpSpPr>
          <a:xfrm>
            <a:off x="4657076" y="3878268"/>
            <a:ext cx="2882276" cy="951602"/>
            <a:chOff x="4657076" y="3878268"/>
            <a:chExt cx="2882276" cy="951602"/>
          </a:xfrm>
        </p:grpSpPr>
        <p:grpSp>
          <p:nvGrpSpPr>
            <p:cNvPr id="292" name="Graphic 3">
              <a:extLst>
                <a:ext uri="{FF2B5EF4-FFF2-40B4-BE49-F238E27FC236}">
                  <a16:creationId xmlns:a16="http://schemas.microsoft.com/office/drawing/2014/main" id="{509777C8-1F39-4574-856D-6E883EDE5A3B}"/>
                </a:ext>
              </a:extLst>
            </p:cNvPr>
            <p:cNvGrpSpPr/>
            <p:nvPr/>
          </p:nvGrpSpPr>
          <p:grpSpPr>
            <a:xfrm>
              <a:off x="4657076" y="3878268"/>
              <a:ext cx="1442719" cy="951056"/>
              <a:chOff x="4657076" y="3878268"/>
              <a:chExt cx="1442719" cy="951056"/>
            </a:xfrm>
            <a:noFill/>
          </p:grpSpPr>
          <p:sp>
            <p:nvSpPr>
              <p:cNvPr id="293" name="Freeform: Shape 292">
                <a:extLst>
                  <a:ext uri="{FF2B5EF4-FFF2-40B4-BE49-F238E27FC236}">
                    <a16:creationId xmlns:a16="http://schemas.microsoft.com/office/drawing/2014/main" id="{F8997FAD-0A7A-459E-9EBB-AEA203121AF4}"/>
                  </a:ext>
                </a:extLst>
              </p:cNvPr>
              <p:cNvSpPr/>
              <p:nvPr/>
            </p:nvSpPr>
            <p:spPr>
              <a:xfrm>
                <a:off x="4678591" y="3907375"/>
                <a:ext cx="1419307" cy="115797"/>
              </a:xfrm>
              <a:custGeom>
                <a:avLst/>
                <a:gdLst>
                  <a:gd name="connsiteX0" fmla="*/ 0 w 1419307"/>
                  <a:gd name="connsiteY0" fmla="*/ 0 h 115797"/>
                  <a:gd name="connsiteX1" fmla="*/ 162622 w 1419307"/>
                  <a:gd name="connsiteY1" fmla="*/ 115798 h 115797"/>
                  <a:gd name="connsiteX2" fmla="*/ 1419308 w 1419307"/>
                  <a:gd name="connsiteY2" fmla="*/ 115798 h 115797"/>
                  <a:gd name="connsiteX3" fmla="*/ 1419308 w 1419307"/>
                  <a:gd name="connsiteY3" fmla="*/ 0 h 115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19307" h="115797">
                    <a:moveTo>
                      <a:pt x="0" y="0"/>
                    </a:moveTo>
                    <a:lnTo>
                      <a:pt x="162622" y="115798"/>
                    </a:lnTo>
                    <a:lnTo>
                      <a:pt x="1419308" y="115798"/>
                    </a:lnTo>
                    <a:lnTo>
                      <a:pt x="1419308" y="0"/>
                    </a:lnTo>
                    <a:close/>
                  </a:path>
                </a:pathLst>
              </a:custGeom>
              <a:noFill/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4" name="Freeform: Shape 293">
                <a:extLst>
                  <a:ext uri="{FF2B5EF4-FFF2-40B4-BE49-F238E27FC236}">
                    <a16:creationId xmlns:a16="http://schemas.microsoft.com/office/drawing/2014/main" id="{CD1E74C4-5B5F-43E7-A3A0-4AD8449E0716}"/>
                  </a:ext>
                </a:extLst>
              </p:cNvPr>
              <p:cNvSpPr/>
              <p:nvPr/>
            </p:nvSpPr>
            <p:spPr>
              <a:xfrm>
                <a:off x="4841213" y="4023172"/>
                <a:ext cx="1256684" cy="806151"/>
              </a:xfrm>
              <a:custGeom>
                <a:avLst/>
                <a:gdLst>
                  <a:gd name="connsiteX0" fmla="*/ 0 w 1256684"/>
                  <a:gd name="connsiteY0" fmla="*/ 0 h 806151"/>
                  <a:gd name="connsiteX1" fmla="*/ 1256685 w 1256684"/>
                  <a:gd name="connsiteY1" fmla="*/ 0 h 806151"/>
                  <a:gd name="connsiteX2" fmla="*/ 1256685 w 1256684"/>
                  <a:gd name="connsiteY2" fmla="*/ 806152 h 806151"/>
                  <a:gd name="connsiteX3" fmla="*/ 0 w 1256684"/>
                  <a:gd name="connsiteY3" fmla="*/ 806152 h 806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56684" h="806151">
                    <a:moveTo>
                      <a:pt x="0" y="0"/>
                    </a:moveTo>
                    <a:lnTo>
                      <a:pt x="1256685" y="0"/>
                    </a:lnTo>
                    <a:lnTo>
                      <a:pt x="1256685" y="806152"/>
                    </a:lnTo>
                    <a:lnTo>
                      <a:pt x="0" y="806152"/>
                    </a:lnTo>
                    <a:close/>
                  </a:path>
                </a:pathLst>
              </a:custGeom>
              <a:noFill/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295" name="Graphic 3">
                <a:extLst>
                  <a:ext uri="{FF2B5EF4-FFF2-40B4-BE49-F238E27FC236}">
                    <a16:creationId xmlns:a16="http://schemas.microsoft.com/office/drawing/2014/main" id="{509777C8-1F39-4574-856D-6E883EDE5A3B}"/>
                  </a:ext>
                </a:extLst>
              </p:cNvPr>
              <p:cNvGrpSpPr/>
              <p:nvPr/>
            </p:nvGrpSpPr>
            <p:grpSpPr>
              <a:xfrm>
                <a:off x="4712127" y="3933319"/>
                <a:ext cx="1387035" cy="64542"/>
                <a:chOff x="4712127" y="3933319"/>
                <a:chExt cx="1387035" cy="64542"/>
              </a:xfrm>
            </p:grpSpPr>
            <p:sp>
              <p:nvSpPr>
                <p:cNvPr id="296" name="Freeform: Shape 295">
                  <a:extLst>
                    <a:ext uri="{FF2B5EF4-FFF2-40B4-BE49-F238E27FC236}">
                      <a16:creationId xmlns:a16="http://schemas.microsoft.com/office/drawing/2014/main" id="{B8702513-EB57-4EA2-A4DD-E3504C8E160F}"/>
                    </a:ext>
                  </a:extLst>
                </p:cNvPr>
                <p:cNvSpPr/>
                <p:nvPr/>
              </p:nvSpPr>
              <p:spPr>
                <a:xfrm>
                  <a:off x="4712127" y="3933319"/>
                  <a:ext cx="1385770" cy="6327"/>
                </a:xfrm>
                <a:custGeom>
                  <a:avLst/>
                  <a:gdLst>
                    <a:gd name="connsiteX0" fmla="*/ 0 w 1385770"/>
                    <a:gd name="connsiteY0" fmla="*/ 0 h 6327"/>
                    <a:gd name="connsiteX1" fmla="*/ 1385771 w 1385770"/>
                    <a:gd name="connsiteY1" fmla="*/ 0 h 6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385770" h="6327">
                      <a:moveTo>
                        <a:pt x="0" y="0"/>
                      </a:moveTo>
                      <a:lnTo>
                        <a:pt x="1385771" y="0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97" name="Freeform: Shape 296">
                  <a:extLst>
                    <a:ext uri="{FF2B5EF4-FFF2-40B4-BE49-F238E27FC236}">
                      <a16:creationId xmlns:a16="http://schemas.microsoft.com/office/drawing/2014/main" id="{FB11F725-2D9A-4E1C-B866-43CE3744C12A}"/>
                    </a:ext>
                  </a:extLst>
                </p:cNvPr>
                <p:cNvSpPr/>
                <p:nvPr/>
              </p:nvSpPr>
              <p:spPr>
                <a:xfrm>
                  <a:off x="4760218" y="3965590"/>
                  <a:ext cx="1338945" cy="6327"/>
                </a:xfrm>
                <a:custGeom>
                  <a:avLst/>
                  <a:gdLst>
                    <a:gd name="connsiteX0" fmla="*/ 0 w 1338945"/>
                    <a:gd name="connsiteY0" fmla="*/ 0 h 6327"/>
                    <a:gd name="connsiteX1" fmla="*/ 1338945 w 1338945"/>
                    <a:gd name="connsiteY1" fmla="*/ 0 h 6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338945" h="6327">
                      <a:moveTo>
                        <a:pt x="0" y="0"/>
                      </a:moveTo>
                      <a:lnTo>
                        <a:pt x="1338945" y="0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98" name="Freeform: Shape 297">
                  <a:extLst>
                    <a:ext uri="{FF2B5EF4-FFF2-40B4-BE49-F238E27FC236}">
                      <a16:creationId xmlns:a16="http://schemas.microsoft.com/office/drawing/2014/main" id="{C1856969-2665-4964-8516-CDC71B401C12}"/>
                    </a:ext>
                  </a:extLst>
                </p:cNvPr>
                <p:cNvSpPr/>
                <p:nvPr/>
              </p:nvSpPr>
              <p:spPr>
                <a:xfrm>
                  <a:off x="4807676" y="3997861"/>
                  <a:ext cx="1291487" cy="6327"/>
                </a:xfrm>
                <a:custGeom>
                  <a:avLst/>
                  <a:gdLst>
                    <a:gd name="connsiteX0" fmla="*/ 0 w 1291487"/>
                    <a:gd name="connsiteY0" fmla="*/ 0 h 6327"/>
                    <a:gd name="connsiteX1" fmla="*/ 1291487 w 1291487"/>
                    <a:gd name="connsiteY1" fmla="*/ 0 h 6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291487" h="6327">
                      <a:moveTo>
                        <a:pt x="0" y="0"/>
                      </a:moveTo>
                      <a:lnTo>
                        <a:pt x="1291487" y="0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99" name="Graphic 3">
                <a:extLst>
                  <a:ext uri="{FF2B5EF4-FFF2-40B4-BE49-F238E27FC236}">
                    <a16:creationId xmlns:a16="http://schemas.microsoft.com/office/drawing/2014/main" id="{509777C8-1F39-4574-856D-6E883EDE5A3B}"/>
                  </a:ext>
                </a:extLst>
              </p:cNvPr>
              <p:cNvGrpSpPr/>
              <p:nvPr/>
            </p:nvGrpSpPr>
            <p:grpSpPr>
              <a:xfrm>
                <a:off x="4712127" y="3878268"/>
                <a:ext cx="1385770" cy="144904"/>
                <a:chOff x="4712127" y="3878268"/>
                <a:chExt cx="1385770" cy="144904"/>
              </a:xfrm>
            </p:grpSpPr>
            <p:sp>
              <p:nvSpPr>
                <p:cNvPr id="300" name="Freeform: Shape 299">
                  <a:extLst>
                    <a:ext uri="{FF2B5EF4-FFF2-40B4-BE49-F238E27FC236}">
                      <a16:creationId xmlns:a16="http://schemas.microsoft.com/office/drawing/2014/main" id="{BFD8657E-7B6D-44F9-B862-15D3D9ABA0A4}"/>
                    </a:ext>
                  </a:extLst>
                </p:cNvPr>
                <p:cNvSpPr/>
                <p:nvPr/>
              </p:nvSpPr>
              <p:spPr>
                <a:xfrm>
                  <a:off x="4712127" y="3878268"/>
                  <a:ext cx="210080" cy="144904"/>
                </a:xfrm>
                <a:custGeom>
                  <a:avLst/>
                  <a:gdLst>
                    <a:gd name="connsiteX0" fmla="*/ 0 w 210080"/>
                    <a:gd name="connsiteY0" fmla="*/ 0 h 144904"/>
                    <a:gd name="connsiteX1" fmla="*/ 210080 w 210080"/>
                    <a:gd name="connsiteY1" fmla="*/ 144905 h 14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10080" h="144904">
                      <a:moveTo>
                        <a:pt x="0" y="0"/>
                      </a:moveTo>
                      <a:lnTo>
                        <a:pt x="210080" y="144905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1" name="Freeform: Shape 300">
                  <a:extLst>
                    <a:ext uri="{FF2B5EF4-FFF2-40B4-BE49-F238E27FC236}">
                      <a16:creationId xmlns:a16="http://schemas.microsoft.com/office/drawing/2014/main" id="{B2C1A770-444C-45FD-962A-D9DA3073C846}"/>
                    </a:ext>
                  </a:extLst>
                </p:cNvPr>
                <p:cNvSpPr/>
                <p:nvPr/>
              </p:nvSpPr>
              <p:spPr>
                <a:xfrm>
                  <a:off x="4777936" y="3878268"/>
                  <a:ext cx="200588" cy="144904"/>
                </a:xfrm>
                <a:custGeom>
                  <a:avLst/>
                  <a:gdLst>
                    <a:gd name="connsiteX0" fmla="*/ 0 w 200588"/>
                    <a:gd name="connsiteY0" fmla="*/ 0 h 144904"/>
                    <a:gd name="connsiteX1" fmla="*/ 200589 w 200588"/>
                    <a:gd name="connsiteY1" fmla="*/ 144905 h 14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00588" h="144904">
                      <a:moveTo>
                        <a:pt x="0" y="0"/>
                      </a:moveTo>
                      <a:lnTo>
                        <a:pt x="200589" y="144905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2" name="Freeform: Shape 301">
                  <a:extLst>
                    <a:ext uri="{FF2B5EF4-FFF2-40B4-BE49-F238E27FC236}">
                      <a16:creationId xmlns:a16="http://schemas.microsoft.com/office/drawing/2014/main" id="{9887B09E-8442-4A72-BED7-29CC5A8D06B0}"/>
                    </a:ext>
                  </a:extLst>
                </p:cNvPr>
                <p:cNvSpPr/>
                <p:nvPr/>
              </p:nvSpPr>
              <p:spPr>
                <a:xfrm>
                  <a:off x="4844377" y="3878268"/>
                  <a:ext cx="189831" cy="144904"/>
                </a:xfrm>
                <a:custGeom>
                  <a:avLst/>
                  <a:gdLst>
                    <a:gd name="connsiteX0" fmla="*/ 0 w 189831"/>
                    <a:gd name="connsiteY0" fmla="*/ 0 h 144904"/>
                    <a:gd name="connsiteX1" fmla="*/ 189831 w 189831"/>
                    <a:gd name="connsiteY1" fmla="*/ 144905 h 14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89831" h="144904">
                      <a:moveTo>
                        <a:pt x="0" y="0"/>
                      </a:moveTo>
                      <a:lnTo>
                        <a:pt x="189831" y="144905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3" name="Freeform: Shape 302">
                  <a:extLst>
                    <a:ext uri="{FF2B5EF4-FFF2-40B4-BE49-F238E27FC236}">
                      <a16:creationId xmlns:a16="http://schemas.microsoft.com/office/drawing/2014/main" id="{D06759F0-4984-48F1-97FC-3287097E74F7}"/>
                    </a:ext>
                  </a:extLst>
                </p:cNvPr>
                <p:cNvSpPr/>
                <p:nvPr/>
              </p:nvSpPr>
              <p:spPr>
                <a:xfrm>
                  <a:off x="4910185" y="3878268"/>
                  <a:ext cx="180339" cy="144904"/>
                </a:xfrm>
                <a:custGeom>
                  <a:avLst/>
                  <a:gdLst>
                    <a:gd name="connsiteX0" fmla="*/ 0 w 180339"/>
                    <a:gd name="connsiteY0" fmla="*/ 0 h 144904"/>
                    <a:gd name="connsiteX1" fmla="*/ 180340 w 180339"/>
                    <a:gd name="connsiteY1" fmla="*/ 144905 h 14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80339" h="144904">
                      <a:moveTo>
                        <a:pt x="0" y="0"/>
                      </a:moveTo>
                      <a:lnTo>
                        <a:pt x="180340" y="144905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4" name="Freeform: Shape 303">
                  <a:extLst>
                    <a:ext uri="{FF2B5EF4-FFF2-40B4-BE49-F238E27FC236}">
                      <a16:creationId xmlns:a16="http://schemas.microsoft.com/office/drawing/2014/main" id="{2B21D705-13E2-40F1-8173-AB795A2210C5}"/>
                    </a:ext>
                  </a:extLst>
                </p:cNvPr>
                <p:cNvSpPr/>
                <p:nvPr/>
              </p:nvSpPr>
              <p:spPr>
                <a:xfrm>
                  <a:off x="4975993" y="3878268"/>
                  <a:ext cx="170215" cy="144904"/>
                </a:xfrm>
                <a:custGeom>
                  <a:avLst/>
                  <a:gdLst>
                    <a:gd name="connsiteX0" fmla="*/ 0 w 170215"/>
                    <a:gd name="connsiteY0" fmla="*/ 0 h 144904"/>
                    <a:gd name="connsiteX1" fmla="*/ 170216 w 170215"/>
                    <a:gd name="connsiteY1" fmla="*/ 144905 h 14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70215" h="144904">
                      <a:moveTo>
                        <a:pt x="0" y="0"/>
                      </a:moveTo>
                      <a:lnTo>
                        <a:pt x="170216" y="144905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5" name="Freeform: Shape 304">
                  <a:extLst>
                    <a:ext uri="{FF2B5EF4-FFF2-40B4-BE49-F238E27FC236}">
                      <a16:creationId xmlns:a16="http://schemas.microsoft.com/office/drawing/2014/main" id="{D83B39F7-37B1-450F-9839-7F3FE85A58F2}"/>
                    </a:ext>
                  </a:extLst>
                </p:cNvPr>
                <p:cNvSpPr/>
                <p:nvPr/>
              </p:nvSpPr>
              <p:spPr>
                <a:xfrm>
                  <a:off x="5042434" y="3878268"/>
                  <a:ext cx="160091" cy="144904"/>
                </a:xfrm>
                <a:custGeom>
                  <a:avLst/>
                  <a:gdLst>
                    <a:gd name="connsiteX0" fmla="*/ 0 w 160091"/>
                    <a:gd name="connsiteY0" fmla="*/ 0 h 144904"/>
                    <a:gd name="connsiteX1" fmla="*/ 160092 w 160091"/>
                    <a:gd name="connsiteY1" fmla="*/ 144905 h 14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0091" h="144904">
                      <a:moveTo>
                        <a:pt x="0" y="0"/>
                      </a:moveTo>
                      <a:lnTo>
                        <a:pt x="160092" y="144905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6" name="Freeform: Shape 305">
                  <a:extLst>
                    <a:ext uri="{FF2B5EF4-FFF2-40B4-BE49-F238E27FC236}">
                      <a16:creationId xmlns:a16="http://schemas.microsoft.com/office/drawing/2014/main" id="{364A06CD-DBA4-4FEF-8E6D-2C477CCD1C06}"/>
                    </a:ext>
                  </a:extLst>
                </p:cNvPr>
                <p:cNvSpPr/>
                <p:nvPr/>
              </p:nvSpPr>
              <p:spPr>
                <a:xfrm>
                  <a:off x="5108243" y="3878268"/>
                  <a:ext cx="149966" cy="144904"/>
                </a:xfrm>
                <a:custGeom>
                  <a:avLst/>
                  <a:gdLst>
                    <a:gd name="connsiteX0" fmla="*/ 0 w 149966"/>
                    <a:gd name="connsiteY0" fmla="*/ 0 h 144904"/>
                    <a:gd name="connsiteX1" fmla="*/ 149967 w 149966"/>
                    <a:gd name="connsiteY1" fmla="*/ 144905 h 14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49966" h="144904">
                      <a:moveTo>
                        <a:pt x="0" y="0"/>
                      </a:moveTo>
                      <a:lnTo>
                        <a:pt x="149967" y="144905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7" name="Freeform: Shape 306">
                  <a:extLst>
                    <a:ext uri="{FF2B5EF4-FFF2-40B4-BE49-F238E27FC236}">
                      <a16:creationId xmlns:a16="http://schemas.microsoft.com/office/drawing/2014/main" id="{EB466FD1-96C0-4577-8ED5-64B8DBEC431D}"/>
                    </a:ext>
                  </a:extLst>
                </p:cNvPr>
                <p:cNvSpPr/>
                <p:nvPr/>
              </p:nvSpPr>
              <p:spPr>
                <a:xfrm>
                  <a:off x="5174051" y="3878268"/>
                  <a:ext cx="140475" cy="144904"/>
                </a:xfrm>
                <a:custGeom>
                  <a:avLst/>
                  <a:gdLst>
                    <a:gd name="connsiteX0" fmla="*/ 0 w 140475"/>
                    <a:gd name="connsiteY0" fmla="*/ 0 h 144904"/>
                    <a:gd name="connsiteX1" fmla="*/ 140475 w 140475"/>
                    <a:gd name="connsiteY1" fmla="*/ 144905 h 14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40475" h="144904">
                      <a:moveTo>
                        <a:pt x="0" y="0"/>
                      </a:moveTo>
                      <a:lnTo>
                        <a:pt x="140475" y="144905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8" name="Freeform: Shape 307">
                  <a:extLst>
                    <a:ext uri="{FF2B5EF4-FFF2-40B4-BE49-F238E27FC236}">
                      <a16:creationId xmlns:a16="http://schemas.microsoft.com/office/drawing/2014/main" id="{02F123FC-404C-4A20-8F53-7C39E5FEC599}"/>
                    </a:ext>
                  </a:extLst>
                </p:cNvPr>
                <p:cNvSpPr/>
                <p:nvPr/>
              </p:nvSpPr>
              <p:spPr>
                <a:xfrm>
                  <a:off x="5239859" y="3878268"/>
                  <a:ext cx="130351" cy="144904"/>
                </a:xfrm>
                <a:custGeom>
                  <a:avLst/>
                  <a:gdLst>
                    <a:gd name="connsiteX0" fmla="*/ 0 w 130351"/>
                    <a:gd name="connsiteY0" fmla="*/ 0 h 144904"/>
                    <a:gd name="connsiteX1" fmla="*/ 130351 w 130351"/>
                    <a:gd name="connsiteY1" fmla="*/ 144905 h 14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30351" h="144904">
                      <a:moveTo>
                        <a:pt x="0" y="0"/>
                      </a:moveTo>
                      <a:lnTo>
                        <a:pt x="130351" y="144905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9" name="Freeform: Shape 308">
                  <a:extLst>
                    <a:ext uri="{FF2B5EF4-FFF2-40B4-BE49-F238E27FC236}">
                      <a16:creationId xmlns:a16="http://schemas.microsoft.com/office/drawing/2014/main" id="{16F155F1-704A-4150-AD2C-0C3BDB06A96B}"/>
                    </a:ext>
                  </a:extLst>
                </p:cNvPr>
                <p:cNvSpPr/>
                <p:nvPr/>
              </p:nvSpPr>
              <p:spPr>
                <a:xfrm>
                  <a:off x="5306300" y="3878268"/>
                  <a:ext cx="120226" cy="144904"/>
                </a:xfrm>
                <a:custGeom>
                  <a:avLst/>
                  <a:gdLst>
                    <a:gd name="connsiteX0" fmla="*/ 0 w 120226"/>
                    <a:gd name="connsiteY0" fmla="*/ 0 h 144904"/>
                    <a:gd name="connsiteX1" fmla="*/ 120226 w 120226"/>
                    <a:gd name="connsiteY1" fmla="*/ 144905 h 14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20226" h="144904">
                      <a:moveTo>
                        <a:pt x="0" y="0"/>
                      </a:moveTo>
                      <a:lnTo>
                        <a:pt x="120226" y="144905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10" name="Freeform: Shape 309">
                  <a:extLst>
                    <a:ext uri="{FF2B5EF4-FFF2-40B4-BE49-F238E27FC236}">
                      <a16:creationId xmlns:a16="http://schemas.microsoft.com/office/drawing/2014/main" id="{286B7269-4D0A-444A-85C5-2F845A4739CC}"/>
                    </a:ext>
                  </a:extLst>
                </p:cNvPr>
                <p:cNvSpPr/>
                <p:nvPr/>
              </p:nvSpPr>
              <p:spPr>
                <a:xfrm>
                  <a:off x="5372108" y="3878268"/>
                  <a:ext cx="110102" cy="144904"/>
                </a:xfrm>
                <a:custGeom>
                  <a:avLst/>
                  <a:gdLst>
                    <a:gd name="connsiteX0" fmla="*/ 0 w 110102"/>
                    <a:gd name="connsiteY0" fmla="*/ 0 h 144904"/>
                    <a:gd name="connsiteX1" fmla="*/ 110102 w 110102"/>
                    <a:gd name="connsiteY1" fmla="*/ 144905 h 14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10102" h="144904">
                      <a:moveTo>
                        <a:pt x="0" y="0"/>
                      </a:moveTo>
                      <a:lnTo>
                        <a:pt x="110102" y="144905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11" name="Freeform: Shape 310">
                  <a:extLst>
                    <a:ext uri="{FF2B5EF4-FFF2-40B4-BE49-F238E27FC236}">
                      <a16:creationId xmlns:a16="http://schemas.microsoft.com/office/drawing/2014/main" id="{80505687-CC31-48F4-A437-43180AD4CE86}"/>
                    </a:ext>
                  </a:extLst>
                </p:cNvPr>
                <p:cNvSpPr/>
                <p:nvPr/>
              </p:nvSpPr>
              <p:spPr>
                <a:xfrm>
                  <a:off x="5437917" y="3878268"/>
                  <a:ext cx="100610" cy="144904"/>
                </a:xfrm>
                <a:custGeom>
                  <a:avLst/>
                  <a:gdLst>
                    <a:gd name="connsiteX0" fmla="*/ 0 w 100610"/>
                    <a:gd name="connsiteY0" fmla="*/ 0 h 144904"/>
                    <a:gd name="connsiteX1" fmla="*/ 100611 w 100610"/>
                    <a:gd name="connsiteY1" fmla="*/ 144905 h 14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00610" h="144904">
                      <a:moveTo>
                        <a:pt x="0" y="0"/>
                      </a:moveTo>
                      <a:lnTo>
                        <a:pt x="100611" y="144905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12" name="Freeform: Shape 311">
                  <a:extLst>
                    <a:ext uri="{FF2B5EF4-FFF2-40B4-BE49-F238E27FC236}">
                      <a16:creationId xmlns:a16="http://schemas.microsoft.com/office/drawing/2014/main" id="{89DC3133-C048-418F-91C9-531A3773AB34}"/>
                    </a:ext>
                  </a:extLst>
                </p:cNvPr>
                <p:cNvSpPr/>
                <p:nvPr/>
              </p:nvSpPr>
              <p:spPr>
                <a:xfrm>
                  <a:off x="5504358" y="3878268"/>
                  <a:ext cx="89853" cy="144904"/>
                </a:xfrm>
                <a:custGeom>
                  <a:avLst/>
                  <a:gdLst>
                    <a:gd name="connsiteX0" fmla="*/ 0 w 89853"/>
                    <a:gd name="connsiteY0" fmla="*/ 0 h 144904"/>
                    <a:gd name="connsiteX1" fmla="*/ 89853 w 89853"/>
                    <a:gd name="connsiteY1" fmla="*/ 144905 h 14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89853" h="144904">
                      <a:moveTo>
                        <a:pt x="0" y="0"/>
                      </a:moveTo>
                      <a:lnTo>
                        <a:pt x="89853" y="144905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13" name="Freeform: Shape 312">
                  <a:extLst>
                    <a:ext uri="{FF2B5EF4-FFF2-40B4-BE49-F238E27FC236}">
                      <a16:creationId xmlns:a16="http://schemas.microsoft.com/office/drawing/2014/main" id="{0741DB72-F644-4BCC-A0E8-63FE774766FA}"/>
                    </a:ext>
                  </a:extLst>
                </p:cNvPr>
                <p:cNvSpPr/>
                <p:nvPr/>
              </p:nvSpPr>
              <p:spPr>
                <a:xfrm>
                  <a:off x="5570166" y="3878268"/>
                  <a:ext cx="80362" cy="144904"/>
                </a:xfrm>
                <a:custGeom>
                  <a:avLst/>
                  <a:gdLst>
                    <a:gd name="connsiteX0" fmla="*/ 0 w 80362"/>
                    <a:gd name="connsiteY0" fmla="*/ 0 h 144904"/>
                    <a:gd name="connsiteX1" fmla="*/ 80362 w 80362"/>
                    <a:gd name="connsiteY1" fmla="*/ 144905 h 14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80362" h="144904">
                      <a:moveTo>
                        <a:pt x="0" y="0"/>
                      </a:moveTo>
                      <a:lnTo>
                        <a:pt x="80362" y="144905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14" name="Freeform: Shape 313">
                  <a:extLst>
                    <a:ext uri="{FF2B5EF4-FFF2-40B4-BE49-F238E27FC236}">
                      <a16:creationId xmlns:a16="http://schemas.microsoft.com/office/drawing/2014/main" id="{021EF0EA-8AAA-4BC3-91C2-D89A00A382A6}"/>
                    </a:ext>
                  </a:extLst>
                </p:cNvPr>
                <p:cNvSpPr/>
                <p:nvPr/>
              </p:nvSpPr>
              <p:spPr>
                <a:xfrm>
                  <a:off x="5635974" y="3878268"/>
                  <a:ext cx="70237" cy="144904"/>
                </a:xfrm>
                <a:custGeom>
                  <a:avLst/>
                  <a:gdLst>
                    <a:gd name="connsiteX0" fmla="*/ 0 w 70237"/>
                    <a:gd name="connsiteY0" fmla="*/ 0 h 144904"/>
                    <a:gd name="connsiteX1" fmla="*/ 70238 w 70237"/>
                    <a:gd name="connsiteY1" fmla="*/ 144905 h 14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70237" h="144904">
                      <a:moveTo>
                        <a:pt x="0" y="0"/>
                      </a:moveTo>
                      <a:lnTo>
                        <a:pt x="70238" y="144905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15" name="Freeform: Shape 314">
                  <a:extLst>
                    <a:ext uri="{FF2B5EF4-FFF2-40B4-BE49-F238E27FC236}">
                      <a16:creationId xmlns:a16="http://schemas.microsoft.com/office/drawing/2014/main" id="{12925D84-D01F-4596-8C75-153D12F5C05B}"/>
                    </a:ext>
                  </a:extLst>
                </p:cNvPr>
                <p:cNvSpPr/>
                <p:nvPr/>
              </p:nvSpPr>
              <p:spPr>
                <a:xfrm>
                  <a:off x="5702415" y="3878268"/>
                  <a:ext cx="59480" cy="144904"/>
                </a:xfrm>
                <a:custGeom>
                  <a:avLst/>
                  <a:gdLst>
                    <a:gd name="connsiteX0" fmla="*/ 0 w 59480"/>
                    <a:gd name="connsiteY0" fmla="*/ 0 h 144904"/>
                    <a:gd name="connsiteX1" fmla="*/ 59480 w 59480"/>
                    <a:gd name="connsiteY1" fmla="*/ 144905 h 14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9480" h="144904">
                      <a:moveTo>
                        <a:pt x="0" y="0"/>
                      </a:moveTo>
                      <a:lnTo>
                        <a:pt x="59480" y="144905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16" name="Freeform: Shape 315">
                  <a:extLst>
                    <a:ext uri="{FF2B5EF4-FFF2-40B4-BE49-F238E27FC236}">
                      <a16:creationId xmlns:a16="http://schemas.microsoft.com/office/drawing/2014/main" id="{2C75672E-7776-4229-A0AD-100C65394A01}"/>
                    </a:ext>
                  </a:extLst>
                </p:cNvPr>
                <p:cNvSpPr/>
                <p:nvPr/>
              </p:nvSpPr>
              <p:spPr>
                <a:xfrm>
                  <a:off x="5768224" y="3878268"/>
                  <a:ext cx="49988" cy="144904"/>
                </a:xfrm>
                <a:custGeom>
                  <a:avLst/>
                  <a:gdLst>
                    <a:gd name="connsiteX0" fmla="*/ 0 w 49988"/>
                    <a:gd name="connsiteY0" fmla="*/ 0 h 144904"/>
                    <a:gd name="connsiteX1" fmla="*/ 49989 w 49988"/>
                    <a:gd name="connsiteY1" fmla="*/ 144905 h 14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9988" h="144904">
                      <a:moveTo>
                        <a:pt x="0" y="0"/>
                      </a:moveTo>
                      <a:lnTo>
                        <a:pt x="49989" y="144905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17" name="Freeform: Shape 316">
                  <a:extLst>
                    <a:ext uri="{FF2B5EF4-FFF2-40B4-BE49-F238E27FC236}">
                      <a16:creationId xmlns:a16="http://schemas.microsoft.com/office/drawing/2014/main" id="{94D100D0-5298-4953-BF8E-587F7F931EBC}"/>
                    </a:ext>
                  </a:extLst>
                </p:cNvPr>
                <p:cNvSpPr/>
                <p:nvPr/>
              </p:nvSpPr>
              <p:spPr>
                <a:xfrm>
                  <a:off x="5834032" y="3878268"/>
                  <a:ext cx="39864" cy="144904"/>
                </a:xfrm>
                <a:custGeom>
                  <a:avLst/>
                  <a:gdLst>
                    <a:gd name="connsiteX0" fmla="*/ 0 w 39864"/>
                    <a:gd name="connsiteY0" fmla="*/ 0 h 144904"/>
                    <a:gd name="connsiteX1" fmla="*/ 39865 w 39864"/>
                    <a:gd name="connsiteY1" fmla="*/ 144905 h 14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9864" h="144904">
                      <a:moveTo>
                        <a:pt x="0" y="0"/>
                      </a:moveTo>
                      <a:lnTo>
                        <a:pt x="39865" y="144905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18" name="Freeform: Shape 317">
                  <a:extLst>
                    <a:ext uri="{FF2B5EF4-FFF2-40B4-BE49-F238E27FC236}">
                      <a16:creationId xmlns:a16="http://schemas.microsoft.com/office/drawing/2014/main" id="{9C77D066-7814-4FE0-B1EB-B947971693F2}"/>
                    </a:ext>
                  </a:extLst>
                </p:cNvPr>
                <p:cNvSpPr/>
                <p:nvPr/>
              </p:nvSpPr>
              <p:spPr>
                <a:xfrm>
                  <a:off x="5900473" y="3878268"/>
                  <a:ext cx="29740" cy="144904"/>
                </a:xfrm>
                <a:custGeom>
                  <a:avLst/>
                  <a:gdLst>
                    <a:gd name="connsiteX0" fmla="*/ 0 w 29740"/>
                    <a:gd name="connsiteY0" fmla="*/ 0 h 144904"/>
                    <a:gd name="connsiteX1" fmla="*/ 29741 w 29740"/>
                    <a:gd name="connsiteY1" fmla="*/ 144905 h 14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9740" h="144904">
                      <a:moveTo>
                        <a:pt x="0" y="0"/>
                      </a:moveTo>
                      <a:lnTo>
                        <a:pt x="29741" y="144905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19" name="Freeform: Shape 318">
                  <a:extLst>
                    <a:ext uri="{FF2B5EF4-FFF2-40B4-BE49-F238E27FC236}">
                      <a16:creationId xmlns:a16="http://schemas.microsoft.com/office/drawing/2014/main" id="{6E8B951A-7EEC-4F62-9A17-80E2DD53C764}"/>
                    </a:ext>
                  </a:extLst>
                </p:cNvPr>
                <p:cNvSpPr/>
                <p:nvPr/>
              </p:nvSpPr>
              <p:spPr>
                <a:xfrm>
                  <a:off x="5966281" y="3878268"/>
                  <a:ext cx="19615" cy="144904"/>
                </a:xfrm>
                <a:custGeom>
                  <a:avLst/>
                  <a:gdLst>
                    <a:gd name="connsiteX0" fmla="*/ 0 w 19615"/>
                    <a:gd name="connsiteY0" fmla="*/ 0 h 144904"/>
                    <a:gd name="connsiteX1" fmla="*/ 19616 w 19615"/>
                    <a:gd name="connsiteY1" fmla="*/ 144905 h 14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9615" h="144904">
                      <a:moveTo>
                        <a:pt x="0" y="0"/>
                      </a:moveTo>
                      <a:lnTo>
                        <a:pt x="19616" y="144905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20" name="Freeform: Shape 319">
                  <a:extLst>
                    <a:ext uri="{FF2B5EF4-FFF2-40B4-BE49-F238E27FC236}">
                      <a16:creationId xmlns:a16="http://schemas.microsoft.com/office/drawing/2014/main" id="{C88963D9-BF62-4E8B-AF1B-CAD9D63DE55E}"/>
                    </a:ext>
                  </a:extLst>
                </p:cNvPr>
                <p:cNvSpPr/>
                <p:nvPr/>
              </p:nvSpPr>
              <p:spPr>
                <a:xfrm>
                  <a:off x="6032090" y="3878268"/>
                  <a:ext cx="10124" cy="144904"/>
                </a:xfrm>
                <a:custGeom>
                  <a:avLst/>
                  <a:gdLst>
                    <a:gd name="connsiteX0" fmla="*/ 0 w 10124"/>
                    <a:gd name="connsiteY0" fmla="*/ 0 h 144904"/>
                    <a:gd name="connsiteX1" fmla="*/ 10124 w 10124"/>
                    <a:gd name="connsiteY1" fmla="*/ 144905 h 14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0124" h="144904">
                      <a:moveTo>
                        <a:pt x="0" y="0"/>
                      </a:moveTo>
                      <a:lnTo>
                        <a:pt x="10124" y="144905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21" name="Freeform: Shape 320">
                  <a:extLst>
                    <a:ext uri="{FF2B5EF4-FFF2-40B4-BE49-F238E27FC236}">
                      <a16:creationId xmlns:a16="http://schemas.microsoft.com/office/drawing/2014/main" id="{ECFB18A6-5034-4CFB-AF1D-ADA91DB40672}"/>
                    </a:ext>
                  </a:extLst>
                </p:cNvPr>
                <p:cNvSpPr/>
                <p:nvPr/>
              </p:nvSpPr>
              <p:spPr>
                <a:xfrm>
                  <a:off x="6097898" y="3878268"/>
                  <a:ext cx="6327" cy="144904"/>
                </a:xfrm>
                <a:custGeom>
                  <a:avLst/>
                  <a:gdLst>
                    <a:gd name="connsiteX0" fmla="*/ 0 w 6327"/>
                    <a:gd name="connsiteY0" fmla="*/ 0 h 144904"/>
                    <a:gd name="connsiteX1" fmla="*/ 0 w 6327"/>
                    <a:gd name="connsiteY1" fmla="*/ 144905 h 14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6327" h="144904">
                      <a:moveTo>
                        <a:pt x="0" y="0"/>
                      </a:moveTo>
                      <a:lnTo>
                        <a:pt x="0" y="144905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322" name="Freeform: Shape 321">
                <a:extLst>
                  <a:ext uri="{FF2B5EF4-FFF2-40B4-BE49-F238E27FC236}">
                    <a16:creationId xmlns:a16="http://schemas.microsoft.com/office/drawing/2014/main" id="{07391583-9B1A-4DCD-A985-DD85E4EF85D0}"/>
                  </a:ext>
                </a:extLst>
              </p:cNvPr>
              <p:cNvSpPr/>
              <p:nvPr/>
            </p:nvSpPr>
            <p:spPr>
              <a:xfrm>
                <a:off x="4922208" y="4023172"/>
                <a:ext cx="6327" cy="806151"/>
              </a:xfrm>
              <a:custGeom>
                <a:avLst/>
                <a:gdLst>
                  <a:gd name="connsiteX0" fmla="*/ 0 w 6327"/>
                  <a:gd name="connsiteY0" fmla="*/ 806151 h 806151"/>
                  <a:gd name="connsiteX1" fmla="*/ 0 w 6327"/>
                  <a:gd name="connsiteY1" fmla="*/ 0 h 806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27" h="806151">
                    <a:moveTo>
                      <a:pt x="0" y="806151"/>
                    </a:moveTo>
                    <a:lnTo>
                      <a:pt x="0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3" name="Freeform: Shape 322">
                <a:extLst>
                  <a:ext uri="{FF2B5EF4-FFF2-40B4-BE49-F238E27FC236}">
                    <a16:creationId xmlns:a16="http://schemas.microsoft.com/office/drawing/2014/main" id="{F74ED90A-E574-4F3C-AAE9-53862E483CE0}"/>
                  </a:ext>
                </a:extLst>
              </p:cNvPr>
              <p:cNvSpPr/>
              <p:nvPr/>
            </p:nvSpPr>
            <p:spPr>
              <a:xfrm>
                <a:off x="4975993" y="4023172"/>
                <a:ext cx="6327" cy="806151"/>
              </a:xfrm>
              <a:custGeom>
                <a:avLst/>
                <a:gdLst>
                  <a:gd name="connsiteX0" fmla="*/ 0 w 6327"/>
                  <a:gd name="connsiteY0" fmla="*/ 806151 h 806151"/>
                  <a:gd name="connsiteX1" fmla="*/ 0 w 6327"/>
                  <a:gd name="connsiteY1" fmla="*/ 0 h 806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27" h="806151">
                    <a:moveTo>
                      <a:pt x="0" y="806151"/>
                    </a:moveTo>
                    <a:lnTo>
                      <a:pt x="0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4" name="Freeform: Shape 323">
                <a:extLst>
                  <a:ext uri="{FF2B5EF4-FFF2-40B4-BE49-F238E27FC236}">
                    <a16:creationId xmlns:a16="http://schemas.microsoft.com/office/drawing/2014/main" id="{30C8CB56-5D69-4D6E-B665-5D10BDB422E1}"/>
                  </a:ext>
                </a:extLst>
              </p:cNvPr>
              <p:cNvSpPr/>
              <p:nvPr/>
            </p:nvSpPr>
            <p:spPr>
              <a:xfrm>
                <a:off x="5034208" y="4023172"/>
                <a:ext cx="6327" cy="806151"/>
              </a:xfrm>
              <a:custGeom>
                <a:avLst/>
                <a:gdLst>
                  <a:gd name="connsiteX0" fmla="*/ 0 w 6327"/>
                  <a:gd name="connsiteY0" fmla="*/ 806151 h 806151"/>
                  <a:gd name="connsiteX1" fmla="*/ 0 w 6327"/>
                  <a:gd name="connsiteY1" fmla="*/ 0 h 806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27" h="806151">
                    <a:moveTo>
                      <a:pt x="0" y="806151"/>
                    </a:moveTo>
                    <a:lnTo>
                      <a:pt x="0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5" name="Freeform: Shape 324">
                <a:extLst>
                  <a:ext uri="{FF2B5EF4-FFF2-40B4-BE49-F238E27FC236}">
                    <a16:creationId xmlns:a16="http://schemas.microsoft.com/office/drawing/2014/main" id="{D78B8C47-BC2D-4F9B-9857-43290A010FCF}"/>
                  </a:ext>
                </a:extLst>
              </p:cNvPr>
              <p:cNvSpPr/>
              <p:nvPr/>
            </p:nvSpPr>
            <p:spPr>
              <a:xfrm>
                <a:off x="5090525" y="4023172"/>
                <a:ext cx="6327" cy="806151"/>
              </a:xfrm>
              <a:custGeom>
                <a:avLst/>
                <a:gdLst>
                  <a:gd name="connsiteX0" fmla="*/ 0 w 6327"/>
                  <a:gd name="connsiteY0" fmla="*/ 806151 h 806151"/>
                  <a:gd name="connsiteX1" fmla="*/ 0 w 6327"/>
                  <a:gd name="connsiteY1" fmla="*/ 0 h 806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27" h="806151">
                    <a:moveTo>
                      <a:pt x="0" y="806151"/>
                    </a:moveTo>
                    <a:lnTo>
                      <a:pt x="0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6" name="Freeform: Shape 325">
                <a:extLst>
                  <a:ext uri="{FF2B5EF4-FFF2-40B4-BE49-F238E27FC236}">
                    <a16:creationId xmlns:a16="http://schemas.microsoft.com/office/drawing/2014/main" id="{E7DDCBA0-56F6-4898-876C-EE74F88C5A49}"/>
                  </a:ext>
                </a:extLst>
              </p:cNvPr>
              <p:cNvSpPr/>
              <p:nvPr/>
            </p:nvSpPr>
            <p:spPr>
              <a:xfrm>
                <a:off x="5146209" y="4023172"/>
                <a:ext cx="6327" cy="806151"/>
              </a:xfrm>
              <a:custGeom>
                <a:avLst/>
                <a:gdLst>
                  <a:gd name="connsiteX0" fmla="*/ 0 w 6327"/>
                  <a:gd name="connsiteY0" fmla="*/ 806151 h 806151"/>
                  <a:gd name="connsiteX1" fmla="*/ 0 w 6327"/>
                  <a:gd name="connsiteY1" fmla="*/ 0 h 806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27" h="806151">
                    <a:moveTo>
                      <a:pt x="0" y="806151"/>
                    </a:moveTo>
                    <a:lnTo>
                      <a:pt x="0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7" name="Freeform: Shape 326">
                <a:extLst>
                  <a:ext uri="{FF2B5EF4-FFF2-40B4-BE49-F238E27FC236}">
                    <a16:creationId xmlns:a16="http://schemas.microsoft.com/office/drawing/2014/main" id="{15D1719C-BF6B-427C-8237-305078EBD128}"/>
                  </a:ext>
                </a:extLst>
              </p:cNvPr>
              <p:cNvSpPr/>
              <p:nvPr/>
            </p:nvSpPr>
            <p:spPr>
              <a:xfrm>
                <a:off x="5202526" y="4023172"/>
                <a:ext cx="6327" cy="806151"/>
              </a:xfrm>
              <a:custGeom>
                <a:avLst/>
                <a:gdLst>
                  <a:gd name="connsiteX0" fmla="*/ 0 w 6327"/>
                  <a:gd name="connsiteY0" fmla="*/ 806151 h 806151"/>
                  <a:gd name="connsiteX1" fmla="*/ 0 w 6327"/>
                  <a:gd name="connsiteY1" fmla="*/ 0 h 806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27" h="806151">
                    <a:moveTo>
                      <a:pt x="0" y="806151"/>
                    </a:moveTo>
                    <a:lnTo>
                      <a:pt x="0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8" name="Freeform: Shape 327">
                <a:extLst>
                  <a:ext uri="{FF2B5EF4-FFF2-40B4-BE49-F238E27FC236}">
                    <a16:creationId xmlns:a16="http://schemas.microsoft.com/office/drawing/2014/main" id="{AD794209-31EB-4D05-BD0F-EC56906DB7AD}"/>
                  </a:ext>
                </a:extLst>
              </p:cNvPr>
              <p:cNvSpPr/>
              <p:nvPr/>
            </p:nvSpPr>
            <p:spPr>
              <a:xfrm>
                <a:off x="5258210" y="4020641"/>
                <a:ext cx="6327" cy="806151"/>
              </a:xfrm>
              <a:custGeom>
                <a:avLst/>
                <a:gdLst>
                  <a:gd name="connsiteX0" fmla="*/ 0 w 6327"/>
                  <a:gd name="connsiteY0" fmla="*/ 806152 h 806151"/>
                  <a:gd name="connsiteX1" fmla="*/ 0 w 6327"/>
                  <a:gd name="connsiteY1" fmla="*/ 0 h 806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27" h="806151">
                    <a:moveTo>
                      <a:pt x="0" y="806152"/>
                    </a:moveTo>
                    <a:lnTo>
                      <a:pt x="0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9" name="Freeform: Shape 328">
                <a:extLst>
                  <a:ext uri="{FF2B5EF4-FFF2-40B4-BE49-F238E27FC236}">
                    <a16:creationId xmlns:a16="http://schemas.microsoft.com/office/drawing/2014/main" id="{B5B74757-EEBD-45CD-B3A7-2922E6AE577E}"/>
                  </a:ext>
                </a:extLst>
              </p:cNvPr>
              <p:cNvSpPr/>
              <p:nvPr/>
            </p:nvSpPr>
            <p:spPr>
              <a:xfrm>
                <a:off x="5314526" y="4023172"/>
                <a:ext cx="6327" cy="806151"/>
              </a:xfrm>
              <a:custGeom>
                <a:avLst/>
                <a:gdLst>
                  <a:gd name="connsiteX0" fmla="*/ 0 w 6327"/>
                  <a:gd name="connsiteY0" fmla="*/ 806151 h 806151"/>
                  <a:gd name="connsiteX1" fmla="*/ 0 w 6327"/>
                  <a:gd name="connsiteY1" fmla="*/ 0 h 806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27" h="806151">
                    <a:moveTo>
                      <a:pt x="0" y="806151"/>
                    </a:moveTo>
                    <a:lnTo>
                      <a:pt x="0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0" name="Freeform: Shape 329">
                <a:extLst>
                  <a:ext uri="{FF2B5EF4-FFF2-40B4-BE49-F238E27FC236}">
                    <a16:creationId xmlns:a16="http://schemas.microsoft.com/office/drawing/2014/main" id="{6DEFA104-4330-4430-83F2-E962D56E8950}"/>
                  </a:ext>
                </a:extLst>
              </p:cNvPr>
              <p:cNvSpPr/>
              <p:nvPr/>
            </p:nvSpPr>
            <p:spPr>
              <a:xfrm>
                <a:off x="5370210" y="4023172"/>
                <a:ext cx="6327" cy="806151"/>
              </a:xfrm>
              <a:custGeom>
                <a:avLst/>
                <a:gdLst>
                  <a:gd name="connsiteX0" fmla="*/ 0 w 6327"/>
                  <a:gd name="connsiteY0" fmla="*/ 806151 h 806151"/>
                  <a:gd name="connsiteX1" fmla="*/ 0 w 6327"/>
                  <a:gd name="connsiteY1" fmla="*/ 0 h 806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27" h="806151">
                    <a:moveTo>
                      <a:pt x="0" y="806151"/>
                    </a:moveTo>
                    <a:lnTo>
                      <a:pt x="0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1" name="Freeform: Shape 330">
                <a:extLst>
                  <a:ext uri="{FF2B5EF4-FFF2-40B4-BE49-F238E27FC236}">
                    <a16:creationId xmlns:a16="http://schemas.microsoft.com/office/drawing/2014/main" id="{CAA57589-4D35-4ABF-B16E-7C097A403A68}"/>
                  </a:ext>
                </a:extLst>
              </p:cNvPr>
              <p:cNvSpPr/>
              <p:nvPr/>
            </p:nvSpPr>
            <p:spPr>
              <a:xfrm>
                <a:off x="5426527" y="4023172"/>
                <a:ext cx="6327" cy="806151"/>
              </a:xfrm>
              <a:custGeom>
                <a:avLst/>
                <a:gdLst>
                  <a:gd name="connsiteX0" fmla="*/ 0 w 6327"/>
                  <a:gd name="connsiteY0" fmla="*/ 806151 h 806151"/>
                  <a:gd name="connsiteX1" fmla="*/ 0 w 6327"/>
                  <a:gd name="connsiteY1" fmla="*/ 0 h 806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27" h="806151">
                    <a:moveTo>
                      <a:pt x="0" y="806151"/>
                    </a:moveTo>
                    <a:lnTo>
                      <a:pt x="0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2" name="Freeform: Shape 331">
                <a:extLst>
                  <a:ext uri="{FF2B5EF4-FFF2-40B4-BE49-F238E27FC236}">
                    <a16:creationId xmlns:a16="http://schemas.microsoft.com/office/drawing/2014/main" id="{621B8488-F6C5-456D-874F-1AE9C5917832}"/>
                  </a:ext>
                </a:extLst>
              </p:cNvPr>
              <p:cNvSpPr/>
              <p:nvPr/>
            </p:nvSpPr>
            <p:spPr>
              <a:xfrm>
                <a:off x="5482211" y="4023172"/>
                <a:ext cx="6327" cy="806151"/>
              </a:xfrm>
              <a:custGeom>
                <a:avLst/>
                <a:gdLst>
                  <a:gd name="connsiteX0" fmla="*/ 0 w 6327"/>
                  <a:gd name="connsiteY0" fmla="*/ 806151 h 806151"/>
                  <a:gd name="connsiteX1" fmla="*/ 0 w 6327"/>
                  <a:gd name="connsiteY1" fmla="*/ 0 h 806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27" h="806151">
                    <a:moveTo>
                      <a:pt x="0" y="806151"/>
                    </a:moveTo>
                    <a:lnTo>
                      <a:pt x="0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3" name="Freeform: Shape 332">
                <a:extLst>
                  <a:ext uri="{FF2B5EF4-FFF2-40B4-BE49-F238E27FC236}">
                    <a16:creationId xmlns:a16="http://schemas.microsoft.com/office/drawing/2014/main" id="{6432C253-FD8C-45D9-8055-7A59579D5C95}"/>
                  </a:ext>
                </a:extLst>
              </p:cNvPr>
              <p:cNvSpPr/>
              <p:nvPr/>
            </p:nvSpPr>
            <p:spPr>
              <a:xfrm>
                <a:off x="5538527" y="4023172"/>
                <a:ext cx="6327" cy="806151"/>
              </a:xfrm>
              <a:custGeom>
                <a:avLst/>
                <a:gdLst>
                  <a:gd name="connsiteX0" fmla="*/ 0 w 6327"/>
                  <a:gd name="connsiteY0" fmla="*/ 806151 h 806151"/>
                  <a:gd name="connsiteX1" fmla="*/ 0 w 6327"/>
                  <a:gd name="connsiteY1" fmla="*/ 0 h 806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27" h="806151">
                    <a:moveTo>
                      <a:pt x="0" y="806151"/>
                    </a:moveTo>
                    <a:lnTo>
                      <a:pt x="0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4" name="Freeform: Shape 333">
                <a:extLst>
                  <a:ext uri="{FF2B5EF4-FFF2-40B4-BE49-F238E27FC236}">
                    <a16:creationId xmlns:a16="http://schemas.microsoft.com/office/drawing/2014/main" id="{9D418E2F-3E60-4878-8EBF-BE904AE46B65}"/>
                  </a:ext>
                </a:extLst>
              </p:cNvPr>
              <p:cNvSpPr/>
              <p:nvPr/>
            </p:nvSpPr>
            <p:spPr>
              <a:xfrm>
                <a:off x="5594211" y="4023172"/>
                <a:ext cx="6327" cy="806151"/>
              </a:xfrm>
              <a:custGeom>
                <a:avLst/>
                <a:gdLst>
                  <a:gd name="connsiteX0" fmla="*/ 0 w 6327"/>
                  <a:gd name="connsiteY0" fmla="*/ 806151 h 806151"/>
                  <a:gd name="connsiteX1" fmla="*/ 0 w 6327"/>
                  <a:gd name="connsiteY1" fmla="*/ 0 h 806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27" h="806151">
                    <a:moveTo>
                      <a:pt x="0" y="806151"/>
                    </a:moveTo>
                    <a:lnTo>
                      <a:pt x="0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5" name="Freeform: Shape 334">
                <a:extLst>
                  <a:ext uri="{FF2B5EF4-FFF2-40B4-BE49-F238E27FC236}">
                    <a16:creationId xmlns:a16="http://schemas.microsoft.com/office/drawing/2014/main" id="{637D27A2-46CC-475E-B62E-D14468168DE6}"/>
                  </a:ext>
                </a:extLst>
              </p:cNvPr>
              <p:cNvSpPr/>
              <p:nvPr/>
            </p:nvSpPr>
            <p:spPr>
              <a:xfrm>
                <a:off x="5650528" y="4023172"/>
                <a:ext cx="6327" cy="806151"/>
              </a:xfrm>
              <a:custGeom>
                <a:avLst/>
                <a:gdLst>
                  <a:gd name="connsiteX0" fmla="*/ 0 w 6327"/>
                  <a:gd name="connsiteY0" fmla="*/ 806151 h 806151"/>
                  <a:gd name="connsiteX1" fmla="*/ 0 w 6327"/>
                  <a:gd name="connsiteY1" fmla="*/ 0 h 806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27" h="806151">
                    <a:moveTo>
                      <a:pt x="0" y="806151"/>
                    </a:moveTo>
                    <a:lnTo>
                      <a:pt x="0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6" name="Freeform: Shape 335">
                <a:extLst>
                  <a:ext uri="{FF2B5EF4-FFF2-40B4-BE49-F238E27FC236}">
                    <a16:creationId xmlns:a16="http://schemas.microsoft.com/office/drawing/2014/main" id="{C095B400-C517-46F3-AE29-B40E53F59486}"/>
                  </a:ext>
                </a:extLst>
              </p:cNvPr>
              <p:cNvSpPr/>
              <p:nvPr/>
            </p:nvSpPr>
            <p:spPr>
              <a:xfrm>
                <a:off x="5706212" y="4023172"/>
                <a:ext cx="6327" cy="806151"/>
              </a:xfrm>
              <a:custGeom>
                <a:avLst/>
                <a:gdLst>
                  <a:gd name="connsiteX0" fmla="*/ 0 w 6327"/>
                  <a:gd name="connsiteY0" fmla="*/ 806151 h 806151"/>
                  <a:gd name="connsiteX1" fmla="*/ 0 w 6327"/>
                  <a:gd name="connsiteY1" fmla="*/ 0 h 806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27" h="806151">
                    <a:moveTo>
                      <a:pt x="0" y="806151"/>
                    </a:moveTo>
                    <a:lnTo>
                      <a:pt x="0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7" name="Freeform: Shape 336">
                <a:extLst>
                  <a:ext uri="{FF2B5EF4-FFF2-40B4-BE49-F238E27FC236}">
                    <a16:creationId xmlns:a16="http://schemas.microsoft.com/office/drawing/2014/main" id="{2DF5A342-73E6-4FBA-89A3-7DF35B2BCE52}"/>
                  </a:ext>
                </a:extLst>
              </p:cNvPr>
              <p:cNvSpPr/>
              <p:nvPr/>
            </p:nvSpPr>
            <p:spPr>
              <a:xfrm>
                <a:off x="5761896" y="4023172"/>
                <a:ext cx="6327" cy="806151"/>
              </a:xfrm>
              <a:custGeom>
                <a:avLst/>
                <a:gdLst>
                  <a:gd name="connsiteX0" fmla="*/ 0 w 6327"/>
                  <a:gd name="connsiteY0" fmla="*/ 806151 h 806151"/>
                  <a:gd name="connsiteX1" fmla="*/ 0 w 6327"/>
                  <a:gd name="connsiteY1" fmla="*/ 0 h 806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27" h="806151">
                    <a:moveTo>
                      <a:pt x="0" y="806151"/>
                    </a:moveTo>
                    <a:lnTo>
                      <a:pt x="0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8" name="Freeform: Shape 337">
                <a:extLst>
                  <a:ext uri="{FF2B5EF4-FFF2-40B4-BE49-F238E27FC236}">
                    <a16:creationId xmlns:a16="http://schemas.microsoft.com/office/drawing/2014/main" id="{4096BA67-FB2F-424D-BF9D-E0714AABA074}"/>
                  </a:ext>
                </a:extLst>
              </p:cNvPr>
              <p:cNvSpPr/>
              <p:nvPr/>
            </p:nvSpPr>
            <p:spPr>
              <a:xfrm>
                <a:off x="5818213" y="4023172"/>
                <a:ext cx="6327" cy="806151"/>
              </a:xfrm>
              <a:custGeom>
                <a:avLst/>
                <a:gdLst>
                  <a:gd name="connsiteX0" fmla="*/ 0 w 6327"/>
                  <a:gd name="connsiteY0" fmla="*/ 806151 h 806151"/>
                  <a:gd name="connsiteX1" fmla="*/ 0 w 6327"/>
                  <a:gd name="connsiteY1" fmla="*/ 0 h 806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27" h="806151">
                    <a:moveTo>
                      <a:pt x="0" y="806151"/>
                    </a:moveTo>
                    <a:lnTo>
                      <a:pt x="0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9" name="Freeform: Shape 338">
                <a:extLst>
                  <a:ext uri="{FF2B5EF4-FFF2-40B4-BE49-F238E27FC236}">
                    <a16:creationId xmlns:a16="http://schemas.microsoft.com/office/drawing/2014/main" id="{74E73FDD-A074-404B-949F-753B52153361}"/>
                  </a:ext>
                </a:extLst>
              </p:cNvPr>
              <p:cNvSpPr/>
              <p:nvPr/>
            </p:nvSpPr>
            <p:spPr>
              <a:xfrm>
                <a:off x="5873897" y="4023172"/>
                <a:ext cx="6327" cy="806151"/>
              </a:xfrm>
              <a:custGeom>
                <a:avLst/>
                <a:gdLst>
                  <a:gd name="connsiteX0" fmla="*/ 0 w 6327"/>
                  <a:gd name="connsiteY0" fmla="*/ 806151 h 806151"/>
                  <a:gd name="connsiteX1" fmla="*/ 0 w 6327"/>
                  <a:gd name="connsiteY1" fmla="*/ 0 h 806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27" h="806151">
                    <a:moveTo>
                      <a:pt x="0" y="806151"/>
                    </a:moveTo>
                    <a:lnTo>
                      <a:pt x="0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0" name="Freeform: Shape 339">
                <a:extLst>
                  <a:ext uri="{FF2B5EF4-FFF2-40B4-BE49-F238E27FC236}">
                    <a16:creationId xmlns:a16="http://schemas.microsoft.com/office/drawing/2014/main" id="{8C14328E-FEF4-4684-ABB9-5B190230A1B2}"/>
                  </a:ext>
                </a:extLst>
              </p:cNvPr>
              <p:cNvSpPr/>
              <p:nvPr/>
            </p:nvSpPr>
            <p:spPr>
              <a:xfrm>
                <a:off x="5930213" y="4023172"/>
                <a:ext cx="6327" cy="806151"/>
              </a:xfrm>
              <a:custGeom>
                <a:avLst/>
                <a:gdLst>
                  <a:gd name="connsiteX0" fmla="*/ 0 w 6327"/>
                  <a:gd name="connsiteY0" fmla="*/ 806151 h 806151"/>
                  <a:gd name="connsiteX1" fmla="*/ 0 w 6327"/>
                  <a:gd name="connsiteY1" fmla="*/ 0 h 806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27" h="806151">
                    <a:moveTo>
                      <a:pt x="0" y="806151"/>
                    </a:moveTo>
                    <a:lnTo>
                      <a:pt x="0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1" name="Freeform: Shape 340">
                <a:extLst>
                  <a:ext uri="{FF2B5EF4-FFF2-40B4-BE49-F238E27FC236}">
                    <a16:creationId xmlns:a16="http://schemas.microsoft.com/office/drawing/2014/main" id="{F5DFF76B-E200-4F3C-83AF-93914E158A0C}"/>
                  </a:ext>
                </a:extLst>
              </p:cNvPr>
              <p:cNvSpPr/>
              <p:nvPr/>
            </p:nvSpPr>
            <p:spPr>
              <a:xfrm>
                <a:off x="5985897" y="4023172"/>
                <a:ext cx="6327" cy="806151"/>
              </a:xfrm>
              <a:custGeom>
                <a:avLst/>
                <a:gdLst>
                  <a:gd name="connsiteX0" fmla="*/ 0 w 6327"/>
                  <a:gd name="connsiteY0" fmla="*/ 806151 h 806151"/>
                  <a:gd name="connsiteX1" fmla="*/ 0 w 6327"/>
                  <a:gd name="connsiteY1" fmla="*/ 0 h 806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27" h="806151">
                    <a:moveTo>
                      <a:pt x="0" y="806151"/>
                    </a:moveTo>
                    <a:lnTo>
                      <a:pt x="0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2" name="Freeform: Shape 341">
                <a:extLst>
                  <a:ext uri="{FF2B5EF4-FFF2-40B4-BE49-F238E27FC236}">
                    <a16:creationId xmlns:a16="http://schemas.microsoft.com/office/drawing/2014/main" id="{772BEDC9-74BC-48FC-93FD-5A43D01D061F}"/>
                  </a:ext>
                </a:extLst>
              </p:cNvPr>
              <p:cNvSpPr/>
              <p:nvPr/>
            </p:nvSpPr>
            <p:spPr>
              <a:xfrm>
                <a:off x="6042214" y="4023172"/>
                <a:ext cx="6327" cy="806151"/>
              </a:xfrm>
              <a:custGeom>
                <a:avLst/>
                <a:gdLst>
                  <a:gd name="connsiteX0" fmla="*/ 0 w 6327"/>
                  <a:gd name="connsiteY0" fmla="*/ 806151 h 806151"/>
                  <a:gd name="connsiteX1" fmla="*/ 0 w 6327"/>
                  <a:gd name="connsiteY1" fmla="*/ 0 h 806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27" h="806151">
                    <a:moveTo>
                      <a:pt x="0" y="806151"/>
                    </a:moveTo>
                    <a:lnTo>
                      <a:pt x="0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3" name="Freeform: Shape 342">
                <a:extLst>
                  <a:ext uri="{FF2B5EF4-FFF2-40B4-BE49-F238E27FC236}">
                    <a16:creationId xmlns:a16="http://schemas.microsoft.com/office/drawing/2014/main" id="{100120E9-E446-4C9A-BC0E-8B0048DF6EC4}"/>
                  </a:ext>
                </a:extLst>
              </p:cNvPr>
              <p:cNvSpPr/>
              <p:nvPr/>
            </p:nvSpPr>
            <p:spPr>
              <a:xfrm>
                <a:off x="4841213" y="4061771"/>
                <a:ext cx="1258583" cy="6327"/>
              </a:xfrm>
              <a:custGeom>
                <a:avLst/>
                <a:gdLst>
                  <a:gd name="connsiteX0" fmla="*/ 1258583 w 1258583"/>
                  <a:gd name="connsiteY0" fmla="*/ 0 h 6327"/>
                  <a:gd name="connsiteX1" fmla="*/ 0 w 1258583"/>
                  <a:gd name="connsiteY1" fmla="*/ 0 h 6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8583" h="6327">
                    <a:moveTo>
                      <a:pt x="1258583" y="0"/>
                    </a:moveTo>
                    <a:lnTo>
                      <a:pt x="0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4" name="Freeform: Shape 343">
                <a:extLst>
                  <a:ext uri="{FF2B5EF4-FFF2-40B4-BE49-F238E27FC236}">
                    <a16:creationId xmlns:a16="http://schemas.microsoft.com/office/drawing/2014/main" id="{289159EF-540F-411F-958A-88287D0391A9}"/>
                  </a:ext>
                </a:extLst>
              </p:cNvPr>
              <p:cNvSpPr/>
              <p:nvPr/>
            </p:nvSpPr>
            <p:spPr>
              <a:xfrm>
                <a:off x="4841213" y="4109229"/>
                <a:ext cx="1258583" cy="6327"/>
              </a:xfrm>
              <a:custGeom>
                <a:avLst/>
                <a:gdLst>
                  <a:gd name="connsiteX0" fmla="*/ 1258583 w 1258583"/>
                  <a:gd name="connsiteY0" fmla="*/ 0 h 6327"/>
                  <a:gd name="connsiteX1" fmla="*/ 0 w 1258583"/>
                  <a:gd name="connsiteY1" fmla="*/ 0 h 6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8583" h="6327">
                    <a:moveTo>
                      <a:pt x="1258583" y="0"/>
                    </a:moveTo>
                    <a:lnTo>
                      <a:pt x="0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5" name="Freeform: Shape 344">
                <a:extLst>
                  <a:ext uri="{FF2B5EF4-FFF2-40B4-BE49-F238E27FC236}">
                    <a16:creationId xmlns:a16="http://schemas.microsoft.com/office/drawing/2014/main" id="{5917D318-B40D-4F73-BDB1-4963724FBE96}"/>
                  </a:ext>
                </a:extLst>
              </p:cNvPr>
              <p:cNvSpPr/>
              <p:nvPr/>
            </p:nvSpPr>
            <p:spPr>
              <a:xfrm>
                <a:off x="4841213" y="4156054"/>
                <a:ext cx="1258583" cy="6327"/>
              </a:xfrm>
              <a:custGeom>
                <a:avLst/>
                <a:gdLst>
                  <a:gd name="connsiteX0" fmla="*/ 1258583 w 1258583"/>
                  <a:gd name="connsiteY0" fmla="*/ 0 h 6327"/>
                  <a:gd name="connsiteX1" fmla="*/ 0 w 1258583"/>
                  <a:gd name="connsiteY1" fmla="*/ 0 h 6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8583" h="6327">
                    <a:moveTo>
                      <a:pt x="1258583" y="0"/>
                    </a:moveTo>
                    <a:lnTo>
                      <a:pt x="0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6" name="Freeform: Shape 345">
                <a:extLst>
                  <a:ext uri="{FF2B5EF4-FFF2-40B4-BE49-F238E27FC236}">
                    <a16:creationId xmlns:a16="http://schemas.microsoft.com/office/drawing/2014/main" id="{1B56FD31-3582-4CF5-97E8-0A0C3E143DC9}"/>
                  </a:ext>
                </a:extLst>
              </p:cNvPr>
              <p:cNvSpPr/>
              <p:nvPr/>
            </p:nvSpPr>
            <p:spPr>
              <a:xfrm>
                <a:off x="4841213" y="4203512"/>
                <a:ext cx="1258583" cy="6327"/>
              </a:xfrm>
              <a:custGeom>
                <a:avLst/>
                <a:gdLst>
                  <a:gd name="connsiteX0" fmla="*/ 1258583 w 1258583"/>
                  <a:gd name="connsiteY0" fmla="*/ 0 h 6327"/>
                  <a:gd name="connsiteX1" fmla="*/ 0 w 1258583"/>
                  <a:gd name="connsiteY1" fmla="*/ 0 h 6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8583" h="6327">
                    <a:moveTo>
                      <a:pt x="1258583" y="0"/>
                    </a:moveTo>
                    <a:lnTo>
                      <a:pt x="0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7" name="Freeform: Shape 346">
                <a:extLst>
                  <a:ext uri="{FF2B5EF4-FFF2-40B4-BE49-F238E27FC236}">
                    <a16:creationId xmlns:a16="http://schemas.microsoft.com/office/drawing/2014/main" id="{5E5456D4-DFD3-4A79-A1D8-CCE53741066F}"/>
                  </a:ext>
                </a:extLst>
              </p:cNvPr>
              <p:cNvSpPr/>
              <p:nvPr/>
            </p:nvSpPr>
            <p:spPr>
              <a:xfrm>
                <a:off x="4841213" y="4250970"/>
                <a:ext cx="1258583" cy="6327"/>
              </a:xfrm>
              <a:custGeom>
                <a:avLst/>
                <a:gdLst>
                  <a:gd name="connsiteX0" fmla="*/ 1258583 w 1258583"/>
                  <a:gd name="connsiteY0" fmla="*/ 0 h 6327"/>
                  <a:gd name="connsiteX1" fmla="*/ 0 w 1258583"/>
                  <a:gd name="connsiteY1" fmla="*/ 0 h 6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8583" h="6327">
                    <a:moveTo>
                      <a:pt x="1258583" y="0"/>
                    </a:moveTo>
                    <a:lnTo>
                      <a:pt x="0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8" name="Freeform: Shape 347">
                <a:extLst>
                  <a:ext uri="{FF2B5EF4-FFF2-40B4-BE49-F238E27FC236}">
                    <a16:creationId xmlns:a16="http://schemas.microsoft.com/office/drawing/2014/main" id="{7666CE6E-2236-4294-ACDD-AEA718CAD1F4}"/>
                  </a:ext>
                </a:extLst>
              </p:cNvPr>
              <p:cNvSpPr/>
              <p:nvPr/>
            </p:nvSpPr>
            <p:spPr>
              <a:xfrm>
                <a:off x="4841213" y="4297795"/>
                <a:ext cx="1258583" cy="6327"/>
              </a:xfrm>
              <a:custGeom>
                <a:avLst/>
                <a:gdLst>
                  <a:gd name="connsiteX0" fmla="*/ 1258583 w 1258583"/>
                  <a:gd name="connsiteY0" fmla="*/ 0 h 6327"/>
                  <a:gd name="connsiteX1" fmla="*/ 0 w 1258583"/>
                  <a:gd name="connsiteY1" fmla="*/ 0 h 6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8583" h="6327">
                    <a:moveTo>
                      <a:pt x="1258583" y="0"/>
                    </a:moveTo>
                    <a:lnTo>
                      <a:pt x="0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9" name="Freeform: Shape 348">
                <a:extLst>
                  <a:ext uri="{FF2B5EF4-FFF2-40B4-BE49-F238E27FC236}">
                    <a16:creationId xmlns:a16="http://schemas.microsoft.com/office/drawing/2014/main" id="{BECF269C-5AAC-43FC-8BC7-B07F899CC9D6}"/>
                  </a:ext>
                </a:extLst>
              </p:cNvPr>
              <p:cNvSpPr/>
              <p:nvPr/>
            </p:nvSpPr>
            <p:spPr>
              <a:xfrm>
                <a:off x="4841213" y="4345253"/>
                <a:ext cx="1258583" cy="6327"/>
              </a:xfrm>
              <a:custGeom>
                <a:avLst/>
                <a:gdLst>
                  <a:gd name="connsiteX0" fmla="*/ 1258583 w 1258583"/>
                  <a:gd name="connsiteY0" fmla="*/ 0 h 6327"/>
                  <a:gd name="connsiteX1" fmla="*/ 0 w 1258583"/>
                  <a:gd name="connsiteY1" fmla="*/ 0 h 6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8583" h="6327">
                    <a:moveTo>
                      <a:pt x="1258583" y="0"/>
                    </a:moveTo>
                    <a:lnTo>
                      <a:pt x="0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0" name="Freeform: Shape 349">
                <a:extLst>
                  <a:ext uri="{FF2B5EF4-FFF2-40B4-BE49-F238E27FC236}">
                    <a16:creationId xmlns:a16="http://schemas.microsoft.com/office/drawing/2014/main" id="{AE02DFB0-DFF8-41E1-A664-1BB51CACE123}"/>
                  </a:ext>
                </a:extLst>
              </p:cNvPr>
              <p:cNvSpPr/>
              <p:nvPr/>
            </p:nvSpPr>
            <p:spPr>
              <a:xfrm>
                <a:off x="4841213" y="4392078"/>
                <a:ext cx="1258583" cy="6327"/>
              </a:xfrm>
              <a:custGeom>
                <a:avLst/>
                <a:gdLst>
                  <a:gd name="connsiteX0" fmla="*/ 1258583 w 1258583"/>
                  <a:gd name="connsiteY0" fmla="*/ 0 h 6327"/>
                  <a:gd name="connsiteX1" fmla="*/ 0 w 1258583"/>
                  <a:gd name="connsiteY1" fmla="*/ 0 h 6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8583" h="6327">
                    <a:moveTo>
                      <a:pt x="1258583" y="0"/>
                    </a:moveTo>
                    <a:lnTo>
                      <a:pt x="0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1" name="Freeform: Shape 350">
                <a:extLst>
                  <a:ext uri="{FF2B5EF4-FFF2-40B4-BE49-F238E27FC236}">
                    <a16:creationId xmlns:a16="http://schemas.microsoft.com/office/drawing/2014/main" id="{6E008B82-E294-4281-BACA-B1363BB69C0B}"/>
                  </a:ext>
                </a:extLst>
              </p:cNvPr>
              <p:cNvSpPr/>
              <p:nvPr/>
            </p:nvSpPr>
            <p:spPr>
              <a:xfrm>
                <a:off x="4841213" y="4439536"/>
                <a:ext cx="1258583" cy="6327"/>
              </a:xfrm>
              <a:custGeom>
                <a:avLst/>
                <a:gdLst>
                  <a:gd name="connsiteX0" fmla="*/ 1258583 w 1258583"/>
                  <a:gd name="connsiteY0" fmla="*/ 0 h 6327"/>
                  <a:gd name="connsiteX1" fmla="*/ 0 w 1258583"/>
                  <a:gd name="connsiteY1" fmla="*/ 0 h 6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8583" h="6327">
                    <a:moveTo>
                      <a:pt x="1258583" y="0"/>
                    </a:moveTo>
                    <a:lnTo>
                      <a:pt x="0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2" name="Freeform: Shape 351">
                <a:extLst>
                  <a:ext uri="{FF2B5EF4-FFF2-40B4-BE49-F238E27FC236}">
                    <a16:creationId xmlns:a16="http://schemas.microsoft.com/office/drawing/2014/main" id="{BC132B08-4E08-4189-AFB0-AD0137BFD720}"/>
                  </a:ext>
                </a:extLst>
              </p:cNvPr>
              <p:cNvSpPr/>
              <p:nvPr/>
            </p:nvSpPr>
            <p:spPr>
              <a:xfrm>
                <a:off x="4841213" y="4486361"/>
                <a:ext cx="1258583" cy="6327"/>
              </a:xfrm>
              <a:custGeom>
                <a:avLst/>
                <a:gdLst>
                  <a:gd name="connsiteX0" fmla="*/ 1258583 w 1258583"/>
                  <a:gd name="connsiteY0" fmla="*/ 0 h 6327"/>
                  <a:gd name="connsiteX1" fmla="*/ 0 w 1258583"/>
                  <a:gd name="connsiteY1" fmla="*/ 0 h 6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8583" h="6327">
                    <a:moveTo>
                      <a:pt x="1258583" y="0"/>
                    </a:moveTo>
                    <a:lnTo>
                      <a:pt x="0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3" name="Freeform: Shape 352">
                <a:extLst>
                  <a:ext uri="{FF2B5EF4-FFF2-40B4-BE49-F238E27FC236}">
                    <a16:creationId xmlns:a16="http://schemas.microsoft.com/office/drawing/2014/main" id="{F529289F-3880-4C77-AEC9-280219461FBB}"/>
                  </a:ext>
                </a:extLst>
              </p:cNvPr>
              <p:cNvSpPr/>
              <p:nvPr/>
            </p:nvSpPr>
            <p:spPr>
              <a:xfrm>
                <a:off x="4841213" y="4533819"/>
                <a:ext cx="1258583" cy="6327"/>
              </a:xfrm>
              <a:custGeom>
                <a:avLst/>
                <a:gdLst>
                  <a:gd name="connsiteX0" fmla="*/ 1258583 w 1258583"/>
                  <a:gd name="connsiteY0" fmla="*/ 0 h 6327"/>
                  <a:gd name="connsiteX1" fmla="*/ 0 w 1258583"/>
                  <a:gd name="connsiteY1" fmla="*/ 0 h 6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8583" h="6327">
                    <a:moveTo>
                      <a:pt x="1258583" y="0"/>
                    </a:moveTo>
                    <a:lnTo>
                      <a:pt x="0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4" name="Freeform: Shape 353">
                <a:extLst>
                  <a:ext uri="{FF2B5EF4-FFF2-40B4-BE49-F238E27FC236}">
                    <a16:creationId xmlns:a16="http://schemas.microsoft.com/office/drawing/2014/main" id="{F001F048-A4BF-401E-9D74-EFDF4EB70D13}"/>
                  </a:ext>
                </a:extLst>
              </p:cNvPr>
              <p:cNvSpPr/>
              <p:nvPr/>
            </p:nvSpPr>
            <p:spPr>
              <a:xfrm>
                <a:off x="4841213" y="4580644"/>
                <a:ext cx="1258583" cy="6327"/>
              </a:xfrm>
              <a:custGeom>
                <a:avLst/>
                <a:gdLst>
                  <a:gd name="connsiteX0" fmla="*/ 1258583 w 1258583"/>
                  <a:gd name="connsiteY0" fmla="*/ 0 h 6327"/>
                  <a:gd name="connsiteX1" fmla="*/ 0 w 1258583"/>
                  <a:gd name="connsiteY1" fmla="*/ 0 h 6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8583" h="6327">
                    <a:moveTo>
                      <a:pt x="1258583" y="0"/>
                    </a:moveTo>
                    <a:lnTo>
                      <a:pt x="0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5" name="Freeform: Shape 354">
                <a:extLst>
                  <a:ext uri="{FF2B5EF4-FFF2-40B4-BE49-F238E27FC236}">
                    <a16:creationId xmlns:a16="http://schemas.microsoft.com/office/drawing/2014/main" id="{57078164-B92F-4F07-8BBD-B68E1E880301}"/>
                  </a:ext>
                </a:extLst>
              </p:cNvPr>
              <p:cNvSpPr/>
              <p:nvPr/>
            </p:nvSpPr>
            <p:spPr>
              <a:xfrm>
                <a:off x="4841213" y="4628102"/>
                <a:ext cx="1258583" cy="6327"/>
              </a:xfrm>
              <a:custGeom>
                <a:avLst/>
                <a:gdLst>
                  <a:gd name="connsiteX0" fmla="*/ 1258583 w 1258583"/>
                  <a:gd name="connsiteY0" fmla="*/ 0 h 6327"/>
                  <a:gd name="connsiteX1" fmla="*/ 0 w 1258583"/>
                  <a:gd name="connsiteY1" fmla="*/ 0 h 6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8583" h="6327">
                    <a:moveTo>
                      <a:pt x="1258583" y="0"/>
                    </a:moveTo>
                    <a:lnTo>
                      <a:pt x="0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6" name="Freeform: Shape 355">
                <a:extLst>
                  <a:ext uri="{FF2B5EF4-FFF2-40B4-BE49-F238E27FC236}">
                    <a16:creationId xmlns:a16="http://schemas.microsoft.com/office/drawing/2014/main" id="{5BD477F1-37E3-473F-B09E-02A8856B7D03}"/>
                  </a:ext>
                </a:extLst>
              </p:cNvPr>
              <p:cNvSpPr/>
              <p:nvPr/>
            </p:nvSpPr>
            <p:spPr>
              <a:xfrm>
                <a:off x="4841213" y="4675560"/>
                <a:ext cx="1258583" cy="6327"/>
              </a:xfrm>
              <a:custGeom>
                <a:avLst/>
                <a:gdLst>
                  <a:gd name="connsiteX0" fmla="*/ 1258583 w 1258583"/>
                  <a:gd name="connsiteY0" fmla="*/ 0 h 6327"/>
                  <a:gd name="connsiteX1" fmla="*/ 0 w 1258583"/>
                  <a:gd name="connsiteY1" fmla="*/ 0 h 6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8583" h="6327">
                    <a:moveTo>
                      <a:pt x="1258583" y="0"/>
                    </a:moveTo>
                    <a:lnTo>
                      <a:pt x="0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7" name="Freeform: Shape 356">
                <a:extLst>
                  <a:ext uri="{FF2B5EF4-FFF2-40B4-BE49-F238E27FC236}">
                    <a16:creationId xmlns:a16="http://schemas.microsoft.com/office/drawing/2014/main" id="{581E3F12-EB0F-4C1B-B1E7-09B8EDE82F65}"/>
                  </a:ext>
                </a:extLst>
              </p:cNvPr>
              <p:cNvSpPr/>
              <p:nvPr/>
            </p:nvSpPr>
            <p:spPr>
              <a:xfrm>
                <a:off x="4841213" y="4722385"/>
                <a:ext cx="1258583" cy="6327"/>
              </a:xfrm>
              <a:custGeom>
                <a:avLst/>
                <a:gdLst>
                  <a:gd name="connsiteX0" fmla="*/ 1258583 w 1258583"/>
                  <a:gd name="connsiteY0" fmla="*/ 0 h 6327"/>
                  <a:gd name="connsiteX1" fmla="*/ 0 w 1258583"/>
                  <a:gd name="connsiteY1" fmla="*/ 0 h 6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8583" h="6327">
                    <a:moveTo>
                      <a:pt x="1258583" y="0"/>
                    </a:moveTo>
                    <a:lnTo>
                      <a:pt x="0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8" name="Freeform: Shape 357">
                <a:extLst>
                  <a:ext uri="{FF2B5EF4-FFF2-40B4-BE49-F238E27FC236}">
                    <a16:creationId xmlns:a16="http://schemas.microsoft.com/office/drawing/2014/main" id="{DE384368-6D66-4218-BCC5-6B8E3DF51EE3}"/>
                  </a:ext>
                </a:extLst>
              </p:cNvPr>
              <p:cNvSpPr/>
              <p:nvPr/>
            </p:nvSpPr>
            <p:spPr>
              <a:xfrm>
                <a:off x="4841213" y="4769843"/>
                <a:ext cx="1258583" cy="6327"/>
              </a:xfrm>
              <a:custGeom>
                <a:avLst/>
                <a:gdLst>
                  <a:gd name="connsiteX0" fmla="*/ 1258583 w 1258583"/>
                  <a:gd name="connsiteY0" fmla="*/ 0 h 6327"/>
                  <a:gd name="connsiteX1" fmla="*/ 0 w 1258583"/>
                  <a:gd name="connsiteY1" fmla="*/ 0 h 6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8583" h="6327">
                    <a:moveTo>
                      <a:pt x="1258583" y="0"/>
                    </a:moveTo>
                    <a:lnTo>
                      <a:pt x="0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359" name="Graphic 3">
                <a:extLst>
                  <a:ext uri="{FF2B5EF4-FFF2-40B4-BE49-F238E27FC236}">
                    <a16:creationId xmlns:a16="http://schemas.microsoft.com/office/drawing/2014/main" id="{509777C8-1F39-4574-856D-6E883EDE5A3B}"/>
                  </a:ext>
                </a:extLst>
              </p:cNvPr>
              <p:cNvGrpSpPr/>
              <p:nvPr/>
            </p:nvGrpSpPr>
            <p:grpSpPr>
              <a:xfrm>
                <a:off x="4657076" y="3892821"/>
                <a:ext cx="184136" cy="933971"/>
                <a:chOff x="4657076" y="3892821"/>
                <a:chExt cx="184136" cy="933971"/>
              </a:xfrm>
            </p:grpSpPr>
            <p:sp>
              <p:nvSpPr>
                <p:cNvPr id="360" name="Freeform: Shape 359">
                  <a:extLst>
                    <a:ext uri="{FF2B5EF4-FFF2-40B4-BE49-F238E27FC236}">
                      <a16:creationId xmlns:a16="http://schemas.microsoft.com/office/drawing/2014/main" id="{EDC6AB7B-B636-45C2-9200-E3926EAB0117}"/>
                    </a:ext>
                  </a:extLst>
                </p:cNvPr>
                <p:cNvSpPr/>
                <p:nvPr/>
              </p:nvSpPr>
              <p:spPr>
                <a:xfrm>
                  <a:off x="4657709" y="3892821"/>
                  <a:ext cx="183503" cy="130351"/>
                </a:xfrm>
                <a:custGeom>
                  <a:avLst/>
                  <a:gdLst>
                    <a:gd name="connsiteX0" fmla="*/ 0 w 183503"/>
                    <a:gd name="connsiteY0" fmla="*/ 0 h 130351"/>
                    <a:gd name="connsiteX1" fmla="*/ 183504 w 183503"/>
                    <a:gd name="connsiteY1" fmla="*/ 130351 h 130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83503" h="130351">
                      <a:moveTo>
                        <a:pt x="0" y="0"/>
                      </a:moveTo>
                      <a:lnTo>
                        <a:pt x="183504" y="130351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61" name="Freeform: Shape 360">
                  <a:extLst>
                    <a:ext uri="{FF2B5EF4-FFF2-40B4-BE49-F238E27FC236}">
                      <a16:creationId xmlns:a16="http://schemas.microsoft.com/office/drawing/2014/main" id="{0F7B92AD-A0DF-44E1-AC34-4E5EF4FF05BD}"/>
                    </a:ext>
                  </a:extLst>
                </p:cNvPr>
                <p:cNvSpPr/>
                <p:nvPr/>
              </p:nvSpPr>
              <p:spPr>
                <a:xfrm>
                  <a:off x="4657709" y="3937115"/>
                  <a:ext cx="183503" cy="124656"/>
                </a:xfrm>
                <a:custGeom>
                  <a:avLst/>
                  <a:gdLst>
                    <a:gd name="connsiteX0" fmla="*/ 0 w 183503"/>
                    <a:gd name="connsiteY0" fmla="*/ 0 h 124656"/>
                    <a:gd name="connsiteX1" fmla="*/ 183504 w 183503"/>
                    <a:gd name="connsiteY1" fmla="*/ 124656 h 124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83503" h="124656">
                      <a:moveTo>
                        <a:pt x="0" y="0"/>
                      </a:moveTo>
                      <a:lnTo>
                        <a:pt x="183504" y="124656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62" name="Freeform: Shape 361">
                  <a:extLst>
                    <a:ext uri="{FF2B5EF4-FFF2-40B4-BE49-F238E27FC236}">
                      <a16:creationId xmlns:a16="http://schemas.microsoft.com/office/drawing/2014/main" id="{B3DAF88A-0747-4E8B-B544-CFC9FDF4A0FE}"/>
                    </a:ext>
                  </a:extLst>
                </p:cNvPr>
                <p:cNvSpPr/>
                <p:nvPr/>
              </p:nvSpPr>
              <p:spPr>
                <a:xfrm>
                  <a:off x="4657709" y="3990901"/>
                  <a:ext cx="183503" cy="118328"/>
                </a:xfrm>
                <a:custGeom>
                  <a:avLst/>
                  <a:gdLst>
                    <a:gd name="connsiteX0" fmla="*/ 0 w 183503"/>
                    <a:gd name="connsiteY0" fmla="*/ 0 h 118328"/>
                    <a:gd name="connsiteX1" fmla="*/ 183504 w 183503"/>
                    <a:gd name="connsiteY1" fmla="*/ 118328 h 118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83503" h="118328">
                      <a:moveTo>
                        <a:pt x="0" y="0"/>
                      </a:moveTo>
                      <a:lnTo>
                        <a:pt x="183504" y="118328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63" name="Freeform: Shape 362">
                  <a:extLst>
                    <a:ext uri="{FF2B5EF4-FFF2-40B4-BE49-F238E27FC236}">
                      <a16:creationId xmlns:a16="http://schemas.microsoft.com/office/drawing/2014/main" id="{87F12963-83EC-4CAC-890E-1D564F95CCD9}"/>
                    </a:ext>
                  </a:extLst>
                </p:cNvPr>
                <p:cNvSpPr/>
                <p:nvPr/>
              </p:nvSpPr>
              <p:spPr>
                <a:xfrm>
                  <a:off x="4657709" y="4044687"/>
                  <a:ext cx="183503" cy="111367"/>
                </a:xfrm>
                <a:custGeom>
                  <a:avLst/>
                  <a:gdLst>
                    <a:gd name="connsiteX0" fmla="*/ 0 w 183503"/>
                    <a:gd name="connsiteY0" fmla="*/ 0 h 111367"/>
                    <a:gd name="connsiteX1" fmla="*/ 183504 w 183503"/>
                    <a:gd name="connsiteY1" fmla="*/ 111368 h 1113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83503" h="111367">
                      <a:moveTo>
                        <a:pt x="0" y="0"/>
                      </a:moveTo>
                      <a:lnTo>
                        <a:pt x="183504" y="111368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64" name="Freeform: Shape 363">
                  <a:extLst>
                    <a:ext uri="{FF2B5EF4-FFF2-40B4-BE49-F238E27FC236}">
                      <a16:creationId xmlns:a16="http://schemas.microsoft.com/office/drawing/2014/main" id="{9D8C87BB-BD5E-48A1-9E8C-08308E015802}"/>
                    </a:ext>
                  </a:extLst>
                </p:cNvPr>
                <p:cNvSpPr/>
                <p:nvPr/>
              </p:nvSpPr>
              <p:spPr>
                <a:xfrm>
                  <a:off x="4657709" y="4104167"/>
                  <a:ext cx="183503" cy="99345"/>
                </a:xfrm>
                <a:custGeom>
                  <a:avLst/>
                  <a:gdLst>
                    <a:gd name="connsiteX0" fmla="*/ 0 w 183503"/>
                    <a:gd name="connsiteY0" fmla="*/ 0 h 99345"/>
                    <a:gd name="connsiteX1" fmla="*/ 183504 w 183503"/>
                    <a:gd name="connsiteY1" fmla="*/ 99345 h 993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83503" h="99345">
                      <a:moveTo>
                        <a:pt x="0" y="0"/>
                      </a:moveTo>
                      <a:lnTo>
                        <a:pt x="183504" y="99345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65" name="Freeform: Shape 364">
                  <a:extLst>
                    <a:ext uri="{FF2B5EF4-FFF2-40B4-BE49-F238E27FC236}">
                      <a16:creationId xmlns:a16="http://schemas.microsoft.com/office/drawing/2014/main" id="{1114EAC2-24C9-4A4E-9D1F-6A7B10C124FC}"/>
                    </a:ext>
                  </a:extLst>
                </p:cNvPr>
                <p:cNvSpPr/>
                <p:nvPr/>
              </p:nvSpPr>
              <p:spPr>
                <a:xfrm>
                  <a:off x="4657709" y="4157953"/>
                  <a:ext cx="183503" cy="93017"/>
                </a:xfrm>
                <a:custGeom>
                  <a:avLst/>
                  <a:gdLst>
                    <a:gd name="connsiteX0" fmla="*/ 0 w 183503"/>
                    <a:gd name="connsiteY0" fmla="*/ 0 h 93017"/>
                    <a:gd name="connsiteX1" fmla="*/ 183504 w 183503"/>
                    <a:gd name="connsiteY1" fmla="*/ 93018 h 93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83503" h="93017">
                      <a:moveTo>
                        <a:pt x="0" y="0"/>
                      </a:moveTo>
                      <a:lnTo>
                        <a:pt x="183504" y="93018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66" name="Freeform: Shape 365">
                  <a:extLst>
                    <a:ext uri="{FF2B5EF4-FFF2-40B4-BE49-F238E27FC236}">
                      <a16:creationId xmlns:a16="http://schemas.microsoft.com/office/drawing/2014/main" id="{3F9391ED-3D96-4A0D-8465-D9EF969BC776}"/>
                    </a:ext>
                  </a:extLst>
                </p:cNvPr>
                <p:cNvSpPr/>
                <p:nvPr/>
              </p:nvSpPr>
              <p:spPr>
                <a:xfrm>
                  <a:off x="4657709" y="4211106"/>
                  <a:ext cx="183503" cy="86689"/>
                </a:xfrm>
                <a:custGeom>
                  <a:avLst/>
                  <a:gdLst>
                    <a:gd name="connsiteX0" fmla="*/ 0 w 183503"/>
                    <a:gd name="connsiteY0" fmla="*/ 0 h 86689"/>
                    <a:gd name="connsiteX1" fmla="*/ 183504 w 183503"/>
                    <a:gd name="connsiteY1" fmla="*/ 86690 h 86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83503" h="86689">
                      <a:moveTo>
                        <a:pt x="0" y="0"/>
                      </a:moveTo>
                      <a:lnTo>
                        <a:pt x="183504" y="86690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67" name="Freeform: Shape 366">
                  <a:extLst>
                    <a:ext uri="{FF2B5EF4-FFF2-40B4-BE49-F238E27FC236}">
                      <a16:creationId xmlns:a16="http://schemas.microsoft.com/office/drawing/2014/main" id="{085052E9-D9A3-426A-A1F4-BFE586365E87}"/>
                    </a:ext>
                  </a:extLst>
                </p:cNvPr>
                <p:cNvSpPr/>
                <p:nvPr/>
              </p:nvSpPr>
              <p:spPr>
                <a:xfrm>
                  <a:off x="4657709" y="4264258"/>
                  <a:ext cx="183503" cy="80994"/>
                </a:xfrm>
                <a:custGeom>
                  <a:avLst/>
                  <a:gdLst>
                    <a:gd name="connsiteX0" fmla="*/ 0 w 183503"/>
                    <a:gd name="connsiteY0" fmla="*/ 0 h 80994"/>
                    <a:gd name="connsiteX1" fmla="*/ 183504 w 183503"/>
                    <a:gd name="connsiteY1" fmla="*/ 80995 h 809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83503" h="80994">
                      <a:moveTo>
                        <a:pt x="0" y="0"/>
                      </a:moveTo>
                      <a:lnTo>
                        <a:pt x="183504" y="80995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68" name="Freeform: Shape 367">
                  <a:extLst>
                    <a:ext uri="{FF2B5EF4-FFF2-40B4-BE49-F238E27FC236}">
                      <a16:creationId xmlns:a16="http://schemas.microsoft.com/office/drawing/2014/main" id="{5748D474-FB34-4015-84E2-00D979DD7905}"/>
                    </a:ext>
                  </a:extLst>
                </p:cNvPr>
                <p:cNvSpPr/>
                <p:nvPr/>
              </p:nvSpPr>
              <p:spPr>
                <a:xfrm>
                  <a:off x="4657709" y="4317411"/>
                  <a:ext cx="183503" cy="74667"/>
                </a:xfrm>
                <a:custGeom>
                  <a:avLst/>
                  <a:gdLst>
                    <a:gd name="connsiteX0" fmla="*/ 0 w 183503"/>
                    <a:gd name="connsiteY0" fmla="*/ 0 h 74667"/>
                    <a:gd name="connsiteX1" fmla="*/ 183504 w 183503"/>
                    <a:gd name="connsiteY1" fmla="*/ 74667 h 746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83503" h="74667">
                      <a:moveTo>
                        <a:pt x="0" y="0"/>
                      </a:moveTo>
                      <a:lnTo>
                        <a:pt x="183504" y="74667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69" name="Freeform: Shape 368">
                  <a:extLst>
                    <a:ext uri="{FF2B5EF4-FFF2-40B4-BE49-F238E27FC236}">
                      <a16:creationId xmlns:a16="http://schemas.microsoft.com/office/drawing/2014/main" id="{3C1F39E1-A473-4F04-9913-3D7328ED0E3A}"/>
                    </a:ext>
                  </a:extLst>
                </p:cNvPr>
                <p:cNvSpPr/>
                <p:nvPr/>
              </p:nvSpPr>
              <p:spPr>
                <a:xfrm>
                  <a:off x="4657709" y="4371197"/>
                  <a:ext cx="183503" cy="68339"/>
                </a:xfrm>
                <a:custGeom>
                  <a:avLst/>
                  <a:gdLst>
                    <a:gd name="connsiteX0" fmla="*/ 0 w 183503"/>
                    <a:gd name="connsiteY0" fmla="*/ 0 h 68339"/>
                    <a:gd name="connsiteX1" fmla="*/ 183504 w 183503"/>
                    <a:gd name="connsiteY1" fmla="*/ 68339 h 68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83503" h="68339">
                      <a:moveTo>
                        <a:pt x="0" y="0"/>
                      </a:moveTo>
                      <a:lnTo>
                        <a:pt x="183504" y="68339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0" name="Freeform: Shape 369">
                  <a:extLst>
                    <a:ext uri="{FF2B5EF4-FFF2-40B4-BE49-F238E27FC236}">
                      <a16:creationId xmlns:a16="http://schemas.microsoft.com/office/drawing/2014/main" id="{8028AA79-53DF-44DB-8131-0C207AFA15BE}"/>
                    </a:ext>
                  </a:extLst>
                </p:cNvPr>
                <p:cNvSpPr/>
                <p:nvPr/>
              </p:nvSpPr>
              <p:spPr>
                <a:xfrm>
                  <a:off x="4657709" y="4430677"/>
                  <a:ext cx="183503" cy="55683"/>
                </a:xfrm>
                <a:custGeom>
                  <a:avLst/>
                  <a:gdLst>
                    <a:gd name="connsiteX0" fmla="*/ 0 w 183503"/>
                    <a:gd name="connsiteY0" fmla="*/ 0 h 55683"/>
                    <a:gd name="connsiteX1" fmla="*/ 183504 w 183503"/>
                    <a:gd name="connsiteY1" fmla="*/ 55684 h 556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83503" h="55683">
                      <a:moveTo>
                        <a:pt x="0" y="0"/>
                      </a:moveTo>
                      <a:lnTo>
                        <a:pt x="183504" y="55684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1" name="Freeform: Shape 370">
                  <a:extLst>
                    <a:ext uri="{FF2B5EF4-FFF2-40B4-BE49-F238E27FC236}">
                      <a16:creationId xmlns:a16="http://schemas.microsoft.com/office/drawing/2014/main" id="{A9069014-90B6-4ED3-A8DF-96ABD6452464}"/>
                    </a:ext>
                  </a:extLst>
                </p:cNvPr>
                <p:cNvSpPr/>
                <p:nvPr/>
              </p:nvSpPr>
              <p:spPr>
                <a:xfrm>
                  <a:off x="4657709" y="4483830"/>
                  <a:ext cx="183503" cy="49988"/>
                </a:xfrm>
                <a:custGeom>
                  <a:avLst/>
                  <a:gdLst>
                    <a:gd name="connsiteX0" fmla="*/ 0 w 183503"/>
                    <a:gd name="connsiteY0" fmla="*/ 0 h 49988"/>
                    <a:gd name="connsiteX1" fmla="*/ 183504 w 183503"/>
                    <a:gd name="connsiteY1" fmla="*/ 49989 h 49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83503" h="49988">
                      <a:moveTo>
                        <a:pt x="0" y="0"/>
                      </a:moveTo>
                      <a:lnTo>
                        <a:pt x="183504" y="49989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2" name="Freeform: Shape 371">
                  <a:extLst>
                    <a:ext uri="{FF2B5EF4-FFF2-40B4-BE49-F238E27FC236}">
                      <a16:creationId xmlns:a16="http://schemas.microsoft.com/office/drawing/2014/main" id="{B487FABA-F70C-4353-A86A-6AED27B767A9}"/>
                    </a:ext>
                  </a:extLst>
                </p:cNvPr>
                <p:cNvSpPr/>
                <p:nvPr/>
              </p:nvSpPr>
              <p:spPr>
                <a:xfrm>
                  <a:off x="4657709" y="4543311"/>
                  <a:ext cx="183503" cy="37333"/>
                </a:xfrm>
                <a:custGeom>
                  <a:avLst/>
                  <a:gdLst>
                    <a:gd name="connsiteX0" fmla="*/ 0 w 183503"/>
                    <a:gd name="connsiteY0" fmla="*/ 0 h 37333"/>
                    <a:gd name="connsiteX1" fmla="*/ 183504 w 183503"/>
                    <a:gd name="connsiteY1" fmla="*/ 37334 h 373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83503" h="37333">
                      <a:moveTo>
                        <a:pt x="0" y="0"/>
                      </a:moveTo>
                      <a:lnTo>
                        <a:pt x="183504" y="37334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3" name="Freeform: Shape 372">
                  <a:extLst>
                    <a:ext uri="{FF2B5EF4-FFF2-40B4-BE49-F238E27FC236}">
                      <a16:creationId xmlns:a16="http://schemas.microsoft.com/office/drawing/2014/main" id="{EE953D87-A299-4C35-8F9B-B925A8F9092D}"/>
                    </a:ext>
                  </a:extLst>
                </p:cNvPr>
                <p:cNvSpPr/>
                <p:nvPr/>
              </p:nvSpPr>
              <p:spPr>
                <a:xfrm>
                  <a:off x="4657709" y="4597096"/>
                  <a:ext cx="183503" cy="31005"/>
                </a:xfrm>
                <a:custGeom>
                  <a:avLst/>
                  <a:gdLst>
                    <a:gd name="connsiteX0" fmla="*/ 0 w 183503"/>
                    <a:gd name="connsiteY0" fmla="*/ 0 h 31005"/>
                    <a:gd name="connsiteX1" fmla="*/ 183504 w 183503"/>
                    <a:gd name="connsiteY1" fmla="*/ 31006 h 31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83503" h="31005">
                      <a:moveTo>
                        <a:pt x="0" y="0"/>
                      </a:moveTo>
                      <a:lnTo>
                        <a:pt x="183504" y="31006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4" name="Freeform: Shape 373">
                  <a:extLst>
                    <a:ext uri="{FF2B5EF4-FFF2-40B4-BE49-F238E27FC236}">
                      <a16:creationId xmlns:a16="http://schemas.microsoft.com/office/drawing/2014/main" id="{453EA816-C93B-4AA9-941C-D292FA0CEB94}"/>
                    </a:ext>
                  </a:extLst>
                </p:cNvPr>
                <p:cNvSpPr/>
                <p:nvPr/>
              </p:nvSpPr>
              <p:spPr>
                <a:xfrm>
                  <a:off x="4657076" y="4650249"/>
                  <a:ext cx="182871" cy="24678"/>
                </a:xfrm>
                <a:custGeom>
                  <a:avLst/>
                  <a:gdLst>
                    <a:gd name="connsiteX0" fmla="*/ 0 w 182871"/>
                    <a:gd name="connsiteY0" fmla="*/ 0 h 24678"/>
                    <a:gd name="connsiteX1" fmla="*/ 182871 w 182871"/>
                    <a:gd name="connsiteY1" fmla="*/ 24678 h 24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82871" h="24678">
                      <a:moveTo>
                        <a:pt x="0" y="0"/>
                      </a:moveTo>
                      <a:lnTo>
                        <a:pt x="182871" y="24678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5" name="Freeform: Shape 374">
                  <a:extLst>
                    <a:ext uri="{FF2B5EF4-FFF2-40B4-BE49-F238E27FC236}">
                      <a16:creationId xmlns:a16="http://schemas.microsoft.com/office/drawing/2014/main" id="{CC702EC1-A7AE-4C4E-B2A0-3A3E5E888C8F}"/>
                    </a:ext>
                  </a:extLst>
                </p:cNvPr>
                <p:cNvSpPr/>
                <p:nvPr/>
              </p:nvSpPr>
              <p:spPr>
                <a:xfrm>
                  <a:off x="4657709" y="4704035"/>
                  <a:ext cx="183503" cy="18350"/>
                </a:xfrm>
                <a:custGeom>
                  <a:avLst/>
                  <a:gdLst>
                    <a:gd name="connsiteX0" fmla="*/ 0 w 183503"/>
                    <a:gd name="connsiteY0" fmla="*/ 0 h 18350"/>
                    <a:gd name="connsiteX1" fmla="*/ 183504 w 183503"/>
                    <a:gd name="connsiteY1" fmla="*/ 18351 h 18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83503" h="18350">
                      <a:moveTo>
                        <a:pt x="0" y="0"/>
                      </a:moveTo>
                      <a:lnTo>
                        <a:pt x="183504" y="18351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6" name="Freeform: Shape 375">
                  <a:extLst>
                    <a:ext uri="{FF2B5EF4-FFF2-40B4-BE49-F238E27FC236}">
                      <a16:creationId xmlns:a16="http://schemas.microsoft.com/office/drawing/2014/main" id="{305071DB-8332-4420-B1C3-6007FBFBFC62}"/>
                    </a:ext>
                  </a:extLst>
                </p:cNvPr>
                <p:cNvSpPr/>
                <p:nvPr/>
              </p:nvSpPr>
              <p:spPr>
                <a:xfrm>
                  <a:off x="4657709" y="4757188"/>
                  <a:ext cx="183503" cy="12655"/>
                </a:xfrm>
                <a:custGeom>
                  <a:avLst/>
                  <a:gdLst>
                    <a:gd name="connsiteX0" fmla="*/ 0 w 183503"/>
                    <a:gd name="connsiteY0" fmla="*/ 0 h 12655"/>
                    <a:gd name="connsiteX1" fmla="*/ 183504 w 183503"/>
                    <a:gd name="connsiteY1" fmla="*/ 12656 h 126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83503" h="12655">
                      <a:moveTo>
                        <a:pt x="0" y="0"/>
                      </a:moveTo>
                      <a:lnTo>
                        <a:pt x="183504" y="12656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7" name="Freeform: Shape 376">
                  <a:extLst>
                    <a:ext uri="{FF2B5EF4-FFF2-40B4-BE49-F238E27FC236}">
                      <a16:creationId xmlns:a16="http://schemas.microsoft.com/office/drawing/2014/main" id="{436E3F36-3D3E-4F7F-BF1E-DDD1D8415723}"/>
                    </a:ext>
                  </a:extLst>
                </p:cNvPr>
                <p:cNvSpPr/>
                <p:nvPr/>
              </p:nvSpPr>
              <p:spPr>
                <a:xfrm>
                  <a:off x="4657709" y="4826793"/>
                  <a:ext cx="183503" cy="6327"/>
                </a:xfrm>
                <a:custGeom>
                  <a:avLst/>
                  <a:gdLst>
                    <a:gd name="connsiteX0" fmla="*/ 0 w 183503"/>
                    <a:gd name="connsiteY0" fmla="*/ 0 h 6327"/>
                    <a:gd name="connsiteX1" fmla="*/ 183504 w 183503"/>
                    <a:gd name="connsiteY1" fmla="*/ 0 h 6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83503" h="6327">
                      <a:moveTo>
                        <a:pt x="0" y="0"/>
                      </a:moveTo>
                      <a:lnTo>
                        <a:pt x="183504" y="0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8" name="Freeform: Shape 377">
                  <a:extLst>
                    <a:ext uri="{FF2B5EF4-FFF2-40B4-BE49-F238E27FC236}">
                      <a16:creationId xmlns:a16="http://schemas.microsoft.com/office/drawing/2014/main" id="{82CD1ABB-CB87-4B96-B6A1-A5FE622C899B}"/>
                    </a:ext>
                  </a:extLst>
                </p:cNvPr>
                <p:cNvSpPr/>
                <p:nvPr/>
              </p:nvSpPr>
              <p:spPr>
                <a:xfrm>
                  <a:off x="4807676" y="3999760"/>
                  <a:ext cx="6327" cy="827032"/>
                </a:xfrm>
                <a:custGeom>
                  <a:avLst/>
                  <a:gdLst>
                    <a:gd name="connsiteX0" fmla="*/ 0 w 6327"/>
                    <a:gd name="connsiteY0" fmla="*/ 0 h 827032"/>
                    <a:gd name="connsiteX1" fmla="*/ 0 w 6327"/>
                    <a:gd name="connsiteY1" fmla="*/ 827033 h 8270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6327" h="827032">
                      <a:moveTo>
                        <a:pt x="0" y="0"/>
                      </a:moveTo>
                      <a:lnTo>
                        <a:pt x="0" y="827033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9" name="Freeform: Shape 378">
                  <a:extLst>
                    <a:ext uri="{FF2B5EF4-FFF2-40B4-BE49-F238E27FC236}">
                      <a16:creationId xmlns:a16="http://schemas.microsoft.com/office/drawing/2014/main" id="{B9F96E0A-9C4B-4639-8FA2-22A509456E05}"/>
                    </a:ext>
                  </a:extLst>
                </p:cNvPr>
                <p:cNvSpPr/>
                <p:nvPr/>
              </p:nvSpPr>
              <p:spPr>
                <a:xfrm>
                  <a:off x="4760218" y="3965590"/>
                  <a:ext cx="6327" cy="861202"/>
                </a:xfrm>
                <a:custGeom>
                  <a:avLst/>
                  <a:gdLst>
                    <a:gd name="connsiteX0" fmla="*/ 0 w 6327"/>
                    <a:gd name="connsiteY0" fmla="*/ 0 h 861202"/>
                    <a:gd name="connsiteX1" fmla="*/ 0 w 6327"/>
                    <a:gd name="connsiteY1" fmla="*/ 861203 h 861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6327" h="861202">
                      <a:moveTo>
                        <a:pt x="0" y="0"/>
                      </a:moveTo>
                      <a:lnTo>
                        <a:pt x="0" y="861203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80" name="Freeform: Shape 379">
                  <a:extLst>
                    <a:ext uri="{FF2B5EF4-FFF2-40B4-BE49-F238E27FC236}">
                      <a16:creationId xmlns:a16="http://schemas.microsoft.com/office/drawing/2014/main" id="{41B6C29F-8E4A-419D-A478-C649DA1F2567}"/>
                    </a:ext>
                  </a:extLst>
                </p:cNvPr>
                <p:cNvSpPr/>
                <p:nvPr/>
              </p:nvSpPr>
              <p:spPr>
                <a:xfrm>
                  <a:off x="4712127" y="3931420"/>
                  <a:ext cx="6327" cy="894739"/>
                </a:xfrm>
                <a:custGeom>
                  <a:avLst/>
                  <a:gdLst>
                    <a:gd name="connsiteX0" fmla="*/ 0 w 6327"/>
                    <a:gd name="connsiteY0" fmla="*/ 0 h 894739"/>
                    <a:gd name="connsiteX1" fmla="*/ 0 w 6327"/>
                    <a:gd name="connsiteY1" fmla="*/ 894739 h 894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6327" h="894739">
                      <a:moveTo>
                        <a:pt x="0" y="0"/>
                      </a:moveTo>
                      <a:lnTo>
                        <a:pt x="0" y="894739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381" name="Graphic 3">
              <a:extLst>
                <a:ext uri="{FF2B5EF4-FFF2-40B4-BE49-F238E27FC236}">
                  <a16:creationId xmlns:a16="http://schemas.microsoft.com/office/drawing/2014/main" id="{509777C8-1F39-4574-856D-6E883EDE5A3B}"/>
                </a:ext>
              </a:extLst>
            </p:cNvPr>
            <p:cNvGrpSpPr/>
            <p:nvPr/>
          </p:nvGrpSpPr>
          <p:grpSpPr>
            <a:xfrm>
              <a:off x="6096000" y="3878268"/>
              <a:ext cx="1443352" cy="951602"/>
              <a:chOff x="6096000" y="3878268"/>
              <a:chExt cx="1443352" cy="951602"/>
            </a:xfrm>
            <a:noFill/>
          </p:grpSpPr>
          <p:sp>
            <p:nvSpPr>
              <p:cNvPr id="382" name="Freeform: Shape 381">
                <a:extLst>
                  <a:ext uri="{FF2B5EF4-FFF2-40B4-BE49-F238E27FC236}">
                    <a16:creationId xmlns:a16="http://schemas.microsoft.com/office/drawing/2014/main" id="{FFC4C694-7749-4414-9EE5-50AFE96D71D0}"/>
                  </a:ext>
                </a:extLst>
              </p:cNvPr>
              <p:cNvSpPr/>
              <p:nvPr/>
            </p:nvSpPr>
            <p:spPr>
              <a:xfrm>
                <a:off x="6097898" y="3907375"/>
                <a:ext cx="1419306" cy="115797"/>
              </a:xfrm>
              <a:custGeom>
                <a:avLst/>
                <a:gdLst>
                  <a:gd name="connsiteX0" fmla="*/ 1419307 w 1419306"/>
                  <a:gd name="connsiteY0" fmla="*/ 0 h 115797"/>
                  <a:gd name="connsiteX1" fmla="*/ 1257317 w 1419306"/>
                  <a:gd name="connsiteY1" fmla="*/ 115798 h 115797"/>
                  <a:gd name="connsiteX2" fmla="*/ 0 w 1419306"/>
                  <a:gd name="connsiteY2" fmla="*/ 115798 h 115797"/>
                  <a:gd name="connsiteX3" fmla="*/ 0 w 1419306"/>
                  <a:gd name="connsiteY3" fmla="*/ 0 h 115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19306" h="115797">
                    <a:moveTo>
                      <a:pt x="1419307" y="0"/>
                    </a:moveTo>
                    <a:lnTo>
                      <a:pt x="1257317" y="115798"/>
                    </a:lnTo>
                    <a:lnTo>
                      <a:pt x="0" y="11579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3" name="Freeform: Shape 382">
                <a:extLst>
                  <a:ext uri="{FF2B5EF4-FFF2-40B4-BE49-F238E27FC236}">
                    <a16:creationId xmlns:a16="http://schemas.microsoft.com/office/drawing/2014/main" id="{0FDC71A2-5555-4A3D-99DB-309C4DC38029}"/>
                  </a:ext>
                </a:extLst>
              </p:cNvPr>
              <p:cNvSpPr/>
              <p:nvPr/>
            </p:nvSpPr>
            <p:spPr>
              <a:xfrm rot="-10800000">
                <a:off x="6098288" y="4023718"/>
                <a:ext cx="1256684" cy="806151"/>
              </a:xfrm>
              <a:custGeom>
                <a:avLst/>
                <a:gdLst>
                  <a:gd name="connsiteX0" fmla="*/ 0 w 1256684"/>
                  <a:gd name="connsiteY0" fmla="*/ 0 h 806151"/>
                  <a:gd name="connsiteX1" fmla="*/ 1256685 w 1256684"/>
                  <a:gd name="connsiteY1" fmla="*/ 0 h 806151"/>
                  <a:gd name="connsiteX2" fmla="*/ 1256685 w 1256684"/>
                  <a:gd name="connsiteY2" fmla="*/ 806152 h 806151"/>
                  <a:gd name="connsiteX3" fmla="*/ 0 w 1256684"/>
                  <a:gd name="connsiteY3" fmla="*/ 806152 h 806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56684" h="806151">
                    <a:moveTo>
                      <a:pt x="0" y="0"/>
                    </a:moveTo>
                    <a:lnTo>
                      <a:pt x="1256685" y="0"/>
                    </a:lnTo>
                    <a:lnTo>
                      <a:pt x="1256685" y="806152"/>
                    </a:lnTo>
                    <a:lnTo>
                      <a:pt x="0" y="806152"/>
                    </a:lnTo>
                    <a:close/>
                  </a:path>
                </a:pathLst>
              </a:custGeom>
              <a:noFill/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384" name="Graphic 3">
                <a:extLst>
                  <a:ext uri="{FF2B5EF4-FFF2-40B4-BE49-F238E27FC236}">
                    <a16:creationId xmlns:a16="http://schemas.microsoft.com/office/drawing/2014/main" id="{509777C8-1F39-4574-856D-6E883EDE5A3B}"/>
                  </a:ext>
                </a:extLst>
              </p:cNvPr>
              <p:cNvGrpSpPr/>
              <p:nvPr/>
            </p:nvGrpSpPr>
            <p:grpSpPr>
              <a:xfrm>
                <a:off x="6097265" y="3933319"/>
                <a:ext cx="1386403" cy="64542"/>
                <a:chOff x="6097265" y="3933319"/>
                <a:chExt cx="1386403" cy="64542"/>
              </a:xfrm>
            </p:grpSpPr>
            <p:sp>
              <p:nvSpPr>
                <p:cNvPr id="385" name="Freeform: Shape 384">
                  <a:extLst>
                    <a:ext uri="{FF2B5EF4-FFF2-40B4-BE49-F238E27FC236}">
                      <a16:creationId xmlns:a16="http://schemas.microsoft.com/office/drawing/2014/main" id="{13491744-4A6B-4116-B952-20C3DD335289}"/>
                    </a:ext>
                  </a:extLst>
                </p:cNvPr>
                <p:cNvSpPr/>
                <p:nvPr/>
              </p:nvSpPr>
              <p:spPr>
                <a:xfrm>
                  <a:off x="6097898" y="3933319"/>
                  <a:ext cx="1385770" cy="6327"/>
                </a:xfrm>
                <a:custGeom>
                  <a:avLst/>
                  <a:gdLst>
                    <a:gd name="connsiteX0" fmla="*/ 1385771 w 1385770"/>
                    <a:gd name="connsiteY0" fmla="*/ 0 h 6327"/>
                    <a:gd name="connsiteX1" fmla="*/ 0 w 1385770"/>
                    <a:gd name="connsiteY1" fmla="*/ 0 h 6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385770" h="6327">
                      <a:moveTo>
                        <a:pt x="1385771" y="0"/>
                      </a:moveTo>
                      <a:lnTo>
                        <a:pt x="0" y="0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86" name="Freeform: Shape 385">
                  <a:extLst>
                    <a:ext uri="{FF2B5EF4-FFF2-40B4-BE49-F238E27FC236}">
                      <a16:creationId xmlns:a16="http://schemas.microsoft.com/office/drawing/2014/main" id="{B690A436-E527-45C6-A1BD-C1ED4C0D5FA2}"/>
                    </a:ext>
                  </a:extLst>
                </p:cNvPr>
                <p:cNvSpPr/>
                <p:nvPr/>
              </p:nvSpPr>
              <p:spPr>
                <a:xfrm>
                  <a:off x="6097265" y="3965590"/>
                  <a:ext cx="1338945" cy="6327"/>
                </a:xfrm>
                <a:custGeom>
                  <a:avLst/>
                  <a:gdLst>
                    <a:gd name="connsiteX0" fmla="*/ 1338946 w 1338945"/>
                    <a:gd name="connsiteY0" fmla="*/ 0 h 6327"/>
                    <a:gd name="connsiteX1" fmla="*/ 0 w 1338945"/>
                    <a:gd name="connsiteY1" fmla="*/ 0 h 6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338945" h="6327">
                      <a:moveTo>
                        <a:pt x="1338946" y="0"/>
                      </a:moveTo>
                      <a:lnTo>
                        <a:pt x="0" y="0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87" name="Freeform: Shape 386">
                  <a:extLst>
                    <a:ext uri="{FF2B5EF4-FFF2-40B4-BE49-F238E27FC236}">
                      <a16:creationId xmlns:a16="http://schemas.microsoft.com/office/drawing/2014/main" id="{937E46E3-20C1-4F0A-8C41-7BF8BD111D30}"/>
                    </a:ext>
                  </a:extLst>
                </p:cNvPr>
                <p:cNvSpPr/>
                <p:nvPr/>
              </p:nvSpPr>
              <p:spPr>
                <a:xfrm>
                  <a:off x="6097265" y="3997861"/>
                  <a:ext cx="1290854" cy="6327"/>
                </a:xfrm>
                <a:custGeom>
                  <a:avLst/>
                  <a:gdLst>
                    <a:gd name="connsiteX0" fmla="*/ 1290854 w 1290854"/>
                    <a:gd name="connsiteY0" fmla="*/ 0 h 6327"/>
                    <a:gd name="connsiteX1" fmla="*/ 0 w 1290854"/>
                    <a:gd name="connsiteY1" fmla="*/ 0 h 6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290854" h="6327">
                      <a:moveTo>
                        <a:pt x="1290854" y="0"/>
                      </a:moveTo>
                      <a:lnTo>
                        <a:pt x="0" y="0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88" name="Graphic 3">
                <a:extLst>
                  <a:ext uri="{FF2B5EF4-FFF2-40B4-BE49-F238E27FC236}">
                    <a16:creationId xmlns:a16="http://schemas.microsoft.com/office/drawing/2014/main" id="{509777C8-1F39-4574-856D-6E883EDE5A3B}"/>
                  </a:ext>
                </a:extLst>
              </p:cNvPr>
              <p:cNvGrpSpPr/>
              <p:nvPr/>
            </p:nvGrpSpPr>
            <p:grpSpPr>
              <a:xfrm>
                <a:off x="6097898" y="3878268"/>
                <a:ext cx="1386403" cy="144904"/>
                <a:chOff x="6097898" y="3878268"/>
                <a:chExt cx="1386403" cy="144904"/>
              </a:xfrm>
            </p:grpSpPr>
            <p:sp>
              <p:nvSpPr>
                <p:cNvPr id="389" name="Freeform: Shape 388">
                  <a:extLst>
                    <a:ext uri="{FF2B5EF4-FFF2-40B4-BE49-F238E27FC236}">
                      <a16:creationId xmlns:a16="http://schemas.microsoft.com/office/drawing/2014/main" id="{220B3BB6-A186-483B-9C1F-4A9C140F9A97}"/>
                    </a:ext>
                  </a:extLst>
                </p:cNvPr>
                <p:cNvSpPr/>
                <p:nvPr/>
              </p:nvSpPr>
              <p:spPr>
                <a:xfrm>
                  <a:off x="7273588" y="3878268"/>
                  <a:ext cx="210713" cy="144904"/>
                </a:xfrm>
                <a:custGeom>
                  <a:avLst/>
                  <a:gdLst>
                    <a:gd name="connsiteX0" fmla="*/ 210713 w 210713"/>
                    <a:gd name="connsiteY0" fmla="*/ 0 h 144904"/>
                    <a:gd name="connsiteX1" fmla="*/ 0 w 210713"/>
                    <a:gd name="connsiteY1" fmla="*/ 144905 h 14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10713" h="144904">
                      <a:moveTo>
                        <a:pt x="210713" y="0"/>
                      </a:moveTo>
                      <a:lnTo>
                        <a:pt x="0" y="144905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90" name="Freeform: Shape 389">
                  <a:extLst>
                    <a:ext uri="{FF2B5EF4-FFF2-40B4-BE49-F238E27FC236}">
                      <a16:creationId xmlns:a16="http://schemas.microsoft.com/office/drawing/2014/main" id="{ADFBEF3A-F607-4753-8A5B-64EDFF725D2A}"/>
                    </a:ext>
                  </a:extLst>
                </p:cNvPr>
                <p:cNvSpPr/>
                <p:nvPr/>
              </p:nvSpPr>
              <p:spPr>
                <a:xfrm>
                  <a:off x="7217904" y="3878268"/>
                  <a:ext cx="199955" cy="144904"/>
                </a:xfrm>
                <a:custGeom>
                  <a:avLst/>
                  <a:gdLst>
                    <a:gd name="connsiteX0" fmla="*/ 199956 w 199955"/>
                    <a:gd name="connsiteY0" fmla="*/ 0 h 144904"/>
                    <a:gd name="connsiteX1" fmla="*/ 0 w 199955"/>
                    <a:gd name="connsiteY1" fmla="*/ 144905 h 14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99955" h="144904">
                      <a:moveTo>
                        <a:pt x="199956" y="0"/>
                      </a:moveTo>
                      <a:lnTo>
                        <a:pt x="0" y="144905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91" name="Freeform: Shape 390">
                  <a:extLst>
                    <a:ext uri="{FF2B5EF4-FFF2-40B4-BE49-F238E27FC236}">
                      <a16:creationId xmlns:a16="http://schemas.microsoft.com/office/drawing/2014/main" id="{1407C634-1081-4A44-AD19-3D10518E203D}"/>
                    </a:ext>
                  </a:extLst>
                </p:cNvPr>
                <p:cNvSpPr/>
                <p:nvPr/>
              </p:nvSpPr>
              <p:spPr>
                <a:xfrm>
                  <a:off x="7161587" y="3878268"/>
                  <a:ext cx="190464" cy="144904"/>
                </a:xfrm>
                <a:custGeom>
                  <a:avLst/>
                  <a:gdLst>
                    <a:gd name="connsiteX0" fmla="*/ 190464 w 190464"/>
                    <a:gd name="connsiteY0" fmla="*/ 0 h 144904"/>
                    <a:gd name="connsiteX1" fmla="*/ 0 w 190464"/>
                    <a:gd name="connsiteY1" fmla="*/ 144905 h 14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90464" h="144904">
                      <a:moveTo>
                        <a:pt x="190464" y="0"/>
                      </a:moveTo>
                      <a:lnTo>
                        <a:pt x="0" y="144905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92" name="Freeform: Shape 391">
                  <a:extLst>
                    <a:ext uri="{FF2B5EF4-FFF2-40B4-BE49-F238E27FC236}">
                      <a16:creationId xmlns:a16="http://schemas.microsoft.com/office/drawing/2014/main" id="{A2ECFD0C-479B-49FF-A378-0F9CC51C5D29}"/>
                    </a:ext>
                  </a:extLst>
                </p:cNvPr>
                <p:cNvSpPr/>
                <p:nvPr/>
              </p:nvSpPr>
              <p:spPr>
                <a:xfrm>
                  <a:off x="7105903" y="3878268"/>
                  <a:ext cx="180339" cy="144904"/>
                </a:xfrm>
                <a:custGeom>
                  <a:avLst/>
                  <a:gdLst>
                    <a:gd name="connsiteX0" fmla="*/ 180340 w 180339"/>
                    <a:gd name="connsiteY0" fmla="*/ 0 h 144904"/>
                    <a:gd name="connsiteX1" fmla="*/ 0 w 180339"/>
                    <a:gd name="connsiteY1" fmla="*/ 144905 h 14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80339" h="144904">
                      <a:moveTo>
                        <a:pt x="180340" y="0"/>
                      </a:moveTo>
                      <a:lnTo>
                        <a:pt x="0" y="144905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93" name="Freeform: Shape 392">
                  <a:extLst>
                    <a:ext uri="{FF2B5EF4-FFF2-40B4-BE49-F238E27FC236}">
                      <a16:creationId xmlns:a16="http://schemas.microsoft.com/office/drawing/2014/main" id="{0F7AECEB-5F13-417D-892C-6FB6A18BAA2A}"/>
                    </a:ext>
                  </a:extLst>
                </p:cNvPr>
                <p:cNvSpPr/>
                <p:nvPr/>
              </p:nvSpPr>
              <p:spPr>
                <a:xfrm>
                  <a:off x="7049587" y="3878268"/>
                  <a:ext cx="170215" cy="144904"/>
                </a:xfrm>
                <a:custGeom>
                  <a:avLst/>
                  <a:gdLst>
                    <a:gd name="connsiteX0" fmla="*/ 170215 w 170215"/>
                    <a:gd name="connsiteY0" fmla="*/ 0 h 144904"/>
                    <a:gd name="connsiteX1" fmla="*/ 0 w 170215"/>
                    <a:gd name="connsiteY1" fmla="*/ 144905 h 14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70215" h="144904">
                      <a:moveTo>
                        <a:pt x="170215" y="0"/>
                      </a:moveTo>
                      <a:lnTo>
                        <a:pt x="0" y="144905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94" name="Freeform: Shape 393">
                  <a:extLst>
                    <a:ext uri="{FF2B5EF4-FFF2-40B4-BE49-F238E27FC236}">
                      <a16:creationId xmlns:a16="http://schemas.microsoft.com/office/drawing/2014/main" id="{F589BDE7-12F6-4DA4-A098-6A9EF6724CA7}"/>
                    </a:ext>
                  </a:extLst>
                </p:cNvPr>
                <p:cNvSpPr/>
                <p:nvPr/>
              </p:nvSpPr>
              <p:spPr>
                <a:xfrm>
                  <a:off x="6993903" y="3878268"/>
                  <a:ext cx="160091" cy="144904"/>
                </a:xfrm>
                <a:custGeom>
                  <a:avLst/>
                  <a:gdLst>
                    <a:gd name="connsiteX0" fmla="*/ 160091 w 160091"/>
                    <a:gd name="connsiteY0" fmla="*/ 0 h 144904"/>
                    <a:gd name="connsiteX1" fmla="*/ 0 w 160091"/>
                    <a:gd name="connsiteY1" fmla="*/ 144905 h 14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60091" h="144904">
                      <a:moveTo>
                        <a:pt x="160091" y="0"/>
                      </a:moveTo>
                      <a:lnTo>
                        <a:pt x="0" y="144905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95" name="Freeform: Shape 394">
                  <a:extLst>
                    <a:ext uri="{FF2B5EF4-FFF2-40B4-BE49-F238E27FC236}">
                      <a16:creationId xmlns:a16="http://schemas.microsoft.com/office/drawing/2014/main" id="{7C96DDDF-1E9E-48EB-B108-6245B7A5E9E4}"/>
                    </a:ext>
                  </a:extLst>
                </p:cNvPr>
                <p:cNvSpPr/>
                <p:nvPr/>
              </p:nvSpPr>
              <p:spPr>
                <a:xfrm>
                  <a:off x="6937586" y="3878268"/>
                  <a:ext cx="150599" cy="144904"/>
                </a:xfrm>
                <a:custGeom>
                  <a:avLst/>
                  <a:gdLst>
                    <a:gd name="connsiteX0" fmla="*/ 150600 w 150599"/>
                    <a:gd name="connsiteY0" fmla="*/ 0 h 144904"/>
                    <a:gd name="connsiteX1" fmla="*/ 0 w 150599"/>
                    <a:gd name="connsiteY1" fmla="*/ 144905 h 14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50599" h="144904">
                      <a:moveTo>
                        <a:pt x="150600" y="0"/>
                      </a:moveTo>
                      <a:lnTo>
                        <a:pt x="0" y="144905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96" name="Freeform: Shape 395">
                  <a:extLst>
                    <a:ext uri="{FF2B5EF4-FFF2-40B4-BE49-F238E27FC236}">
                      <a16:creationId xmlns:a16="http://schemas.microsoft.com/office/drawing/2014/main" id="{82ECD119-623B-4E3C-9F9A-CBA66741A804}"/>
                    </a:ext>
                  </a:extLst>
                </p:cNvPr>
                <p:cNvSpPr/>
                <p:nvPr/>
              </p:nvSpPr>
              <p:spPr>
                <a:xfrm>
                  <a:off x="6881902" y="3878268"/>
                  <a:ext cx="139842" cy="144904"/>
                </a:xfrm>
                <a:custGeom>
                  <a:avLst/>
                  <a:gdLst>
                    <a:gd name="connsiteX0" fmla="*/ 139843 w 139842"/>
                    <a:gd name="connsiteY0" fmla="*/ 0 h 144904"/>
                    <a:gd name="connsiteX1" fmla="*/ 0 w 139842"/>
                    <a:gd name="connsiteY1" fmla="*/ 144905 h 14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39842" h="144904">
                      <a:moveTo>
                        <a:pt x="139843" y="0"/>
                      </a:moveTo>
                      <a:lnTo>
                        <a:pt x="0" y="144905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97" name="Freeform: Shape 396">
                  <a:extLst>
                    <a:ext uri="{FF2B5EF4-FFF2-40B4-BE49-F238E27FC236}">
                      <a16:creationId xmlns:a16="http://schemas.microsoft.com/office/drawing/2014/main" id="{215E6F88-2DA0-4B53-9CBB-3B5B8FD619A4}"/>
                    </a:ext>
                  </a:extLst>
                </p:cNvPr>
                <p:cNvSpPr/>
                <p:nvPr/>
              </p:nvSpPr>
              <p:spPr>
                <a:xfrm>
                  <a:off x="6825585" y="3878268"/>
                  <a:ext cx="130351" cy="144904"/>
                </a:xfrm>
                <a:custGeom>
                  <a:avLst/>
                  <a:gdLst>
                    <a:gd name="connsiteX0" fmla="*/ 130351 w 130351"/>
                    <a:gd name="connsiteY0" fmla="*/ 0 h 144904"/>
                    <a:gd name="connsiteX1" fmla="*/ 0 w 130351"/>
                    <a:gd name="connsiteY1" fmla="*/ 144905 h 14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30351" h="144904">
                      <a:moveTo>
                        <a:pt x="130351" y="0"/>
                      </a:moveTo>
                      <a:lnTo>
                        <a:pt x="0" y="144905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98" name="Freeform: Shape 397">
                  <a:extLst>
                    <a:ext uri="{FF2B5EF4-FFF2-40B4-BE49-F238E27FC236}">
                      <a16:creationId xmlns:a16="http://schemas.microsoft.com/office/drawing/2014/main" id="{AF242CF0-008C-4A7A-B58B-ED63B14F73A0}"/>
                    </a:ext>
                  </a:extLst>
                </p:cNvPr>
                <p:cNvSpPr/>
                <p:nvPr/>
              </p:nvSpPr>
              <p:spPr>
                <a:xfrm>
                  <a:off x="6769902" y="3878268"/>
                  <a:ext cx="120226" cy="144904"/>
                </a:xfrm>
                <a:custGeom>
                  <a:avLst/>
                  <a:gdLst>
                    <a:gd name="connsiteX0" fmla="*/ 120227 w 120226"/>
                    <a:gd name="connsiteY0" fmla="*/ 0 h 144904"/>
                    <a:gd name="connsiteX1" fmla="*/ 0 w 120226"/>
                    <a:gd name="connsiteY1" fmla="*/ 144905 h 14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20226" h="144904">
                      <a:moveTo>
                        <a:pt x="120227" y="0"/>
                      </a:moveTo>
                      <a:lnTo>
                        <a:pt x="0" y="144905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99" name="Freeform: Shape 398">
                  <a:extLst>
                    <a:ext uri="{FF2B5EF4-FFF2-40B4-BE49-F238E27FC236}">
                      <a16:creationId xmlns:a16="http://schemas.microsoft.com/office/drawing/2014/main" id="{11557B58-2165-41E1-986E-52B2609B11D7}"/>
                    </a:ext>
                  </a:extLst>
                </p:cNvPr>
                <p:cNvSpPr/>
                <p:nvPr/>
              </p:nvSpPr>
              <p:spPr>
                <a:xfrm>
                  <a:off x="6713585" y="3878268"/>
                  <a:ext cx="110102" cy="144904"/>
                </a:xfrm>
                <a:custGeom>
                  <a:avLst/>
                  <a:gdLst>
                    <a:gd name="connsiteX0" fmla="*/ 110102 w 110102"/>
                    <a:gd name="connsiteY0" fmla="*/ 0 h 144904"/>
                    <a:gd name="connsiteX1" fmla="*/ 0 w 110102"/>
                    <a:gd name="connsiteY1" fmla="*/ 144905 h 14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10102" h="144904">
                      <a:moveTo>
                        <a:pt x="110102" y="0"/>
                      </a:moveTo>
                      <a:lnTo>
                        <a:pt x="0" y="144905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00" name="Freeform: Shape 399">
                  <a:extLst>
                    <a:ext uri="{FF2B5EF4-FFF2-40B4-BE49-F238E27FC236}">
                      <a16:creationId xmlns:a16="http://schemas.microsoft.com/office/drawing/2014/main" id="{D40C80CF-E5B2-42E5-8240-8EB856160ACC}"/>
                    </a:ext>
                  </a:extLst>
                </p:cNvPr>
                <p:cNvSpPr/>
                <p:nvPr/>
              </p:nvSpPr>
              <p:spPr>
                <a:xfrm>
                  <a:off x="6657901" y="3878268"/>
                  <a:ext cx="99977" cy="144904"/>
                </a:xfrm>
                <a:custGeom>
                  <a:avLst/>
                  <a:gdLst>
                    <a:gd name="connsiteX0" fmla="*/ 99978 w 99977"/>
                    <a:gd name="connsiteY0" fmla="*/ 0 h 144904"/>
                    <a:gd name="connsiteX1" fmla="*/ 0 w 99977"/>
                    <a:gd name="connsiteY1" fmla="*/ 144905 h 14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99977" h="144904">
                      <a:moveTo>
                        <a:pt x="99978" y="0"/>
                      </a:moveTo>
                      <a:lnTo>
                        <a:pt x="0" y="144905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01" name="Freeform: Shape 400">
                  <a:extLst>
                    <a:ext uri="{FF2B5EF4-FFF2-40B4-BE49-F238E27FC236}">
                      <a16:creationId xmlns:a16="http://schemas.microsoft.com/office/drawing/2014/main" id="{5E5D132C-6DC2-4F97-AFCF-56DFC8BB84E3}"/>
                    </a:ext>
                  </a:extLst>
                </p:cNvPr>
                <p:cNvSpPr/>
                <p:nvPr/>
              </p:nvSpPr>
              <p:spPr>
                <a:xfrm>
                  <a:off x="6601584" y="3878268"/>
                  <a:ext cx="90486" cy="144904"/>
                </a:xfrm>
                <a:custGeom>
                  <a:avLst/>
                  <a:gdLst>
                    <a:gd name="connsiteX0" fmla="*/ 90486 w 90486"/>
                    <a:gd name="connsiteY0" fmla="*/ 0 h 144904"/>
                    <a:gd name="connsiteX1" fmla="*/ 0 w 90486"/>
                    <a:gd name="connsiteY1" fmla="*/ 144905 h 14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90486" h="144904">
                      <a:moveTo>
                        <a:pt x="90486" y="0"/>
                      </a:moveTo>
                      <a:lnTo>
                        <a:pt x="0" y="144905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02" name="Freeform: Shape 401">
                  <a:extLst>
                    <a:ext uri="{FF2B5EF4-FFF2-40B4-BE49-F238E27FC236}">
                      <a16:creationId xmlns:a16="http://schemas.microsoft.com/office/drawing/2014/main" id="{5973C96D-24D2-4AB2-B39E-4404035E0F19}"/>
                    </a:ext>
                  </a:extLst>
                </p:cNvPr>
                <p:cNvSpPr/>
                <p:nvPr/>
              </p:nvSpPr>
              <p:spPr>
                <a:xfrm>
                  <a:off x="6545900" y="3878268"/>
                  <a:ext cx="80362" cy="144904"/>
                </a:xfrm>
                <a:custGeom>
                  <a:avLst/>
                  <a:gdLst>
                    <a:gd name="connsiteX0" fmla="*/ 80362 w 80362"/>
                    <a:gd name="connsiteY0" fmla="*/ 0 h 144904"/>
                    <a:gd name="connsiteX1" fmla="*/ 0 w 80362"/>
                    <a:gd name="connsiteY1" fmla="*/ 144905 h 14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80362" h="144904">
                      <a:moveTo>
                        <a:pt x="80362" y="0"/>
                      </a:moveTo>
                      <a:lnTo>
                        <a:pt x="0" y="144905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03" name="Freeform: Shape 402">
                  <a:extLst>
                    <a:ext uri="{FF2B5EF4-FFF2-40B4-BE49-F238E27FC236}">
                      <a16:creationId xmlns:a16="http://schemas.microsoft.com/office/drawing/2014/main" id="{93CD72B2-8454-4732-9F60-B7498ACF0BEF}"/>
                    </a:ext>
                  </a:extLst>
                </p:cNvPr>
                <p:cNvSpPr/>
                <p:nvPr/>
              </p:nvSpPr>
              <p:spPr>
                <a:xfrm>
                  <a:off x="6490216" y="3878268"/>
                  <a:ext cx="69604" cy="144904"/>
                </a:xfrm>
                <a:custGeom>
                  <a:avLst/>
                  <a:gdLst>
                    <a:gd name="connsiteX0" fmla="*/ 69605 w 69604"/>
                    <a:gd name="connsiteY0" fmla="*/ 0 h 144904"/>
                    <a:gd name="connsiteX1" fmla="*/ 0 w 69604"/>
                    <a:gd name="connsiteY1" fmla="*/ 144905 h 14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69604" h="144904">
                      <a:moveTo>
                        <a:pt x="69605" y="0"/>
                      </a:moveTo>
                      <a:lnTo>
                        <a:pt x="0" y="144905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04" name="Freeform: Shape 403">
                  <a:extLst>
                    <a:ext uri="{FF2B5EF4-FFF2-40B4-BE49-F238E27FC236}">
                      <a16:creationId xmlns:a16="http://schemas.microsoft.com/office/drawing/2014/main" id="{1D8D07AE-89C5-4224-8692-53883967C6E8}"/>
                    </a:ext>
                  </a:extLst>
                </p:cNvPr>
                <p:cNvSpPr/>
                <p:nvPr/>
              </p:nvSpPr>
              <p:spPr>
                <a:xfrm>
                  <a:off x="6433900" y="3878268"/>
                  <a:ext cx="60113" cy="144904"/>
                </a:xfrm>
                <a:custGeom>
                  <a:avLst/>
                  <a:gdLst>
                    <a:gd name="connsiteX0" fmla="*/ 60113 w 60113"/>
                    <a:gd name="connsiteY0" fmla="*/ 0 h 144904"/>
                    <a:gd name="connsiteX1" fmla="*/ 0 w 60113"/>
                    <a:gd name="connsiteY1" fmla="*/ 144905 h 14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60113" h="144904">
                      <a:moveTo>
                        <a:pt x="60113" y="0"/>
                      </a:moveTo>
                      <a:lnTo>
                        <a:pt x="0" y="144905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05" name="Freeform: Shape 404">
                  <a:extLst>
                    <a:ext uri="{FF2B5EF4-FFF2-40B4-BE49-F238E27FC236}">
                      <a16:creationId xmlns:a16="http://schemas.microsoft.com/office/drawing/2014/main" id="{F8B3E3E4-B896-4CA9-83B0-6E8BA2253973}"/>
                    </a:ext>
                  </a:extLst>
                </p:cNvPr>
                <p:cNvSpPr/>
                <p:nvPr/>
              </p:nvSpPr>
              <p:spPr>
                <a:xfrm>
                  <a:off x="6378216" y="3878268"/>
                  <a:ext cx="49988" cy="144904"/>
                </a:xfrm>
                <a:custGeom>
                  <a:avLst/>
                  <a:gdLst>
                    <a:gd name="connsiteX0" fmla="*/ 49989 w 49988"/>
                    <a:gd name="connsiteY0" fmla="*/ 0 h 144904"/>
                    <a:gd name="connsiteX1" fmla="*/ 0 w 49988"/>
                    <a:gd name="connsiteY1" fmla="*/ 144905 h 14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49988" h="144904">
                      <a:moveTo>
                        <a:pt x="49989" y="0"/>
                      </a:moveTo>
                      <a:lnTo>
                        <a:pt x="0" y="144905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06" name="Freeform: Shape 405">
                  <a:extLst>
                    <a:ext uri="{FF2B5EF4-FFF2-40B4-BE49-F238E27FC236}">
                      <a16:creationId xmlns:a16="http://schemas.microsoft.com/office/drawing/2014/main" id="{B36D0EDF-732C-4272-8584-66211F47CF34}"/>
                    </a:ext>
                  </a:extLst>
                </p:cNvPr>
                <p:cNvSpPr/>
                <p:nvPr/>
              </p:nvSpPr>
              <p:spPr>
                <a:xfrm>
                  <a:off x="6321899" y="3878268"/>
                  <a:ext cx="39864" cy="144904"/>
                </a:xfrm>
                <a:custGeom>
                  <a:avLst/>
                  <a:gdLst>
                    <a:gd name="connsiteX0" fmla="*/ 39865 w 39864"/>
                    <a:gd name="connsiteY0" fmla="*/ 0 h 144904"/>
                    <a:gd name="connsiteX1" fmla="*/ 0 w 39864"/>
                    <a:gd name="connsiteY1" fmla="*/ 144905 h 14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9864" h="144904">
                      <a:moveTo>
                        <a:pt x="39865" y="0"/>
                      </a:moveTo>
                      <a:lnTo>
                        <a:pt x="0" y="144905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07" name="Freeform: Shape 406">
                  <a:extLst>
                    <a:ext uri="{FF2B5EF4-FFF2-40B4-BE49-F238E27FC236}">
                      <a16:creationId xmlns:a16="http://schemas.microsoft.com/office/drawing/2014/main" id="{04DE085A-10A0-47C1-B1BB-751266CC4DAE}"/>
                    </a:ext>
                  </a:extLst>
                </p:cNvPr>
                <p:cNvSpPr/>
                <p:nvPr/>
              </p:nvSpPr>
              <p:spPr>
                <a:xfrm>
                  <a:off x="6266215" y="3878268"/>
                  <a:ext cx="29740" cy="144904"/>
                </a:xfrm>
                <a:custGeom>
                  <a:avLst/>
                  <a:gdLst>
                    <a:gd name="connsiteX0" fmla="*/ 29740 w 29740"/>
                    <a:gd name="connsiteY0" fmla="*/ 0 h 144904"/>
                    <a:gd name="connsiteX1" fmla="*/ 0 w 29740"/>
                    <a:gd name="connsiteY1" fmla="*/ 144905 h 14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9740" h="144904">
                      <a:moveTo>
                        <a:pt x="29740" y="0"/>
                      </a:moveTo>
                      <a:lnTo>
                        <a:pt x="0" y="144905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08" name="Freeform: Shape 407">
                  <a:extLst>
                    <a:ext uri="{FF2B5EF4-FFF2-40B4-BE49-F238E27FC236}">
                      <a16:creationId xmlns:a16="http://schemas.microsoft.com/office/drawing/2014/main" id="{69C0E158-405F-45AD-BB43-DBAF3B0F5F61}"/>
                    </a:ext>
                  </a:extLst>
                </p:cNvPr>
                <p:cNvSpPr/>
                <p:nvPr/>
              </p:nvSpPr>
              <p:spPr>
                <a:xfrm>
                  <a:off x="6209898" y="3878268"/>
                  <a:ext cx="20248" cy="144904"/>
                </a:xfrm>
                <a:custGeom>
                  <a:avLst/>
                  <a:gdLst>
                    <a:gd name="connsiteX0" fmla="*/ 20248 w 20248"/>
                    <a:gd name="connsiteY0" fmla="*/ 0 h 144904"/>
                    <a:gd name="connsiteX1" fmla="*/ 0 w 20248"/>
                    <a:gd name="connsiteY1" fmla="*/ 144905 h 14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0248" h="144904">
                      <a:moveTo>
                        <a:pt x="20248" y="0"/>
                      </a:moveTo>
                      <a:lnTo>
                        <a:pt x="0" y="144905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09" name="Freeform: Shape 408">
                  <a:extLst>
                    <a:ext uri="{FF2B5EF4-FFF2-40B4-BE49-F238E27FC236}">
                      <a16:creationId xmlns:a16="http://schemas.microsoft.com/office/drawing/2014/main" id="{5AD56626-5717-45E0-984F-DCB6F8786661}"/>
                    </a:ext>
                  </a:extLst>
                </p:cNvPr>
                <p:cNvSpPr/>
                <p:nvPr/>
              </p:nvSpPr>
              <p:spPr>
                <a:xfrm>
                  <a:off x="6154215" y="3878268"/>
                  <a:ext cx="9491" cy="144904"/>
                </a:xfrm>
                <a:custGeom>
                  <a:avLst/>
                  <a:gdLst>
                    <a:gd name="connsiteX0" fmla="*/ 9491 w 9491"/>
                    <a:gd name="connsiteY0" fmla="*/ 0 h 144904"/>
                    <a:gd name="connsiteX1" fmla="*/ 0 w 9491"/>
                    <a:gd name="connsiteY1" fmla="*/ 144905 h 14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9491" h="144904">
                      <a:moveTo>
                        <a:pt x="9491" y="0"/>
                      </a:moveTo>
                      <a:lnTo>
                        <a:pt x="0" y="144905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10" name="Freeform: Shape 409">
                  <a:extLst>
                    <a:ext uri="{FF2B5EF4-FFF2-40B4-BE49-F238E27FC236}">
                      <a16:creationId xmlns:a16="http://schemas.microsoft.com/office/drawing/2014/main" id="{190B4AA1-7A42-4FBA-8A39-10ADEFB97661}"/>
                    </a:ext>
                  </a:extLst>
                </p:cNvPr>
                <p:cNvSpPr/>
                <p:nvPr/>
              </p:nvSpPr>
              <p:spPr>
                <a:xfrm>
                  <a:off x="6097898" y="3878268"/>
                  <a:ext cx="6327" cy="144904"/>
                </a:xfrm>
                <a:custGeom>
                  <a:avLst/>
                  <a:gdLst>
                    <a:gd name="connsiteX0" fmla="*/ 0 w 6327"/>
                    <a:gd name="connsiteY0" fmla="*/ 0 h 144904"/>
                    <a:gd name="connsiteX1" fmla="*/ 0 w 6327"/>
                    <a:gd name="connsiteY1" fmla="*/ 144905 h 144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6327" h="144904">
                      <a:moveTo>
                        <a:pt x="0" y="0"/>
                      </a:moveTo>
                      <a:lnTo>
                        <a:pt x="0" y="144905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411" name="Freeform: Shape 410">
                <a:extLst>
                  <a:ext uri="{FF2B5EF4-FFF2-40B4-BE49-F238E27FC236}">
                    <a16:creationId xmlns:a16="http://schemas.microsoft.com/office/drawing/2014/main" id="{E3F60C74-E9B8-4837-93A4-0AD6097632CA}"/>
                  </a:ext>
                </a:extLst>
              </p:cNvPr>
              <p:cNvSpPr/>
              <p:nvPr/>
            </p:nvSpPr>
            <p:spPr>
              <a:xfrm>
                <a:off x="7273588" y="4023172"/>
                <a:ext cx="6327" cy="806151"/>
              </a:xfrm>
              <a:custGeom>
                <a:avLst/>
                <a:gdLst>
                  <a:gd name="connsiteX0" fmla="*/ 0 w 6327"/>
                  <a:gd name="connsiteY0" fmla="*/ 806151 h 806151"/>
                  <a:gd name="connsiteX1" fmla="*/ 0 w 6327"/>
                  <a:gd name="connsiteY1" fmla="*/ 0 h 806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27" h="806151">
                    <a:moveTo>
                      <a:pt x="0" y="806151"/>
                    </a:moveTo>
                    <a:lnTo>
                      <a:pt x="0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2" name="Freeform: Shape 411">
                <a:extLst>
                  <a:ext uri="{FF2B5EF4-FFF2-40B4-BE49-F238E27FC236}">
                    <a16:creationId xmlns:a16="http://schemas.microsoft.com/office/drawing/2014/main" id="{32E741EE-1120-440B-B33B-BE2023317560}"/>
                  </a:ext>
                </a:extLst>
              </p:cNvPr>
              <p:cNvSpPr/>
              <p:nvPr/>
            </p:nvSpPr>
            <p:spPr>
              <a:xfrm>
                <a:off x="7219802" y="4023172"/>
                <a:ext cx="6327" cy="806151"/>
              </a:xfrm>
              <a:custGeom>
                <a:avLst/>
                <a:gdLst>
                  <a:gd name="connsiteX0" fmla="*/ 0 w 6327"/>
                  <a:gd name="connsiteY0" fmla="*/ 806151 h 806151"/>
                  <a:gd name="connsiteX1" fmla="*/ 0 w 6327"/>
                  <a:gd name="connsiteY1" fmla="*/ 0 h 806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27" h="806151">
                    <a:moveTo>
                      <a:pt x="0" y="806151"/>
                    </a:moveTo>
                    <a:lnTo>
                      <a:pt x="0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3" name="Freeform: Shape 412">
                <a:extLst>
                  <a:ext uri="{FF2B5EF4-FFF2-40B4-BE49-F238E27FC236}">
                    <a16:creationId xmlns:a16="http://schemas.microsoft.com/office/drawing/2014/main" id="{1D2FA2B0-668B-42C1-9FDA-E5373C3A51F7}"/>
                  </a:ext>
                </a:extLst>
              </p:cNvPr>
              <p:cNvSpPr/>
              <p:nvPr/>
            </p:nvSpPr>
            <p:spPr>
              <a:xfrm>
                <a:off x="7161587" y="4023172"/>
                <a:ext cx="6327" cy="806151"/>
              </a:xfrm>
              <a:custGeom>
                <a:avLst/>
                <a:gdLst>
                  <a:gd name="connsiteX0" fmla="*/ 0 w 6327"/>
                  <a:gd name="connsiteY0" fmla="*/ 806151 h 806151"/>
                  <a:gd name="connsiteX1" fmla="*/ 0 w 6327"/>
                  <a:gd name="connsiteY1" fmla="*/ 0 h 806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27" h="806151">
                    <a:moveTo>
                      <a:pt x="0" y="806151"/>
                    </a:moveTo>
                    <a:lnTo>
                      <a:pt x="0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4" name="Freeform: Shape 413">
                <a:extLst>
                  <a:ext uri="{FF2B5EF4-FFF2-40B4-BE49-F238E27FC236}">
                    <a16:creationId xmlns:a16="http://schemas.microsoft.com/office/drawing/2014/main" id="{6F0D1556-4CC0-42DF-93BD-DE9B26EB13DC}"/>
                  </a:ext>
                </a:extLst>
              </p:cNvPr>
              <p:cNvSpPr/>
              <p:nvPr/>
            </p:nvSpPr>
            <p:spPr>
              <a:xfrm>
                <a:off x="7105903" y="4023172"/>
                <a:ext cx="6327" cy="806151"/>
              </a:xfrm>
              <a:custGeom>
                <a:avLst/>
                <a:gdLst>
                  <a:gd name="connsiteX0" fmla="*/ 0 w 6327"/>
                  <a:gd name="connsiteY0" fmla="*/ 806151 h 806151"/>
                  <a:gd name="connsiteX1" fmla="*/ 0 w 6327"/>
                  <a:gd name="connsiteY1" fmla="*/ 0 h 806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27" h="806151">
                    <a:moveTo>
                      <a:pt x="0" y="806151"/>
                    </a:moveTo>
                    <a:lnTo>
                      <a:pt x="0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5" name="Freeform: Shape 414">
                <a:extLst>
                  <a:ext uri="{FF2B5EF4-FFF2-40B4-BE49-F238E27FC236}">
                    <a16:creationId xmlns:a16="http://schemas.microsoft.com/office/drawing/2014/main" id="{5F8C6241-E858-431A-A4F7-FD1E621F8E6A}"/>
                  </a:ext>
                </a:extLst>
              </p:cNvPr>
              <p:cNvSpPr/>
              <p:nvPr/>
            </p:nvSpPr>
            <p:spPr>
              <a:xfrm>
                <a:off x="7049587" y="4023172"/>
                <a:ext cx="6327" cy="806151"/>
              </a:xfrm>
              <a:custGeom>
                <a:avLst/>
                <a:gdLst>
                  <a:gd name="connsiteX0" fmla="*/ 0 w 6327"/>
                  <a:gd name="connsiteY0" fmla="*/ 806151 h 806151"/>
                  <a:gd name="connsiteX1" fmla="*/ 0 w 6327"/>
                  <a:gd name="connsiteY1" fmla="*/ 0 h 806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27" h="806151">
                    <a:moveTo>
                      <a:pt x="0" y="806151"/>
                    </a:moveTo>
                    <a:lnTo>
                      <a:pt x="0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6" name="Freeform: Shape 415">
                <a:extLst>
                  <a:ext uri="{FF2B5EF4-FFF2-40B4-BE49-F238E27FC236}">
                    <a16:creationId xmlns:a16="http://schemas.microsoft.com/office/drawing/2014/main" id="{B7668A55-FFEA-464C-89D3-00175D6338FD}"/>
                  </a:ext>
                </a:extLst>
              </p:cNvPr>
              <p:cNvSpPr/>
              <p:nvPr/>
            </p:nvSpPr>
            <p:spPr>
              <a:xfrm>
                <a:off x="6993903" y="4023172"/>
                <a:ext cx="6327" cy="806151"/>
              </a:xfrm>
              <a:custGeom>
                <a:avLst/>
                <a:gdLst>
                  <a:gd name="connsiteX0" fmla="*/ 0 w 6327"/>
                  <a:gd name="connsiteY0" fmla="*/ 806151 h 806151"/>
                  <a:gd name="connsiteX1" fmla="*/ 0 w 6327"/>
                  <a:gd name="connsiteY1" fmla="*/ 0 h 806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27" h="806151">
                    <a:moveTo>
                      <a:pt x="0" y="806151"/>
                    </a:moveTo>
                    <a:lnTo>
                      <a:pt x="0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7" name="Freeform: Shape 416">
                <a:extLst>
                  <a:ext uri="{FF2B5EF4-FFF2-40B4-BE49-F238E27FC236}">
                    <a16:creationId xmlns:a16="http://schemas.microsoft.com/office/drawing/2014/main" id="{7CA8D0F7-E58C-428D-B630-492A42E13F2A}"/>
                  </a:ext>
                </a:extLst>
              </p:cNvPr>
              <p:cNvSpPr/>
              <p:nvPr/>
            </p:nvSpPr>
            <p:spPr>
              <a:xfrm>
                <a:off x="6937586" y="4020641"/>
                <a:ext cx="6327" cy="806151"/>
              </a:xfrm>
              <a:custGeom>
                <a:avLst/>
                <a:gdLst>
                  <a:gd name="connsiteX0" fmla="*/ 0 w 6327"/>
                  <a:gd name="connsiteY0" fmla="*/ 806152 h 806151"/>
                  <a:gd name="connsiteX1" fmla="*/ 0 w 6327"/>
                  <a:gd name="connsiteY1" fmla="*/ 0 h 806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27" h="806151">
                    <a:moveTo>
                      <a:pt x="0" y="806152"/>
                    </a:moveTo>
                    <a:lnTo>
                      <a:pt x="0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8" name="Freeform: Shape 417">
                <a:extLst>
                  <a:ext uri="{FF2B5EF4-FFF2-40B4-BE49-F238E27FC236}">
                    <a16:creationId xmlns:a16="http://schemas.microsoft.com/office/drawing/2014/main" id="{0FDA4737-7FF5-462F-B2B4-6E83CBC6B060}"/>
                  </a:ext>
                </a:extLst>
              </p:cNvPr>
              <p:cNvSpPr/>
              <p:nvPr/>
            </p:nvSpPr>
            <p:spPr>
              <a:xfrm>
                <a:off x="6881902" y="4023172"/>
                <a:ext cx="6327" cy="806151"/>
              </a:xfrm>
              <a:custGeom>
                <a:avLst/>
                <a:gdLst>
                  <a:gd name="connsiteX0" fmla="*/ 0 w 6327"/>
                  <a:gd name="connsiteY0" fmla="*/ 806151 h 806151"/>
                  <a:gd name="connsiteX1" fmla="*/ 0 w 6327"/>
                  <a:gd name="connsiteY1" fmla="*/ 0 h 806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27" h="806151">
                    <a:moveTo>
                      <a:pt x="0" y="806151"/>
                    </a:moveTo>
                    <a:lnTo>
                      <a:pt x="0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9" name="Freeform: Shape 418">
                <a:extLst>
                  <a:ext uri="{FF2B5EF4-FFF2-40B4-BE49-F238E27FC236}">
                    <a16:creationId xmlns:a16="http://schemas.microsoft.com/office/drawing/2014/main" id="{65CDB1F3-B8AB-4A43-A4B5-38E0BC90E99C}"/>
                  </a:ext>
                </a:extLst>
              </p:cNvPr>
              <p:cNvSpPr/>
              <p:nvPr/>
            </p:nvSpPr>
            <p:spPr>
              <a:xfrm>
                <a:off x="6825585" y="4023172"/>
                <a:ext cx="6327" cy="806151"/>
              </a:xfrm>
              <a:custGeom>
                <a:avLst/>
                <a:gdLst>
                  <a:gd name="connsiteX0" fmla="*/ 0 w 6327"/>
                  <a:gd name="connsiteY0" fmla="*/ 806151 h 806151"/>
                  <a:gd name="connsiteX1" fmla="*/ 0 w 6327"/>
                  <a:gd name="connsiteY1" fmla="*/ 0 h 806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27" h="806151">
                    <a:moveTo>
                      <a:pt x="0" y="806151"/>
                    </a:moveTo>
                    <a:lnTo>
                      <a:pt x="0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0" name="Freeform: Shape 419">
                <a:extLst>
                  <a:ext uri="{FF2B5EF4-FFF2-40B4-BE49-F238E27FC236}">
                    <a16:creationId xmlns:a16="http://schemas.microsoft.com/office/drawing/2014/main" id="{A43C79CE-8B50-4AEE-9E37-2ADA03120FDB}"/>
                  </a:ext>
                </a:extLst>
              </p:cNvPr>
              <p:cNvSpPr/>
              <p:nvPr/>
            </p:nvSpPr>
            <p:spPr>
              <a:xfrm>
                <a:off x="6769902" y="4023172"/>
                <a:ext cx="6327" cy="806151"/>
              </a:xfrm>
              <a:custGeom>
                <a:avLst/>
                <a:gdLst>
                  <a:gd name="connsiteX0" fmla="*/ 0 w 6327"/>
                  <a:gd name="connsiteY0" fmla="*/ 806151 h 806151"/>
                  <a:gd name="connsiteX1" fmla="*/ 0 w 6327"/>
                  <a:gd name="connsiteY1" fmla="*/ 0 h 806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27" h="806151">
                    <a:moveTo>
                      <a:pt x="0" y="806151"/>
                    </a:moveTo>
                    <a:lnTo>
                      <a:pt x="0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1" name="Freeform: Shape 420">
                <a:extLst>
                  <a:ext uri="{FF2B5EF4-FFF2-40B4-BE49-F238E27FC236}">
                    <a16:creationId xmlns:a16="http://schemas.microsoft.com/office/drawing/2014/main" id="{78AE22EF-CC3D-415F-A55D-B29FF2ABCB9B}"/>
                  </a:ext>
                </a:extLst>
              </p:cNvPr>
              <p:cNvSpPr/>
              <p:nvPr/>
            </p:nvSpPr>
            <p:spPr>
              <a:xfrm>
                <a:off x="6713585" y="4023172"/>
                <a:ext cx="6327" cy="806151"/>
              </a:xfrm>
              <a:custGeom>
                <a:avLst/>
                <a:gdLst>
                  <a:gd name="connsiteX0" fmla="*/ 0 w 6327"/>
                  <a:gd name="connsiteY0" fmla="*/ 806151 h 806151"/>
                  <a:gd name="connsiteX1" fmla="*/ 0 w 6327"/>
                  <a:gd name="connsiteY1" fmla="*/ 0 h 806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27" h="806151">
                    <a:moveTo>
                      <a:pt x="0" y="806151"/>
                    </a:moveTo>
                    <a:lnTo>
                      <a:pt x="0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2" name="Freeform: Shape 421">
                <a:extLst>
                  <a:ext uri="{FF2B5EF4-FFF2-40B4-BE49-F238E27FC236}">
                    <a16:creationId xmlns:a16="http://schemas.microsoft.com/office/drawing/2014/main" id="{9F87E616-1101-40A7-B57D-80EE62A229B7}"/>
                  </a:ext>
                </a:extLst>
              </p:cNvPr>
              <p:cNvSpPr/>
              <p:nvPr/>
            </p:nvSpPr>
            <p:spPr>
              <a:xfrm>
                <a:off x="6657901" y="4023172"/>
                <a:ext cx="6327" cy="806151"/>
              </a:xfrm>
              <a:custGeom>
                <a:avLst/>
                <a:gdLst>
                  <a:gd name="connsiteX0" fmla="*/ 0 w 6327"/>
                  <a:gd name="connsiteY0" fmla="*/ 806151 h 806151"/>
                  <a:gd name="connsiteX1" fmla="*/ 0 w 6327"/>
                  <a:gd name="connsiteY1" fmla="*/ 0 h 806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27" h="806151">
                    <a:moveTo>
                      <a:pt x="0" y="806151"/>
                    </a:moveTo>
                    <a:lnTo>
                      <a:pt x="0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3" name="Freeform: Shape 422">
                <a:extLst>
                  <a:ext uri="{FF2B5EF4-FFF2-40B4-BE49-F238E27FC236}">
                    <a16:creationId xmlns:a16="http://schemas.microsoft.com/office/drawing/2014/main" id="{CAED57C1-3943-49BE-9356-5061585D1F0B}"/>
                  </a:ext>
                </a:extLst>
              </p:cNvPr>
              <p:cNvSpPr/>
              <p:nvPr/>
            </p:nvSpPr>
            <p:spPr>
              <a:xfrm>
                <a:off x="6601584" y="4023172"/>
                <a:ext cx="6327" cy="806151"/>
              </a:xfrm>
              <a:custGeom>
                <a:avLst/>
                <a:gdLst>
                  <a:gd name="connsiteX0" fmla="*/ 0 w 6327"/>
                  <a:gd name="connsiteY0" fmla="*/ 806151 h 806151"/>
                  <a:gd name="connsiteX1" fmla="*/ 0 w 6327"/>
                  <a:gd name="connsiteY1" fmla="*/ 0 h 806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27" h="806151">
                    <a:moveTo>
                      <a:pt x="0" y="806151"/>
                    </a:moveTo>
                    <a:lnTo>
                      <a:pt x="0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4" name="Freeform: Shape 423">
                <a:extLst>
                  <a:ext uri="{FF2B5EF4-FFF2-40B4-BE49-F238E27FC236}">
                    <a16:creationId xmlns:a16="http://schemas.microsoft.com/office/drawing/2014/main" id="{47B7470F-DAB7-400B-B494-E044990D1F21}"/>
                  </a:ext>
                </a:extLst>
              </p:cNvPr>
              <p:cNvSpPr/>
              <p:nvPr/>
            </p:nvSpPr>
            <p:spPr>
              <a:xfrm>
                <a:off x="6545900" y="4023172"/>
                <a:ext cx="6327" cy="806151"/>
              </a:xfrm>
              <a:custGeom>
                <a:avLst/>
                <a:gdLst>
                  <a:gd name="connsiteX0" fmla="*/ 0 w 6327"/>
                  <a:gd name="connsiteY0" fmla="*/ 806151 h 806151"/>
                  <a:gd name="connsiteX1" fmla="*/ 0 w 6327"/>
                  <a:gd name="connsiteY1" fmla="*/ 0 h 806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27" h="806151">
                    <a:moveTo>
                      <a:pt x="0" y="806151"/>
                    </a:moveTo>
                    <a:lnTo>
                      <a:pt x="0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5" name="Freeform: Shape 424">
                <a:extLst>
                  <a:ext uri="{FF2B5EF4-FFF2-40B4-BE49-F238E27FC236}">
                    <a16:creationId xmlns:a16="http://schemas.microsoft.com/office/drawing/2014/main" id="{03FEEABE-173E-40A2-A155-5C46DEC1FE61}"/>
                  </a:ext>
                </a:extLst>
              </p:cNvPr>
              <p:cNvSpPr/>
              <p:nvPr/>
            </p:nvSpPr>
            <p:spPr>
              <a:xfrm>
                <a:off x="6490216" y="4023172"/>
                <a:ext cx="6327" cy="806151"/>
              </a:xfrm>
              <a:custGeom>
                <a:avLst/>
                <a:gdLst>
                  <a:gd name="connsiteX0" fmla="*/ 0 w 6327"/>
                  <a:gd name="connsiteY0" fmla="*/ 806151 h 806151"/>
                  <a:gd name="connsiteX1" fmla="*/ 0 w 6327"/>
                  <a:gd name="connsiteY1" fmla="*/ 0 h 806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27" h="806151">
                    <a:moveTo>
                      <a:pt x="0" y="806151"/>
                    </a:moveTo>
                    <a:lnTo>
                      <a:pt x="0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6" name="Freeform: Shape 425">
                <a:extLst>
                  <a:ext uri="{FF2B5EF4-FFF2-40B4-BE49-F238E27FC236}">
                    <a16:creationId xmlns:a16="http://schemas.microsoft.com/office/drawing/2014/main" id="{F89ED56A-D23F-4FD2-A0CA-385D62BF7A3B}"/>
                  </a:ext>
                </a:extLst>
              </p:cNvPr>
              <p:cNvSpPr/>
              <p:nvPr/>
            </p:nvSpPr>
            <p:spPr>
              <a:xfrm>
                <a:off x="6433900" y="4023172"/>
                <a:ext cx="6327" cy="806151"/>
              </a:xfrm>
              <a:custGeom>
                <a:avLst/>
                <a:gdLst>
                  <a:gd name="connsiteX0" fmla="*/ 0 w 6327"/>
                  <a:gd name="connsiteY0" fmla="*/ 806151 h 806151"/>
                  <a:gd name="connsiteX1" fmla="*/ 0 w 6327"/>
                  <a:gd name="connsiteY1" fmla="*/ 0 h 806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27" h="806151">
                    <a:moveTo>
                      <a:pt x="0" y="806151"/>
                    </a:moveTo>
                    <a:lnTo>
                      <a:pt x="0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7" name="Freeform: Shape 426">
                <a:extLst>
                  <a:ext uri="{FF2B5EF4-FFF2-40B4-BE49-F238E27FC236}">
                    <a16:creationId xmlns:a16="http://schemas.microsoft.com/office/drawing/2014/main" id="{5FC6C0AD-1D9A-43D5-B75B-8DA62CA75CAF}"/>
                  </a:ext>
                </a:extLst>
              </p:cNvPr>
              <p:cNvSpPr/>
              <p:nvPr/>
            </p:nvSpPr>
            <p:spPr>
              <a:xfrm>
                <a:off x="6378216" y="4023172"/>
                <a:ext cx="6327" cy="806151"/>
              </a:xfrm>
              <a:custGeom>
                <a:avLst/>
                <a:gdLst>
                  <a:gd name="connsiteX0" fmla="*/ 0 w 6327"/>
                  <a:gd name="connsiteY0" fmla="*/ 806151 h 806151"/>
                  <a:gd name="connsiteX1" fmla="*/ 0 w 6327"/>
                  <a:gd name="connsiteY1" fmla="*/ 0 h 806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27" h="806151">
                    <a:moveTo>
                      <a:pt x="0" y="806151"/>
                    </a:moveTo>
                    <a:lnTo>
                      <a:pt x="0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8" name="Freeform: Shape 427">
                <a:extLst>
                  <a:ext uri="{FF2B5EF4-FFF2-40B4-BE49-F238E27FC236}">
                    <a16:creationId xmlns:a16="http://schemas.microsoft.com/office/drawing/2014/main" id="{B7A6BE5E-97E2-4C3E-9F13-44B491E4D8ED}"/>
                  </a:ext>
                </a:extLst>
              </p:cNvPr>
              <p:cNvSpPr/>
              <p:nvPr/>
            </p:nvSpPr>
            <p:spPr>
              <a:xfrm>
                <a:off x="6321899" y="4023172"/>
                <a:ext cx="6327" cy="806151"/>
              </a:xfrm>
              <a:custGeom>
                <a:avLst/>
                <a:gdLst>
                  <a:gd name="connsiteX0" fmla="*/ 0 w 6327"/>
                  <a:gd name="connsiteY0" fmla="*/ 806151 h 806151"/>
                  <a:gd name="connsiteX1" fmla="*/ 0 w 6327"/>
                  <a:gd name="connsiteY1" fmla="*/ 0 h 806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27" h="806151">
                    <a:moveTo>
                      <a:pt x="0" y="806151"/>
                    </a:moveTo>
                    <a:lnTo>
                      <a:pt x="0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9" name="Freeform: Shape 428">
                <a:extLst>
                  <a:ext uri="{FF2B5EF4-FFF2-40B4-BE49-F238E27FC236}">
                    <a16:creationId xmlns:a16="http://schemas.microsoft.com/office/drawing/2014/main" id="{3D875F10-846E-46A0-B19D-CE718D56E09B}"/>
                  </a:ext>
                </a:extLst>
              </p:cNvPr>
              <p:cNvSpPr/>
              <p:nvPr/>
            </p:nvSpPr>
            <p:spPr>
              <a:xfrm>
                <a:off x="6266215" y="4023172"/>
                <a:ext cx="6327" cy="806151"/>
              </a:xfrm>
              <a:custGeom>
                <a:avLst/>
                <a:gdLst>
                  <a:gd name="connsiteX0" fmla="*/ 0 w 6327"/>
                  <a:gd name="connsiteY0" fmla="*/ 806151 h 806151"/>
                  <a:gd name="connsiteX1" fmla="*/ 0 w 6327"/>
                  <a:gd name="connsiteY1" fmla="*/ 0 h 806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27" h="806151">
                    <a:moveTo>
                      <a:pt x="0" y="806151"/>
                    </a:moveTo>
                    <a:lnTo>
                      <a:pt x="0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0" name="Freeform: Shape 429">
                <a:extLst>
                  <a:ext uri="{FF2B5EF4-FFF2-40B4-BE49-F238E27FC236}">
                    <a16:creationId xmlns:a16="http://schemas.microsoft.com/office/drawing/2014/main" id="{561AAF1E-CA23-4FEA-81DD-DB08FAD8F9B8}"/>
                  </a:ext>
                </a:extLst>
              </p:cNvPr>
              <p:cNvSpPr/>
              <p:nvPr/>
            </p:nvSpPr>
            <p:spPr>
              <a:xfrm>
                <a:off x="6209898" y="4023172"/>
                <a:ext cx="6327" cy="806151"/>
              </a:xfrm>
              <a:custGeom>
                <a:avLst/>
                <a:gdLst>
                  <a:gd name="connsiteX0" fmla="*/ 0 w 6327"/>
                  <a:gd name="connsiteY0" fmla="*/ 806151 h 806151"/>
                  <a:gd name="connsiteX1" fmla="*/ 0 w 6327"/>
                  <a:gd name="connsiteY1" fmla="*/ 0 h 806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27" h="806151">
                    <a:moveTo>
                      <a:pt x="0" y="806151"/>
                    </a:moveTo>
                    <a:lnTo>
                      <a:pt x="0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1" name="Freeform: Shape 430">
                <a:extLst>
                  <a:ext uri="{FF2B5EF4-FFF2-40B4-BE49-F238E27FC236}">
                    <a16:creationId xmlns:a16="http://schemas.microsoft.com/office/drawing/2014/main" id="{EC600198-533B-477F-A529-674F252B3FCA}"/>
                  </a:ext>
                </a:extLst>
              </p:cNvPr>
              <p:cNvSpPr/>
              <p:nvPr/>
            </p:nvSpPr>
            <p:spPr>
              <a:xfrm>
                <a:off x="6154215" y="4023172"/>
                <a:ext cx="6327" cy="806151"/>
              </a:xfrm>
              <a:custGeom>
                <a:avLst/>
                <a:gdLst>
                  <a:gd name="connsiteX0" fmla="*/ 0 w 6327"/>
                  <a:gd name="connsiteY0" fmla="*/ 806151 h 806151"/>
                  <a:gd name="connsiteX1" fmla="*/ 0 w 6327"/>
                  <a:gd name="connsiteY1" fmla="*/ 0 h 806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327" h="806151">
                    <a:moveTo>
                      <a:pt x="0" y="806151"/>
                    </a:moveTo>
                    <a:lnTo>
                      <a:pt x="0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2" name="Freeform: Shape 431">
                <a:extLst>
                  <a:ext uri="{FF2B5EF4-FFF2-40B4-BE49-F238E27FC236}">
                    <a16:creationId xmlns:a16="http://schemas.microsoft.com/office/drawing/2014/main" id="{6864E704-FE28-489C-9678-DD29DEF23D44}"/>
                  </a:ext>
                </a:extLst>
              </p:cNvPr>
              <p:cNvSpPr/>
              <p:nvPr/>
            </p:nvSpPr>
            <p:spPr>
              <a:xfrm>
                <a:off x="6096000" y="4061771"/>
                <a:ext cx="1259215" cy="6327"/>
              </a:xfrm>
              <a:custGeom>
                <a:avLst/>
                <a:gdLst>
                  <a:gd name="connsiteX0" fmla="*/ 0 w 1259215"/>
                  <a:gd name="connsiteY0" fmla="*/ 0 h 6327"/>
                  <a:gd name="connsiteX1" fmla="*/ 1259216 w 1259215"/>
                  <a:gd name="connsiteY1" fmla="*/ 0 h 6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9215" h="6327">
                    <a:moveTo>
                      <a:pt x="0" y="0"/>
                    </a:moveTo>
                    <a:lnTo>
                      <a:pt x="1259216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3" name="Freeform: Shape 432">
                <a:extLst>
                  <a:ext uri="{FF2B5EF4-FFF2-40B4-BE49-F238E27FC236}">
                    <a16:creationId xmlns:a16="http://schemas.microsoft.com/office/drawing/2014/main" id="{D93D8818-FEC1-4D1E-9CDF-0CB2C2A3783F}"/>
                  </a:ext>
                </a:extLst>
              </p:cNvPr>
              <p:cNvSpPr/>
              <p:nvPr/>
            </p:nvSpPr>
            <p:spPr>
              <a:xfrm>
                <a:off x="6096000" y="4109229"/>
                <a:ext cx="1259215" cy="6327"/>
              </a:xfrm>
              <a:custGeom>
                <a:avLst/>
                <a:gdLst>
                  <a:gd name="connsiteX0" fmla="*/ 0 w 1259215"/>
                  <a:gd name="connsiteY0" fmla="*/ 0 h 6327"/>
                  <a:gd name="connsiteX1" fmla="*/ 1259216 w 1259215"/>
                  <a:gd name="connsiteY1" fmla="*/ 0 h 6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9215" h="6327">
                    <a:moveTo>
                      <a:pt x="0" y="0"/>
                    </a:moveTo>
                    <a:lnTo>
                      <a:pt x="1259216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4" name="Freeform: Shape 433">
                <a:extLst>
                  <a:ext uri="{FF2B5EF4-FFF2-40B4-BE49-F238E27FC236}">
                    <a16:creationId xmlns:a16="http://schemas.microsoft.com/office/drawing/2014/main" id="{7E76F489-CBB9-4E09-8E36-114EA3CDCDC2}"/>
                  </a:ext>
                </a:extLst>
              </p:cNvPr>
              <p:cNvSpPr/>
              <p:nvPr/>
            </p:nvSpPr>
            <p:spPr>
              <a:xfrm>
                <a:off x="6096000" y="4156054"/>
                <a:ext cx="1259215" cy="6327"/>
              </a:xfrm>
              <a:custGeom>
                <a:avLst/>
                <a:gdLst>
                  <a:gd name="connsiteX0" fmla="*/ 0 w 1259215"/>
                  <a:gd name="connsiteY0" fmla="*/ 0 h 6327"/>
                  <a:gd name="connsiteX1" fmla="*/ 1259216 w 1259215"/>
                  <a:gd name="connsiteY1" fmla="*/ 0 h 6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9215" h="6327">
                    <a:moveTo>
                      <a:pt x="0" y="0"/>
                    </a:moveTo>
                    <a:lnTo>
                      <a:pt x="1259216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5" name="Freeform: Shape 434">
                <a:extLst>
                  <a:ext uri="{FF2B5EF4-FFF2-40B4-BE49-F238E27FC236}">
                    <a16:creationId xmlns:a16="http://schemas.microsoft.com/office/drawing/2014/main" id="{C7C42F0C-4916-4AEF-A14F-859EBF646025}"/>
                  </a:ext>
                </a:extLst>
              </p:cNvPr>
              <p:cNvSpPr/>
              <p:nvPr/>
            </p:nvSpPr>
            <p:spPr>
              <a:xfrm>
                <a:off x="6096000" y="4203512"/>
                <a:ext cx="1259215" cy="6327"/>
              </a:xfrm>
              <a:custGeom>
                <a:avLst/>
                <a:gdLst>
                  <a:gd name="connsiteX0" fmla="*/ 0 w 1259215"/>
                  <a:gd name="connsiteY0" fmla="*/ 0 h 6327"/>
                  <a:gd name="connsiteX1" fmla="*/ 1259216 w 1259215"/>
                  <a:gd name="connsiteY1" fmla="*/ 0 h 6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9215" h="6327">
                    <a:moveTo>
                      <a:pt x="0" y="0"/>
                    </a:moveTo>
                    <a:lnTo>
                      <a:pt x="1259216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6" name="Freeform: Shape 435">
                <a:extLst>
                  <a:ext uri="{FF2B5EF4-FFF2-40B4-BE49-F238E27FC236}">
                    <a16:creationId xmlns:a16="http://schemas.microsoft.com/office/drawing/2014/main" id="{B32F1F2F-C643-48F0-B9DC-7AD9F7FB02A4}"/>
                  </a:ext>
                </a:extLst>
              </p:cNvPr>
              <p:cNvSpPr/>
              <p:nvPr/>
            </p:nvSpPr>
            <p:spPr>
              <a:xfrm>
                <a:off x="6096000" y="4250970"/>
                <a:ext cx="1259215" cy="6327"/>
              </a:xfrm>
              <a:custGeom>
                <a:avLst/>
                <a:gdLst>
                  <a:gd name="connsiteX0" fmla="*/ 0 w 1259215"/>
                  <a:gd name="connsiteY0" fmla="*/ 0 h 6327"/>
                  <a:gd name="connsiteX1" fmla="*/ 1259216 w 1259215"/>
                  <a:gd name="connsiteY1" fmla="*/ 0 h 6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9215" h="6327">
                    <a:moveTo>
                      <a:pt x="0" y="0"/>
                    </a:moveTo>
                    <a:lnTo>
                      <a:pt x="1259216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7" name="Freeform: Shape 436">
                <a:extLst>
                  <a:ext uri="{FF2B5EF4-FFF2-40B4-BE49-F238E27FC236}">
                    <a16:creationId xmlns:a16="http://schemas.microsoft.com/office/drawing/2014/main" id="{788F0C1A-ABFD-4642-8D24-7420F994A3E7}"/>
                  </a:ext>
                </a:extLst>
              </p:cNvPr>
              <p:cNvSpPr/>
              <p:nvPr/>
            </p:nvSpPr>
            <p:spPr>
              <a:xfrm>
                <a:off x="6096000" y="4297795"/>
                <a:ext cx="1259215" cy="6327"/>
              </a:xfrm>
              <a:custGeom>
                <a:avLst/>
                <a:gdLst>
                  <a:gd name="connsiteX0" fmla="*/ 0 w 1259215"/>
                  <a:gd name="connsiteY0" fmla="*/ 0 h 6327"/>
                  <a:gd name="connsiteX1" fmla="*/ 1259216 w 1259215"/>
                  <a:gd name="connsiteY1" fmla="*/ 0 h 6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9215" h="6327">
                    <a:moveTo>
                      <a:pt x="0" y="0"/>
                    </a:moveTo>
                    <a:lnTo>
                      <a:pt x="1259216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8" name="Freeform: Shape 437">
                <a:extLst>
                  <a:ext uri="{FF2B5EF4-FFF2-40B4-BE49-F238E27FC236}">
                    <a16:creationId xmlns:a16="http://schemas.microsoft.com/office/drawing/2014/main" id="{4BEC65DC-9F9F-4E06-80FF-8F55DEA7162E}"/>
                  </a:ext>
                </a:extLst>
              </p:cNvPr>
              <p:cNvSpPr/>
              <p:nvPr/>
            </p:nvSpPr>
            <p:spPr>
              <a:xfrm>
                <a:off x="6096000" y="4345253"/>
                <a:ext cx="1259215" cy="6327"/>
              </a:xfrm>
              <a:custGeom>
                <a:avLst/>
                <a:gdLst>
                  <a:gd name="connsiteX0" fmla="*/ 0 w 1259215"/>
                  <a:gd name="connsiteY0" fmla="*/ 0 h 6327"/>
                  <a:gd name="connsiteX1" fmla="*/ 1259216 w 1259215"/>
                  <a:gd name="connsiteY1" fmla="*/ 0 h 6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9215" h="6327">
                    <a:moveTo>
                      <a:pt x="0" y="0"/>
                    </a:moveTo>
                    <a:lnTo>
                      <a:pt x="1259216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9" name="Freeform: Shape 438">
                <a:extLst>
                  <a:ext uri="{FF2B5EF4-FFF2-40B4-BE49-F238E27FC236}">
                    <a16:creationId xmlns:a16="http://schemas.microsoft.com/office/drawing/2014/main" id="{14F1A6D3-E6EB-482D-8236-492C4C80E3EA}"/>
                  </a:ext>
                </a:extLst>
              </p:cNvPr>
              <p:cNvSpPr/>
              <p:nvPr/>
            </p:nvSpPr>
            <p:spPr>
              <a:xfrm>
                <a:off x="6096000" y="4392078"/>
                <a:ext cx="1259215" cy="6327"/>
              </a:xfrm>
              <a:custGeom>
                <a:avLst/>
                <a:gdLst>
                  <a:gd name="connsiteX0" fmla="*/ 0 w 1259215"/>
                  <a:gd name="connsiteY0" fmla="*/ 0 h 6327"/>
                  <a:gd name="connsiteX1" fmla="*/ 1259216 w 1259215"/>
                  <a:gd name="connsiteY1" fmla="*/ 0 h 6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9215" h="6327">
                    <a:moveTo>
                      <a:pt x="0" y="0"/>
                    </a:moveTo>
                    <a:lnTo>
                      <a:pt x="1259216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0" name="Freeform: Shape 439">
                <a:extLst>
                  <a:ext uri="{FF2B5EF4-FFF2-40B4-BE49-F238E27FC236}">
                    <a16:creationId xmlns:a16="http://schemas.microsoft.com/office/drawing/2014/main" id="{D8D57762-5CB5-49D9-A2A9-AA974756BEDA}"/>
                  </a:ext>
                </a:extLst>
              </p:cNvPr>
              <p:cNvSpPr/>
              <p:nvPr/>
            </p:nvSpPr>
            <p:spPr>
              <a:xfrm>
                <a:off x="6096000" y="4439536"/>
                <a:ext cx="1259215" cy="6327"/>
              </a:xfrm>
              <a:custGeom>
                <a:avLst/>
                <a:gdLst>
                  <a:gd name="connsiteX0" fmla="*/ 0 w 1259215"/>
                  <a:gd name="connsiteY0" fmla="*/ 0 h 6327"/>
                  <a:gd name="connsiteX1" fmla="*/ 1259216 w 1259215"/>
                  <a:gd name="connsiteY1" fmla="*/ 0 h 6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9215" h="6327">
                    <a:moveTo>
                      <a:pt x="0" y="0"/>
                    </a:moveTo>
                    <a:lnTo>
                      <a:pt x="1259216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1" name="Freeform: Shape 440">
                <a:extLst>
                  <a:ext uri="{FF2B5EF4-FFF2-40B4-BE49-F238E27FC236}">
                    <a16:creationId xmlns:a16="http://schemas.microsoft.com/office/drawing/2014/main" id="{E370E304-2BDA-4949-A5AA-4036D609D4A1}"/>
                  </a:ext>
                </a:extLst>
              </p:cNvPr>
              <p:cNvSpPr/>
              <p:nvPr/>
            </p:nvSpPr>
            <p:spPr>
              <a:xfrm>
                <a:off x="6096000" y="4486361"/>
                <a:ext cx="1259215" cy="6327"/>
              </a:xfrm>
              <a:custGeom>
                <a:avLst/>
                <a:gdLst>
                  <a:gd name="connsiteX0" fmla="*/ 0 w 1259215"/>
                  <a:gd name="connsiteY0" fmla="*/ 0 h 6327"/>
                  <a:gd name="connsiteX1" fmla="*/ 1259216 w 1259215"/>
                  <a:gd name="connsiteY1" fmla="*/ 0 h 6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9215" h="6327">
                    <a:moveTo>
                      <a:pt x="0" y="0"/>
                    </a:moveTo>
                    <a:lnTo>
                      <a:pt x="1259216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2" name="Freeform: Shape 441">
                <a:extLst>
                  <a:ext uri="{FF2B5EF4-FFF2-40B4-BE49-F238E27FC236}">
                    <a16:creationId xmlns:a16="http://schemas.microsoft.com/office/drawing/2014/main" id="{B22C15A0-5695-4095-8BD3-46BD946656BF}"/>
                  </a:ext>
                </a:extLst>
              </p:cNvPr>
              <p:cNvSpPr/>
              <p:nvPr/>
            </p:nvSpPr>
            <p:spPr>
              <a:xfrm>
                <a:off x="6096000" y="4533819"/>
                <a:ext cx="1259215" cy="6327"/>
              </a:xfrm>
              <a:custGeom>
                <a:avLst/>
                <a:gdLst>
                  <a:gd name="connsiteX0" fmla="*/ 0 w 1259215"/>
                  <a:gd name="connsiteY0" fmla="*/ 0 h 6327"/>
                  <a:gd name="connsiteX1" fmla="*/ 1259216 w 1259215"/>
                  <a:gd name="connsiteY1" fmla="*/ 0 h 6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9215" h="6327">
                    <a:moveTo>
                      <a:pt x="0" y="0"/>
                    </a:moveTo>
                    <a:lnTo>
                      <a:pt x="1259216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3" name="Freeform: Shape 442">
                <a:extLst>
                  <a:ext uri="{FF2B5EF4-FFF2-40B4-BE49-F238E27FC236}">
                    <a16:creationId xmlns:a16="http://schemas.microsoft.com/office/drawing/2014/main" id="{AAF3C7F0-1353-47E8-BADF-60EB06DF4092}"/>
                  </a:ext>
                </a:extLst>
              </p:cNvPr>
              <p:cNvSpPr/>
              <p:nvPr/>
            </p:nvSpPr>
            <p:spPr>
              <a:xfrm>
                <a:off x="6096000" y="4580644"/>
                <a:ext cx="1259215" cy="6327"/>
              </a:xfrm>
              <a:custGeom>
                <a:avLst/>
                <a:gdLst>
                  <a:gd name="connsiteX0" fmla="*/ 0 w 1259215"/>
                  <a:gd name="connsiteY0" fmla="*/ 0 h 6327"/>
                  <a:gd name="connsiteX1" fmla="*/ 1259216 w 1259215"/>
                  <a:gd name="connsiteY1" fmla="*/ 0 h 6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9215" h="6327">
                    <a:moveTo>
                      <a:pt x="0" y="0"/>
                    </a:moveTo>
                    <a:lnTo>
                      <a:pt x="1259216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4" name="Freeform: Shape 443">
                <a:extLst>
                  <a:ext uri="{FF2B5EF4-FFF2-40B4-BE49-F238E27FC236}">
                    <a16:creationId xmlns:a16="http://schemas.microsoft.com/office/drawing/2014/main" id="{4673A19A-055C-4FFA-8BEC-AE53D944B30B}"/>
                  </a:ext>
                </a:extLst>
              </p:cNvPr>
              <p:cNvSpPr/>
              <p:nvPr/>
            </p:nvSpPr>
            <p:spPr>
              <a:xfrm>
                <a:off x="6096000" y="4628102"/>
                <a:ext cx="1259215" cy="6327"/>
              </a:xfrm>
              <a:custGeom>
                <a:avLst/>
                <a:gdLst>
                  <a:gd name="connsiteX0" fmla="*/ 0 w 1259215"/>
                  <a:gd name="connsiteY0" fmla="*/ 0 h 6327"/>
                  <a:gd name="connsiteX1" fmla="*/ 1259216 w 1259215"/>
                  <a:gd name="connsiteY1" fmla="*/ 0 h 6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9215" h="6327">
                    <a:moveTo>
                      <a:pt x="0" y="0"/>
                    </a:moveTo>
                    <a:lnTo>
                      <a:pt x="1259216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5" name="Freeform: Shape 444">
                <a:extLst>
                  <a:ext uri="{FF2B5EF4-FFF2-40B4-BE49-F238E27FC236}">
                    <a16:creationId xmlns:a16="http://schemas.microsoft.com/office/drawing/2014/main" id="{345C48C5-B1C6-4725-BC5C-70A60642FF4B}"/>
                  </a:ext>
                </a:extLst>
              </p:cNvPr>
              <p:cNvSpPr/>
              <p:nvPr/>
            </p:nvSpPr>
            <p:spPr>
              <a:xfrm>
                <a:off x="6096000" y="4675560"/>
                <a:ext cx="1259215" cy="6327"/>
              </a:xfrm>
              <a:custGeom>
                <a:avLst/>
                <a:gdLst>
                  <a:gd name="connsiteX0" fmla="*/ 0 w 1259215"/>
                  <a:gd name="connsiteY0" fmla="*/ 0 h 6327"/>
                  <a:gd name="connsiteX1" fmla="*/ 1259216 w 1259215"/>
                  <a:gd name="connsiteY1" fmla="*/ 0 h 6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9215" h="6327">
                    <a:moveTo>
                      <a:pt x="0" y="0"/>
                    </a:moveTo>
                    <a:lnTo>
                      <a:pt x="1259216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6" name="Freeform: Shape 445">
                <a:extLst>
                  <a:ext uri="{FF2B5EF4-FFF2-40B4-BE49-F238E27FC236}">
                    <a16:creationId xmlns:a16="http://schemas.microsoft.com/office/drawing/2014/main" id="{0494576A-5A90-4518-91DE-3C7E7F0D2439}"/>
                  </a:ext>
                </a:extLst>
              </p:cNvPr>
              <p:cNvSpPr/>
              <p:nvPr/>
            </p:nvSpPr>
            <p:spPr>
              <a:xfrm>
                <a:off x="6096000" y="4722385"/>
                <a:ext cx="1259215" cy="6327"/>
              </a:xfrm>
              <a:custGeom>
                <a:avLst/>
                <a:gdLst>
                  <a:gd name="connsiteX0" fmla="*/ 0 w 1259215"/>
                  <a:gd name="connsiteY0" fmla="*/ 0 h 6327"/>
                  <a:gd name="connsiteX1" fmla="*/ 1259216 w 1259215"/>
                  <a:gd name="connsiteY1" fmla="*/ 0 h 6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9215" h="6327">
                    <a:moveTo>
                      <a:pt x="0" y="0"/>
                    </a:moveTo>
                    <a:lnTo>
                      <a:pt x="1259216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7" name="Freeform: Shape 446">
                <a:extLst>
                  <a:ext uri="{FF2B5EF4-FFF2-40B4-BE49-F238E27FC236}">
                    <a16:creationId xmlns:a16="http://schemas.microsoft.com/office/drawing/2014/main" id="{573E81B6-5E99-4ACC-A8BC-90FED1DC0A6B}"/>
                  </a:ext>
                </a:extLst>
              </p:cNvPr>
              <p:cNvSpPr/>
              <p:nvPr/>
            </p:nvSpPr>
            <p:spPr>
              <a:xfrm>
                <a:off x="6096000" y="4769843"/>
                <a:ext cx="1259215" cy="6327"/>
              </a:xfrm>
              <a:custGeom>
                <a:avLst/>
                <a:gdLst>
                  <a:gd name="connsiteX0" fmla="*/ 0 w 1259215"/>
                  <a:gd name="connsiteY0" fmla="*/ 0 h 6327"/>
                  <a:gd name="connsiteX1" fmla="*/ 1259216 w 1259215"/>
                  <a:gd name="connsiteY1" fmla="*/ 0 h 6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59215" h="6327">
                    <a:moveTo>
                      <a:pt x="0" y="0"/>
                    </a:moveTo>
                    <a:lnTo>
                      <a:pt x="1259216" y="0"/>
                    </a:lnTo>
                  </a:path>
                </a:pathLst>
              </a:custGeom>
              <a:ln w="1265" cap="flat">
                <a:solidFill>
                  <a:srgbClr val="FFFFFF">
                    <a:alpha val="35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448" name="Graphic 3">
                <a:extLst>
                  <a:ext uri="{FF2B5EF4-FFF2-40B4-BE49-F238E27FC236}">
                    <a16:creationId xmlns:a16="http://schemas.microsoft.com/office/drawing/2014/main" id="{509777C8-1F39-4574-856D-6E883EDE5A3B}"/>
                  </a:ext>
                </a:extLst>
              </p:cNvPr>
              <p:cNvGrpSpPr/>
              <p:nvPr/>
            </p:nvGrpSpPr>
            <p:grpSpPr>
              <a:xfrm>
                <a:off x="7355215" y="3892821"/>
                <a:ext cx="184136" cy="933971"/>
                <a:chOff x="7355215" y="3892821"/>
                <a:chExt cx="184136" cy="933971"/>
              </a:xfrm>
            </p:grpSpPr>
            <p:sp>
              <p:nvSpPr>
                <p:cNvPr id="449" name="Freeform: Shape 448">
                  <a:extLst>
                    <a:ext uri="{FF2B5EF4-FFF2-40B4-BE49-F238E27FC236}">
                      <a16:creationId xmlns:a16="http://schemas.microsoft.com/office/drawing/2014/main" id="{2B4AD89C-3F76-4816-9255-711B342A5C5D}"/>
                    </a:ext>
                  </a:extLst>
                </p:cNvPr>
                <p:cNvSpPr/>
                <p:nvPr/>
              </p:nvSpPr>
              <p:spPr>
                <a:xfrm>
                  <a:off x="7355215" y="3892821"/>
                  <a:ext cx="182871" cy="130351"/>
                </a:xfrm>
                <a:custGeom>
                  <a:avLst/>
                  <a:gdLst>
                    <a:gd name="connsiteX0" fmla="*/ 182871 w 182871"/>
                    <a:gd name="connsiteY0" fmla="*/ 0 h 130351"/>
                    <a:gd name="connsiteX1" fmla="*/ 0 w 182871"/>
                    <a:gd name="connsiteY1" fmla="*/ 130351 h 130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82871" h="130351">
                      <a:moveTo>
                        <a:pt x="182871" y="0"/>
                      </a:moveTo>
                      <a:lnTo>
                        <a:pt x="0" y="130351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50" name="Freeform: Shape 449">
                  <a:extLst>
                    <a:ext uri="{FF2B5EF4-FFF2-40B4-BE49-F238E27FC236}">
                      <a16:creationId xmlns:a16="http://schemas.microsoft.com/office/drawing/2014/main" id="{065A1CEE-7ED2-4AD0-8E16-4B6B7235479C}"/>
                    </a:ext>
                  </a:extLst>
                </p:cNvPr>
                <p:cNvSpPr/>
                <p:nvPr/>
              </p:nvSpPr>
              <p:spPr>
                <a:xfrm>
                  <a:off x="7355215" y="3937115"/>
                  <a:ext cx="182871" cy="124656"/>
                </a:xfrm>
                <a:custGeom>
                  <a:avLst/>
                  <a:gdLst>
                    <a:gd name="connsiteX0" fmla="*/ 182871 w 182871"/>
                    <a:gd name="connsiteY0" fmla="*/ 0 h 124656"/>
                    <a:gd name="connsiteX1" fmla="*/ 0 w 182871"/>
                    <a:gd name="connsiteY1" fmla="*/ 124656 h 124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82871" h="124656">
                      <a:moveTo>
                        <a:pt x="182871" y="0"/>
                      </a:moveTo>
                      <a:lnTo>
                        <a:pt x="0" y="124656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51" name="Freeform: Shape 450">
                  <a:extLst>
                    <a:ext uri="{FF2B5EF4-FFF2-40B4-BE49-F238E27FC236}">
                      <a16:creationId xmlns:a16="http://schemas.microsoft.com/office/drawing/2014/main" id="{BBC936E8-6AEA-4238-8CCC-459BBFE2B9BE}"/>
                    </a:ext>
                  </a:extLst>
                </p:cNvPr>
                <p:cNvSpPr/>
                <p:nvPr/>
              </p:nvSpPr>
              <p:spPr>
                <a:xfrm>
                  <a:off x="7355215" y="3990901"/>
                  <a:ext cx="182871" cy="118328"/>
                </a:xfrm>
                <a:custGeom>
                  <a:avLst/>
                  <a:gdLst>
                    <a:gd name="connsiteX0" fmla="*/ 182871 w 182871"/>
                    <a:gd name="connsiteY0" fmla="*/ 0 h 118328"/>
                    <a:gd name="connsiteX1" fmla="*/ 0 w 182871"/>
                    <a:gd name="connsiteY1" fmla="*/ 118328 h 118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82871" h="118328">
                      <a:moveTo>
                        <a:pt x="182871" y="0"/>
                      </a:moveTo>
                      <a:lnTo>
                        <a:pt x="0" y="118328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52" name="Freeform: Shape 451">
                  <a:extLst>
                    <a:ext uri="{FF2B5EF4-FFF2-40B4-BE49-F238E27FC236}">
                      <a16:creationId xmlns:a16="http://schemas.microsoft.com/office/drawing/2014/main" id="{6B3A696D-EFA3-4AEA-83B3-2C0A06C3A178}"/>
                    </a:ext>
                  </a:extLst>
                </p:cNvPr>
                <p:cNvSpPr/>
                <p:nvPr/>
              </p:nvSpPr>
              <p:spPr>
                <a:xfrm>
                  <a:off x="7355215" y="4044687"/>
                  <a:ext cx="182871" cy="111367"/>
                </a:xfrm>
                <a:custGeom>
                  <a:avLst/>
                  <a:gdLst>
                    <a:gd name="connsiteX0" fmla="*/ 182871 w 182871"/>
                    <a:gd name="connsiteY0" fmla="*/ 0 h 111367"/>
                    <a:gd name="connsiteX1" fmla="*/ 0 w 182871"/>
                    <a:gd name="connsiteY1" fmla="*/ 111368 h 1113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82871" h="111367">
                      <a:moveTo>
                        <a:pt x="182871" y="0"/>
                      </a:moveTo>
                      <a:lnTo>
                        <a:pt x="0" y="111368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53" name="Freeform: Shape 452">
                  <a:extLst>
                    <a:ext uri="{FF2B5EF4-FFF2-40B4-BE49-F238E27FC236}">
                      <a16:creationId xmlns:a16="http://schemas.microsoft.com/office/drawing/2014/main" id="{BAB33C2C-DA94-4620-BDBB-1814CA0D1A5B}"/>
                    </a:ext>
                  </a:extLst>
                </p:cNvPr>
                <p:cNvSpPr/>
                <p:nvPr/>
              </p:nvSpPr>
              <p:spPr>
                <a:xfrm>
                  <a:off x="7355215" y="4104167"/>
                  <a:ext cx="182871" cy="99345"/>
                </a:xfrm>
                <a:custGeom>
                  <a:avLst/>
                  <a:gdLst>
                    <a:gd name="connsiteX0" fmla="*/ 182871 w 182871"/>
                    <a:gd name="connsiteY0" fmla="*/ 0 h 99345"/>
                    <a:gd name="connsiteX1" fmla="*/ 0 w 182871"/>
                    <a:gd name="connsiteY1" fmla="*/ 99345 h 993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82871" h="99345">
                      <a:moveTo>
                        <a:pt x="182871" y="0"/>
                      </a:moveTo>
                      <a:lnTo>
                        <a:pt x="0" y="99345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54" name="Freeform: Shape 453">
                  <a:extLst>
                    <a:ext uri="{FF2B5EF4-FFF2-40B4-BE49-F238E27FC236}">
                      <a16:creationId xmlns:a16="http://schemas.microsoft.com/office/drawing/2014/main" id="{EA750D3D-E0EE-4D38-84BC-156F3E961254}"/>
                    </a:ext>
                  </a:extLst>
                </p:cNvPr>
                <p:cNvSpPr/>
                <p:nvPr/>
              </p:nvSpPr>
              <p:spPr>
                <a:xfrm>
                  <a:off x="7355215" y="4157953"/>
                  <a:ext cx="182871" cy="93017"/>
                </a:xfrm>
                <a:custGeom>
                  <a:avLst/>
                  <a:gdLst>
                    <a:gd name="connsiteX0" fmla="*/ 182871 w 182871"/>
                    <a:gd name="connsiteY0" fmla="*/ 0 h 93017"/>
                    <a:gd name="connsiteX1" fmla="*/ 0 w 182871"/>
                    <a:gd name="connsiteY1" fmla="*/ 93018 h 930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82871" h="93017">
                      <a:moveTo>
                        <a:pt x="182871" y="0"/>
                      </a:moveTo>
                      <a:lnTo>
                        <a:pt x="0" y="93018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55" name="Freeform: Shape 454">
                  <a:extLst>
                    <a:ext uri="{FF2B5EF4-FFF2-40B4-BE49-F238E27FC236}">
                      <a16:creationId xmlns:a16="http://schemas.microsoft.com/office/drawing/2014/main" id="{BE9A2DB5-B7C0-4877-8882-4DE8B75F8A62}"/>
                    </a:ext>
                  </a:extLst>
                </p:cNvPr>
                <p:cNvSpPr/>
                <p:nvPr/>
              </p:nvSpPr>
              <p:spPr>
                <a:xfrm>
                  <a:off x="7355215" y="4211106"/>
                  <a:ext cx="182871" cy="86689"/>
                </a:xfrm>
                <a:custGeom>
                  <a:avLst/>
                  <a:gdLst>
                    <a:gd name="connsiteX0" fmla="*/ 182871 w 182871"/>
                    <a:gd name="connsiteY0" fmla="*/ 0 h 86689"/>
                    <a:gd name="connsiteX1" fmla="*/ 0 w 182871"/>
                    <a:gd name="connsiteY1" fmla="*/ 86690 h 86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82871" h="86689">
                      <a:moveTo>
                        <a:pt x="182871" y="0"/>
                      </a:moveTo>
                      <a:lnTo>
                        <a:pt x="0" y="86690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56" name="Freeform: Shape 455">
                  <a:extLst>
                    <a:ext uri="{FF2B5EF4-FFF2-40B4-BE49-F238E27FC236}">
                      <a16:creationId xmlns:a16="http://schemas.microsoft.com/office/drawing/2014/main" id="{CBF1524D-DF01-44DD-BAB0-E1A10333B6AC}"/>
                    </a:ext>
                  </a:extLst>
                </p:cNvPr>
                <p:cNvSpPr/>
                <p:nvPr/>
              </p:nvSpPr>
              <p:spPr>
                <a:xfrm>
                  <a:off x="7355215" y="4264258"/>
                  <a:ext cx="182871" cy="80994"/>
                </a:xfrm>
                <a:custGeom>
                  <a:avLst/>
                  <a:gdLst>
                    <a:gd name="connsiteX0" fmla="*/ 182871 w 182871"/>
                    <a:gd name="connsiteY0" fmla="*/ 0 h 80994"/>
                    <a:gd name="connsiteX1" fmla="*/ 0 w 182871"/>
                    <a:gd name="connsiteY1" fmla="*/ 80995 h 809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82871" h="80994">
                      <a:moveTo>
                        <a:pt x="182871" y="0"/>
                      </a:moveTo>
                      <a:lnTo>
                        <a:pt x="0" y="80995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57" name="Freeform: Shape 456">
                  <a:extLst>
                    <a:ext uri="{FF2B5EF4-FFF2-40B4-BE49-F238E27FC236}">
                      <a16:creationId xmlns:a16="http://schemas.microsoft.com/office/drawing/2014/main" id="{3F212437-81E5-4A6A-858A-68E25F7C3C35}"/>
                    </a:ext>
                  </a:extLst>
                </p:cNvPr>
                <p:cNvSpPr/>
                <p:nvPr/>
              </p:nvSpPr>
              <p:spPr>
                <a:xfrm>
                  <a:off x="7355215" y="4317411"/>
                  <a:ext cx="182871" cy="74667"/>
                </a:xfrm>
                <a:custGeom>
                  <a:avLst/>
                  <a:gdLst>
                    <a:gd name="connsiteX0" fmla="*/ 182871 w 182871"/>
                    <a:gd name="connsiteY0" fmla="*/ 0 h 74667"/>
                    <a:gd name="connsiteX1" fmla="*/ 0 w 182871"/>
                    <a:gd name="connsiteY1" fmla="*/ 74667 h 746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82871" h="74667">
                      <a:moveTo>
                        <a:pt x="182871" y="0"/>
                      </a:moveTo>
                      <a:lnTo>
                        <a:pt x="0" y="74667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58" name="Freeform: Shape 457">
                  <a:extLst>
                    <a:ext uri="{FF2B5EF4-FFF2-40B4-BE49-F238E27FC236}">
                      <a16:creationId xmlns:a16="http://schemas.microsoft.com/office/drawing/2014/main" id="{05CB7FC6-6340-42F0-B100-C4BD4883BD5A}"/>
                    </a:ext>
                  </a:extLst>
                </p:cNvPr>
                <p:cNvSpPr/>
                <p:nvPr/>
              </p:nvSpPr>
              <p:spPr>
                <a:xfrm>
                  <a:off x="7355215" y="4371197"/>
                  <a:ext cx="182871" cy="68339"/>
                </a:xfrm>
                <a:custGeom>
                  <a:avLst/>
                  <a:gdLst>
                    <a:gd name="connsiteX0" fmla="*/ 182871 w 182871"/>
                    <a:gd name="connsiteY0" fmla="*/ 0 h 68339"/>
                    <a:gd name="connsiteX1" fmla="*/ 0 w 182871"/>
                    <a:gd name="connsiteY1" fmla="*/ 68339 h 68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82871" h="68339">
                      <a:moveTo>
                        <a:pt x="182871" y="0"/>
                      </a:moveTo>
                      <a:lnTo>
                        <a:pt x="0" y="68339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59" name="Freeform: Shape 458">
                  <a:extLst>
                    <a:ext uri="{FF2B5EF4-FFF2-40B4-BE49-F238E27FC236}">
                      <a16:creationId xmlns:a16="http://schemas.microsoft.com/office/drawing/2014/main" id="{CA1440F4-FFD0-4429-AA3A-343F28F17D79}"/>
                    </a:ext>
                  </a:extLst>
                </p:cNvPr>
                <p:cNvSpPr/>
                <p:nvPr/>
              </p:nvSpPr>
              <p:spPr>
                <a:xfrm>
                  <a:off x="7355215" y="4430677"/>
                  <a:ext cx="182871" cy="55683"/>
                </a:xfrm>
                <a:custGeom>
                  <a:avLst/>
                  <a:gdLst>
                    <a:gd name="connsiteX0" fmla="*/ 182871 w 182871"/>
                    <a:gd name="connsiteY0" fmla="*/ 0 h 55683"/>
                    <a:gd name="connsiteX1" fmla="*/ 0 w 182871"/>
                    <a:gd name="connsiteY1" fmla="*/ 55684 h 556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82871" h="55683">
                      <a:moveTo>
                        <a:pt x="182871" y="0"/>
                      </a:moveTo>
                      <a:lnTo>
                        <a:pt x="0" y="55684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60" name="Freeform: Shape 459">
                  <a:extLst>
                    <a:ext uri="{FF2B5EF4-FFF2-40B4-BE49-F238E27FC236}">
                      <a16:creationId xmlns:a16="http://schemas.microsoft.com/office/drawing/2014/main" id="{DFB7E43A-24BA-49EB-B72B-614A91034A0A}"/>
                    </a:ext>
                  </a:extLst>
                </p:cNvPr>
                <p:cNvSpPr/>
                <p:nvPr/>
              </p:nvSpPr>
              <p:spPr>
                <a:xfrm>
                  <a:off x="7355215" y="4483830"/>
                  <a:ext cx="182871" cy="49988"/>
                </a:xfrm>
                <a:custGeom>
                  <a:avLst/>
                  <a:gdLst>
                    <a:gd name="connsiteX0" fmla="*/ 182871 w 182871"/>
                    <a:gd name="connsiteY0" fmla="*/ 0 h 49988"/>
                    <a:gd name="connsiteX1" fmla="*/ 0 w 182871"/>
                    <a:gd name="connsiteY1" fmla="*/ 49989 h 49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82871" h="49988">
                      <a:moveTo>
                        <a:pt x="182871" y="0"/>
                      </a:moveTo>
                      <a:lnTo>
                        <a:pt x="0" y="49989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61" name="Freeform: Shape 460">
                  <a:extLst>
                    <a:ext uri="{FF2B5EF4-FFF2-40B4-BE49-F238E27FC236}">
                      <a16:creationId xmlns:a16="http://schemas.microsoft.com/office/drawing/2014/main" id="{1843A16B-AF26-4113-AD7F-24226DC0F3B5}"/>
                    </a:ext>
                  </a:extLst>
                </p:cNvPr>
                <p:cNvSpPr/>
                <p:nvPr/>
              </p:nvSpPr>
              <p:spPr>
                <a:xfrm>
                  <a:off x="7355215" y="4543311"/>
                  <a:ext cx="182871" cy="37333"/>
                </a:xfrm>
                <a:custGeom>
                  <a:avLst/>
                  <a:gdLst>
                    <a:gd name="connsiteX0" fmla="*/ 182871 w 182871"/>
                    <a:gd name="connsiteY0" fmla="*/ 0 h 37333"/>
                    <a:gd name="connsiteX1" fmla="*/ 0 w 182871"/>
                    <a:gd name="connsiteY1" fmla="*/ 37334 h 373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82871" h="37333">
                      <a:moveTo>
                        <a:pt x="182871" y="0"/>
                      </a:moveTo>
                      <a:lnTo>
                        <a:pt x="0" y="37334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62" name="Freeform: Shape 461">
                  <a:extLst>
                    <a:ext uri="{FF2B5EF4-FFF2-40B4-BE49-F238E27FC236}">
                      <a16:creationId xmlns:a16="http://schemas.microsoft.com/office/drawing/2014/main" id="{EFF457DA-C59F-496C-9E49-324A8591312E}"/>
                    </a:ext>
                  </a:extLst>
                </p:cNvPr>
                <p:cNvSpPr/>
                <p:nvPr/>
              </p:nvSpPr>
              <p:spPr>
                <a:xfrm>
                  <a:off x="7355215" y="4597096"/>
                  <a:ext cx="182871" cy="31005"/>
                </a:xfrm>
                <a:custGeom>
                  <a:avLst/>
                  <a:gdLst>
                    <a:gd name="connsiteX0" fmla="*/ 182871 w 182871"/>
                    <a:gd name="connsiteY0" fmla="*/ 0 h 31005"/>
                    <a:gd name="connsiteX1" fmla="*/ 0 w 182871"/>
                    <a:gd name="connsiteY1" fmla="*/ 31006 h 31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82871" h="31005">
                      <a:moveTo>
                        <a:pt x="182871" y="0"/>
                      </a:moveTo>
                      <a:lnTo>
                        <a:pt x="0" y="31006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63" name="Freeform: Shape 462">
                  <a:extLst>
                    <a:ext uri="{FF2B5EF4-FFF2-40B4-BE49-F238E27FC236}">
                      <a16:creationId xmlns:a16="http://schemas.microsoft.com/office/drawing/2014/main" id="{F819FFCD-1A7B-4B85-9E62-AAC63D22AC91}"/>
                    </a:ext>
                  </a:extLst>
                </p:cNvPr>
                <p:cNvSpPr/>
                <p:nvPr/>
              </p:nvSpPr>
              <p:spPr>
                <a:xfrm>
                  <a:off x="7355848" y="4650249"/>
                  <a:ext cx="183503" cy="24678"/>
                </a:xfrm>
                <a:custGeom>
                  <a:avLst/>
                  <a:gdLst>
                    <a:gd name="connsiteX0" fmla="*/ 183504 w 183503"/>
                    <a:gd name="connsiteY0" fmla="*/ 0 h 24678"/>
                    <a:gd name="connsiteX1" fmla="*/ 0 w 183503"/>
                    <a:gd name="connsiteY1" fmla="*/ 24678 h 24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83503" h="24678">
                      <a:moveTo>
                        <a:pt x="183504" y="0"/>
                      </a:moveTo>
                      <a:lnTo>
                        <a:pt x="0" y="24678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64" name="Freeform: Shape 463">
                  <a:extLst>
                    <a:ext uri="{FF2B5EF4-FFF2-40B4-BE49-F238E27FC236}">
                      <a16:creationId xmlns:a16="http://schemas.microsoft.com/office/drawing/2014/main" id="{4C44DB6B-AC0A-4866-AB7F-3A0B6A3DED12}"/>
                    </a:ext>
                  </a:extLst>
                </p:cNvPr>
                <p:cNvSpPr/>
                <p:nvPr/>
              </p:nvSpPr>
              <p:spPr>
                <a:xfrm>
                  <a:off x="7355215" y="4704035"/>
                  <a:ext cx="182871" cy="18350"/>
                </a:xfrm>
                <a:custGeom>
                  <a:avLst/>
                  <a:gdLst>
                    <a:gd name="connsiteX0" fmla="*/ 182871 w 182871"/>
                    <a:gd name="connsiteY0" fmla="*/ 0 h 18350"/>
                    <a:gd name="connsiteX1" fmla="*/ 0 w 182871"/>
                    <a:gd name="connsiteY1" fmla="*/ 18351 h 18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82871" h="18350">
                      <a:moveTo>
                        <a:pt x="182871" y="0"/>
                      </a:moveTo>
                      <a:lnTo>
                        <a:pt x="0" y="18351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65" name="Freeform: Shape 464">
                  <a:extLst>
                    <a:ext uri="{FF2B5EF4-FFF2-40B4-BE49-F238E27FC236}">
                      <a16:creationId xmlns:a16="http://schemas.microsoft.com/office/drawing/2014/main" id="{2F5F651E-9D65-4ED6-A1DB-17EC3E70044D}"/>
                    </a:ext>
                  </a:extLst>
                </p:cNvPr>
                <p:cNvSpPr/>
                <p:nvPr/>
              </p:nvSpPr>
              <p:spPr>
                <a:xfrm>
                  <a:off x="7355215" y="4757188"/>
                  <a:ext cx="182871" cy="12655"/>
                </a:xfrm>
                <a:custGeom>
                  <a:avLst/>
                  <a:gdLst>
                    <a:gd name="connsiteX0" fmla="*/ 182871 w 182871"/>
                    <a:gd name="connsiteY0" fmla="*/ 0 h 12655"/>
                    <a:gd name="connsiteX1" fmla="*/ 0 w 182871"/>
                    <a:gd name="connsiteY1" fmla="*/ 12656 h 126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82871" h="12655">
                      <a:moveTo>
                        <a:pt x="182871" y="0"/>
                      </a:moveTo>
                      <a:lnTo>
                        <a:pt x="0" y="12656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66" name="Freeform: Shape 465">
                  <a:extLst>
                    <a:ext uri="{FF2B5EF4-FFF2-40B4-BE49-F238E27FC236}">
                      <a16:creationId xmlns:a16="http://schemas.microsoft.com/office/drawing/2014/main" id="{C0E6A81B-8818-487B-B098-6D35ABDD0471}"/>
                    </a:ext>
                  </a:extLst>
                </p:cNvPr>
                <p:cNvSpPr/>
                <p:nvPr/>
              </p:nvSpPr>
              <p:spPr>
                <a:xfrm>
                  <a:off x="7355215" y="4826793"/>
                  <a:ext cx="182871" cy="6327"/>
                </a:xfrm>
                <a:custGeom>
                  <a:avLst/>
                  <a:gdLst>
                    <a:gd name="connsiteX0" fmla="*/ 182871 w 182871"/>
                    <a:gd name="connsiteY0" fmla="*/ 0 h 6327"/>
                    <a:gd name="connsiteX1" fmla="*/ 0 w 182871"/>
                    <a:gd name="connsiteY1" fmla="*/ 0 h 6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82871" h="6327">
                      <a:moveTo>
                        <a:pt x="182871" y="0"/>
                      </a:moveTo>
                      <a:lnTo>
                        <a:pt x="0" y="0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67" name="Freeform: Shape 466">
                  <a:extLst>
                    <a:ext uri="{FF2B5EF4-FFF2-40B4-BE49-F238E27FC236}">
                      <a16:creationId xmlns:a16="http://schemas.microsoft.com/office/drawing/2014/main" id="{E239E2E2-C658-4323-BE1B-94E7B07F6A28}"/>
                    </a:ext>
                  </a:extLst>
                </p:cNvPr>
                <p:cNvSpPr/>
                <p:nvPr/>
              </p:nvSpPr>
              <p:spPr>
                <a:xfrm>
                  <a:off x="7388120" y="3999760"/>
                  <a:ext cx="6327" cy="827032"/>
                </a:xfrm>
                <a:custGeom>
                  <a:avLst/>
                  <a:gdLst>
                    <a:gd name="connsiteX0" fmla="*/ 0 w 6327"/>
                    <a:gd name="connsiteY0" fmla="*/ 0 h 827032"/>
                    <a:gd name="connsiteX1" fmla="*/ 0 w 6327"/>
                    <a:gd name="connsiteY1" fmla="*/ 827033 h 8270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6327" h="827032">
                      <a:moveTo>
                        <a:pt x="0" y="0"/>
                      </a:moveTo>
                      <a:lnTo>
                        <a:pt x="0" y="827033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68" name="Freeform: Shape 467">
                  <a:extLst>
                    <a:ext uri="{FF2B5EF4-FFF2-40B4-BE49-F238E27FC236}">
                      <a16:creationId xmlns:a16="http://schemas.microsoft.com/office/drawing/2014/main" id="{000FB1F2-3260-4CA2-B01B-A12C2377D9ED}"/>
                    </a:ext>
                  </a:extLst>
                </p:cNvPr>
                <p:cNvSpPr/>
                <p:nvPr/>
              </p:nvSpPr>
              <p:spPr>
                <a:xfrm>
                  <a:off x="7436210" y="3965590"/>
                  <a:ext cx="6327" cy="861202"/>
                </a:xfrm>
                <a:custGeom>
                  <a:avLst/>
                  <a:gdLst>
                    <a:gd name="connsiteX0" fmla="*/ 0 w 6327"/>
                    <a:gd name="connsiteY0" fmla="*/ 0 h 861202"/>
                    <a:gd name="connsiteX1" fmla="*/ 0 w 6327"/>
                    <a:gd name="connsiteY1" fmla="*/ 861203 h 861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6327" h="861202">
                      <a:moveTo>
                        <a:pt x="0" y="0"/>
                      </a:moveTo>
                      <a:lnTo>
                        <a:pt x="0" y="861203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69" name="Freeform: Shape 468">
                  <a:extLst>
                    <a:ext uri="{FF2B5EF4-FFF2-40B4-BE49-F238E27FC236}">
                      <a16:creationId xmlns:a16="http://schemas.microsoft.com/office/drawing/2014/main" id="{6C0ABA3F-3BC6-4188-A245-48B57935CF09}"/>
                    </a:ext>
                  </a:extLst>
                </p:cNvPr>
                <p:cNvSpPr/>
                <p:nvPr/>
              </p:nvSpPr>
              <p:spPr>
                <a:xfrm>
                  <a:off x="7483668" y="3931420"/>
                  <a:ext cx="6327" cy="894739"/>
                </a:xfrm>
                <a:custGeom>
                  <a:avLst/>
                  <a:gdLst>
                    <a:gd name="connsiteX0" fmla="*/ 0 w 6327"/>
                    <a:gd name="connsiteY0" fmla="*/ 0 h 894739"/>
                    <a:gd name="connsiteX1" fmla="*/ 0 w 6327"/>
                    <a:gd name="connsiteY1" fmla="*/ 894739 h 894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6327" h="894739">
                      <a:moveTo>
                        <a:pt x="0" y="0"/>
                      </a:moveTo>
                      <a:lnTo>
                        <a:pt x="0" y="894739"/>
                      </a:lnTo>
                    </a:path>
                  </a:pathLst>
                </a:custGeom>
                <a:ln w="1265" cap="flat">
                  <a:solidFill>
                    <a:srgbClr val="FFFFFF">
                      <a:alpha val="35000"/>
                    </a:srgbClr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470" name="Freeform: Shape 469">
              <a:extLst>
                <a:ext uri="{FF2B5EF4-FFF2-40B4-BE49-F238E27FC236}">
                  <a16:creationId xmlns:a16="http://schemas.microsoft.com/office/drawing/2014/main" id="{7218DD02-5D18-4E54-8959-863796C85CF9}"/>
                </a:ext>
              </a:extLst>
            </p:cNvPr>
            <p:cNvSpPr/>
            <p:nvPr/>
          </p:nvSpPr>
          <p:spPr>
            <a:xfrm>
              <a:off x="4669099" y="3892821"/>
              <a:ext cx="2856964" cy="933971"/>
            </a:xfrm>
            <a:custGeom>
              <a:avLst/>
              <a:gdLst>
                <a:gd name="connsiteX0" fmla="*/ 2856965 w 2856964"/>
                <a:gd name="connsiteY0" fmla="*/ 933972 h 933971"/>
                <a:gd name="connsiteX1" fmla="*/ 2856965 w 2856964"/>
                <a:gd name="connsiteY1" fmla="*/ 0 h 933971"/>
                <a:gd name="connsiteX2" fmla="*/ 0 w 2856964"/>
                <a:gd name="connsiteY2" fmla="*/ 0 h 933971"/>
                <a:gd name="connsiteX3" fmla="*/ 0 w 2856964"/>
                <a:gd name="connsiteY3" fmla="*/ 933972 h 933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6964" h="933971">
                  <a:moveTo>
                    <a:pt x="2856965" y="933972"/>
                  </a:moveTo>
                  <a:lnTo>
                    <a:pt x="2856965" y="0"/>
                  </a:lnTo>
                  <a:lnTo>
                    <a:pt x="0" y="0"/>
                  </a:lnTo>
                  <a:lnTo>
                    <a:pt x="0" y="933972"/>
                  </a:lnTo>
                </a:path>
              </a:pathLst>
            </a:custGeom>
            <a:noFill/>
            <a:ln w="18978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38" name="-">
            <a:extLst>
              <a:ext uri="{FF2B5EF4-FFF2-40B4-BE49-F238E27FC236}">
                <a16:creationId xmlns:a16="http://schemas.microsoft.com/office/drawing/2014/main" id="{509777C8-1F39-4574-856D-6E883EDE5A3B}"/>
              </a:ext>
            </a:extLst>
          </p:cNvPr>
          <p:cNvGrpSpPr/>
          <p:nvPr/>
        </p:nvGrpSpPr>
        <p:grpSpPr>
          <a:xfrm>
            <a:off x="-65932" y="4826793"/>
            <a:ext cx="12323864" cy="2019174"/>
            <a:chOff x="-39988" y="4826793"/>
            <a:chExt cx="12291593" cy="2019174"/>
          </a:xfrm>
          <a:solidFill>
            <a:schemeClr val="accent1"/>
          </a:solidFill>
        </p:grpSpPr>
        <p:sp>
          <p:nvSpPr>
            <p:cNvPr id="239" name="-">
              <a:extLst>
                <a:ext uri="{FF2B5EF4-FFF2-40B4-BE49-F238E27FC236}">
                  <a16:creationId xmlns:a16="http://schemas.microsoft.com/office/drawing/2014/main" id="{D1C0654C-A567-4ED5-A794-92AD2D9E50E9}"/>
                </a:ext>
              </a:extLst>
            </p:cNvPr>
            <p:cNvSpPr/>
            <p:nvPr/>
          </p:nvSpPr>
          <p:spPr>
            <a:xfrm>
              <a:off x="-39988" y="4826793"/>
              <a:ext cx="12291593" cy="2019174"/>
            </a:xfrm>
            <a:custGeom>
              <a:avLst/>
              <a:gdLst>
                <a:gd name="connsiteX0" fmla="*/ 0 w 12291593"/>
                <a:gd name="connsiteY0" fmla="*/ 0 h 2019174"/>
                <a:gd name="connsiteX1" fmla="*/ 12291594 w 12291593"/>
                <a:gd name="connsiteY1" fmla="*/ 0 h 2019174"/>
                <a:gd name="connsiteX2" fmla="*/ 12291594 w 12291593"/>
                <a:gd name="connsiteY2" fmla="*/ 2019175 h 2019174"/>
                <a:gd name="connsiteX3" fmla="*/ 0 w 12291593"/>
                <a:gd name="connsiteY3" fmla="*/ 2019175 h 2019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91593" h="2019174">
                  <a:moveTo>
                    <a:pt x="0" y="0"/>
                  </a:moveTo>
                  <a:lnTo>
                    <a:pt x="12291594" y="0"/>
                  </a:lnTo>
                  <a:lnTo>
                    <a:pt x="12291594" y="2019175"/>
                  </a:lnTo>
                  <a:lnTo>
                    <a:pt x="0" y="2019175"/>
                  </a:lnTo>
                  <a:close/>
                </a:path>
              </a:pathLst>
            </a:custGeom>
            <a:solidFill>
              <a:srgbClr val="00692C"/>
            </a:solidFill>
            <a:ln w="6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40" name="Graphic 3">
              <a:extLst>
                <a:ext uri="{FF2B5EF4-FFF2-40B4-BE49-F238E27FC236}">
                  <a16:creationId xmlns:a16="http://schemas.microsoft.com/office/drawing/2014/main" id="{509777C8-1F39-4574-856D-6E883EDE5A3B}"/>
                </a:ext>
              </a:extLst>
            </p:cNvPr>
            <p:cNvGrpSpPr/>
            <p:nvPr/>
          </p:nvGrpSpPr>
          <p:grpSpPr>
            <a:xfrm>
              <a:off x="-39988" y="5041935"/>
              <a:ext cx="12291593" cy="1804032"/>
              <a:chOff x="-39988" y="5041935"/>
              <a:chExt cx="12291593" cy="1804032"/>
            </a:xfrm>
            <a:solidFill>
              <a:srgbClr val="009334"/>
            </a:solidFill>
          </p:grpSpPr>
          <p:sp>
            <p:nvSpPr>
              <p:cNvPr id="241" name="-">
                <a:extLst>
                  <a:ext uri="{FF2B5EF4-FFF2-40B4-BE49-F238E27FC236}">
                    <a16:creationId xmlns:a16="http://schemas.microsoft.com/office/drawing/2014/main" id="{CA2678AD-7970-4541-9F02-B15CC6C59679}"/>
                  </a:ext>
                </a:extLst>
              </p:cNvPr>
              <p:cNvSpPr/>
              <p:nvPr/>
            </p:nvSpPr>
            <p:spPr>
              <a:xfrm>
                <a:off x="-39988" y="5041935"/>
                <a:ext cx="12291593" cy="375866"/>
              </a:xfrm>
              <a:custGeom>
                <a:avLst/>
                <a:gdLst>
                  <a:gd name="connsiteX0" fmla="*/ 0 w 12291593"/>
                  <a:gd name="connsiteY0" fmla="*/ 0 h 375866"/>
                  <a:gd name="connsiteX1" fmla="*/ 12291594 w 12291593"/>
                  <a:gd name="connsiteY1" fmla="*/ 0 h 375866"/>
                  <a:gd name="connsiteX2" fmla="*/ 12291594 w 12291593"/>
                  <a:gd name="connsiteY2" fmla="*/ 375867 h 375866"/>
                  <a:gd name="connsiteX3" fmla="*/ 0 w 12291593"/>
                  <a:gd name="connsiteY3" fmla="*/ 375867 h 375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291593" h="375866">
                    <a:moveTo>
                      <a:pt x="0" y="0"/>
                    </a:moveTo>
                    <a:lnTo>
                      <a:pt x="12291594" y="0"/>
                    </a:lnTo>
                    <a:lnTo>
                      <a:pt x="12291594" y="375867"/>
                    </a:lnTo>
                    <a:lnTo>
                      <a:pt x="0" y="375867"/>
                    </a:lnTo>
                    <a:close/>
                  </a:path>
                </a:pathLst>
              </a:custGeom>
              <a:solidFill>
                <a:srgbClr val="009334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2" name="-">
                <a:extLst>
                  <a:ext uri="{FF2B5EF4-FFF2-40B4-BE49-F238E27FC236}">
                    <a16:creationId xmlns:a16="http://schemas.microsoft.com/office/drawing/2014/main" id="{2395F8F4-2211-42F9-9701-57F3BA52ABF1}"/>
                  </a:ext>
                </a:extLst>
              </p:cNvPr>
              <p:cNvSpPr/>
              <p:nvPr/>
            </p:nvSpPr>
            <p:spPr>
              <a:xfrm>
                <a:off x="-39988" y="5755702"/>
                <a:ext cx="12291593" cy="375866"/>
              </a:xfrm>
              <a:custGeom>
                <a:avLst/>
                <a:gdLst>
                  <a:gd name="connsiteX0" fmla="*/ 0 w 12291593"/>
                  <a:gd name="connsiteY0" fmla="*/ 0 h 375866"/>
                  <a:gd name="connsiteX1" fmla="*/ 12291594 w 12291593"/>
                  <a:gd name="connsiteY1" fmla="*/ 0 h 375866"/>
                  <a:gd name="connsiteX2" fmla="*/ 12291594 w 12291593"/>
                  <a:gd name="connsiteY2" fmla="*/ 375867 h 375866"/>
                  <a:gd name="connsiteX3" fmla="*/ 0 w 12291593"/>
                  <a:gd name="connsiteY3" fmla="*/ 375867 h 375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291593" h="375866">
                    <a:moveTo>
                      <a:pt x="0" y="0"/>
                    </a:moveTo>
                    <a:lnTo>
                      <a:pt x="12291594" y="0"/>
                    </a:lnTo>
                    <a:lnTo>
                      <a:pt x="12291594" y="375867"/>
                    </a:lnTo>
                    <a:lnTo>
                      <a:pt x="0" y="375867"/>
                    </a:lnTo>
                    <a:close/>
                  </a:path>
                </a:pathLst>
              </a:custGeom>
              <a:solidFill>
                <a:srgbClr val="009334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3" name="-">
                <a:extLst>
                  <a:ext uri="{FF2B5EF4-FFF2-40B4-BE49-F238E27FC236}">
                    <a16:creationId xmlns:a16="http://schemas.microsoft.com/office/drawing/2014/main" id="{821E1FFA-94EA-4138-886D-1CB4303AA5EC}"/>
                  </a:ext>
                </a:extLst>
              </p:cNvPr>
              <p:cNvSpPr/>
              <p:nvPr/>
            </p:nvSpPr>
            <p:spPr>
              <a:xfrm>
                <a:off x="-39988" y="6470101"/>
                <a:ext cx="12291593" cy="375866"/>
              </a:xfrm>
              <a:custGeom>
                <a:avLst/>
                <a:gdLst>
                  <a:gd name="connsiteX0" fmla="*/ 0 w 12291593"/>
                  <a:gd name="connsiteY0" fmla="*/ 0 h 375866"/>
                  <a:gd name="connsiteX1" fmla="*/ 12291594 w 12291593"/>
                  <a:gd name="connsiteY1" fmla="*/ 0 h 375866"/>
                  <a:gd name="connsiteX2" fmla="*/ 12291594 w 12291593"/>
                  <a:gd name="connsiteY2" fmla="*/ 375866 h 375866"/>
                  <a:gd name="connsiteX3" fmla="*/ 0 w 12291593"/>
                  <a:gd name="connsiteY3" fmla="*/ 375866 h 375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291593" h="375866">
                    <a:moveTo>
                      <a:pt x="0" y="0"/>
                    </a:moveTo>
                    <a:lnTo>
                      <a:pt x="12291594" y="0"/>
                    </a:lnTo>
                    <a:lnTo>
                      <a:pt x="12291594" y="375866"/>
                    </a:lnTo>
                    <a:lnTo>
                      <a:pt x="0" y="375866"/>
                    </a:lnTo>
                    <a:close/>
                  </a:path>
                </a:pathLst>
              </a:custGeom>
              <a:solidFill>
                <a:srgbClr val="009334"/>
              </a:solidFill>
              <a:ln w="63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44" name="-">
              <a:extLst>
                <a:ext uri="{FF2B5EF4-FFF2-40B4-BE49-F238E27FC236}">
                  <a16:creationId xmlns:a16="http://schemas.microsoft.com/office/drawing/2014/main" id="{A0EBECF9-DC6A-41C2-8691-A8A009C9ECDD}"/>
                </a:ext>
              </a:extLst>
            </p:cNvPr>
            <p:cNvSpPr/>
            <p:nvPr/>
          </p:nvSpPr>
          <p:spPr>
            <a:xfrm>
              <a:off x="3547828" y="4826793"/>
              <a:ext cx="5093813" cy="273357"/>
            </a:xfrm>
            <a:custGeom>
              <a:avLst/>
              <a:gdLst>
                <a:gd name="connsiteX0" fmla="*/ 4274374 w 5093813"/>
                <a:gd name="connsiteY0" fmla="*/ 0 h 273357"/>
                <a:gd name="connsiteX1" fmla="*/ 819440 w 5093813"/>
                <a:gd name="connsiteY1" fmla="*/ 0 h 273357"/>
                <a:gd name="connsiteX2" fmla="*/ 0 w 5093813"/>
                <a:gd name="connsiteY2" fmla="*/ 273357 h 273357"/>
                <a:gd name="connsiteX3" fmla="*/ 5093814 w 5093813"/>
                <a:gd name="connsiteY3" fmla="*/ 273357 h 273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93813" h="273357">
                  <a:moveTo>
                    <a:pt x="4274374" y="0"/>
                  </a:moveTo>
                  <a:lnTo>
                    <a:pt x="819440" y="0"/>
                  </a:lnTo>
                  <a:lnTo>
                    <a:pt x="0" y="273357"/>
                  </a:lnTo>
                  <a:lnTo>
                    <a:pt x="5093814" y="273357"/>
                  </a:lnTo>
                  <a:close/>
                </a:path>
              </a:pathLst>
            </a:custGeom>
            <a:noFill/>
            <a:ln w="12652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5" name="-">
              <a:extLst>
                <a:ext uri="{FF2B5EF4-FFF2-40B4-BE49-F238E27FC236}">
                  <a16:creationId xmlns:a16="http://schemas.microsoft.com/office/drawing/2014/main" id="{59E844BD-EDD9-45A6-A5A6-FFB0AAE56876}"/>
                </a:ext>
              </a:extLst>
            </p:cNvPr>
            <p:cNvSpPr/>
            <p:nvPr/>
          </p:nvSpPr>
          <p:spPr>
            <a:xfrm>
              <a:off x="-39355" y="4826793"/>
              <a:ext cx="12290327" cy="6327"/>
            </a:xfrm>
            <a:custGeom>
              <a:avLst/>
              <a:gdLst>
                <a:gd name="connsiteX0" fmla="*/ 0 w 12290327"/>
                <a:gd name="connsiteY0" fmla="*/ 0 h 6327"/>
                <a:gd name="connsiteX1" fmla="*/ 12290328 w 12290327"/>
                <a:gd name="connsiteY1" fmla="*/ 0 h 6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290327" h="6327">
                  <a:moveTo>
                    <a:pt x="0" y="0"/>
                  </a:moveTo>
                  <a:lnTo>
                    <a:pt x="12290328" y="0"/>
                  </a:lnTo>
                </a:path>
              </a:pathLst>
            </a:custGeom>
            <a:ln w="12652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6" name="-">
              <a:extLst>
                <a:ext uri="{FF2B5EF4-FFF2-40B4-BE49-F238E27FC236}">
                  <a16:creationId xmlns:a16="http://schemas.microsoft.com/office/drawing/2014/main" id="{4E29319B-E0D8-43EC-8087-1D8DAB12BD69}"/>
                </a:ext>
              </a:extLst>
            </p:cNvPr>
            <p:cNvSpPr/>
            <p:nvPr/>
          </p:nvSpPr>
          <p:spPr>
            <a:xfrm>
              <a:off x="-39355" y="6142325"/>
              <a:ext cx="12290327" cy="6327"/>
            </a:xfrm>
            <a:custGeom>
              <a:avLst/>
              <a:gdLst>
                <a:gd name="connsiteX0" fmla="*/ 0 w 12290327"/>
                <a:gd name="connsiteY0" fmla="*/ 0 h 6327"/>
                <a:gd name="connsiteX1" fmla="*/ 12290328 w 12290327"/>
                <a:gd name="connsiteY1" fmla="*/ 0 h 6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290327" h="6327">
                  <a:moveTo>
                    <a:pt x="0" y="0"/>
                  </a:moveTo>
                  <a:lnTo>
                    <a:pt x="12290328" y="0"/>
                  </a:lnTo>
                </a:path>
              </a:pathLst>
            </a:custGeom>
            <a:ln w="25304" cap="flat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7" name="-">
              <a:extLst>
                <a:ext uri="{FF2B5EF4-FFF2-40B4-BE49-F238E27FC236}">
                  <a16:creationId xmlns:a16="http://schemas.microsoft.com/office/drawing/2014/main" id="{CF7AE734-C925-4A8E-9521-099BF4E3C62C}"/>
                </a:ext>
              </a:extLst>
            </p:cNvPr>
            <p:cNvSpPr/>
            <p:nvPr/>
          </p:nvSpPr>
          <p:spPr>
            <a:xfrm>
              <a:off x="5903637" y="5555746"/>
              <a:ext cx="389787" cy="68339"/>
            </a:xfrm>
            <a:custGeom>
              <a:avLst/>
              <a:gdLst>
                <a:gd name="connsiteX0" fmla="*/ 389787 w 389787"/>
                <a:gd name="connsiteY0" fmla="*/ 34170 h 68339"/>
                <a:gd name="connsiteX1" fmla="*/ 194893 w 389787"/>
                <a:gd name="connsiteY1" fmla="*/ 68340 h 68339"/>
                <a:gd name="connsiteX2" fmla="*/ -1 w 389787"/>
                <a:gd name="connsiteY2" fmla="*/ 34170 h 68339"/>
                <a:gd name="connsiteX3" fmla="*/ 194893 w 389787"/>
                <a:gd name="connsiteY3" fmla="*/ 0 h 68339"/>
                <a:gd name="connsiteX4" fmla="*/ 389787 w 389787"/>
                <a:gd name="connsiteY4" fmla="*/ 34170 h 68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9787" h="68339">
                  <a:moveTo>
                    <a:pt x="389787" y="34170"/>
                  </a:moveTo>
                  <a:cubicBezTo>
                    <a:pt x="389787" y="53041"/>
                    <a:pt x="302530" y="68340"/>
                    <a:pt x="194893" y="68340"/>
                  </a:cubicBezTo>
                  <a:cubicBezTo>
                    <a:pt x="87256" y="68340"/>
                    <a:pt x="-1" y="53041"/>
                    <a:pt x="-1" y="34170"/>
                  </a:cubicBezTo>
                  <a:cubicBezTo>
                    <a:pt x="-1" y="15298"/>
                    <a:pt x="87256" y="0"/>
                    <a:pt x="194893" y="0"/>
                  </a:cubicBezTo>
                  <a:cubicBezTo>
                    <a:pt x="302530" y="0"/>
                    <a:pt x="389787" y="15298"/>
                    <a:pt x="389787" y="34170"/>
                  </a:cubicBezTo>
                  <a:close/>
                </a:path>
              </a:pathLst>
            </a:custGeom>
            <a:solidFill>
              <a:srgbClr val="FFFFFF"/>
            </a:solidFill>
            <a:ln w="63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151623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6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6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3" presetClass="path" presetSubtype="0" accel="10000" decel="1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4.44444E-6 L 0.09479 4.44444E-6 " pathEditMode="relative" rAng="0" ptsTypes="AA">
                                      <p:cBhvr>
                                        <p:cTn id="29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40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3" presetClass="path" presetSubtype="0" accel="10000" decel="1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2.59259E-6 L -0.06719 2.59259E-6 " pathEditMode="relative" rAng="0" ptsTypes="AA">
                                      <p:cBhvr>
                                        <p:cTn id="34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59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3" presetClass="path" presetSubtype="0" accel="10000" decel="1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7037E-7 L -0.06718 -3.7037E-7 " pathEditMode="relative" rAng="0" ptsTypes="AA">
                                      <p:cBhvr>
                                        <p:cTn id="39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21656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0" advTm="0">
        <p14:flythrough/>
      </p:transition>
    </mc:Choice>
    <mc:Fallback>
      <p:transition spd="slow" advClick="0" advTm="0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 From Creative Studios Pro</dc:creator>
  <cp:lastModifiedBy>My Device is Awesome</cp:lastModifiedBy>
  <cp:revision>3</cp:revision>
  <dcterms:created xsi:type="dcterms:W3CDTF">2021-09-22T01:34:46Z</dcterms:created>
  <dcterms:modified xsi:type="dcterms:W3CDTF">2021-09-22T02:31:26Z</dcterms:modified>
</cp:coreProperties>
</file>