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377" r:id="rId3"/>
    <p:sldId id="378" r:id="rId4"/>
    <p:sldId id="379" r:id="rId5"/>
    <p:sldId id="380" r:id="rId6"/>
    <p:sldId id="381" r:id="rId7"/>
    <p:sldId id="382" r:id="rId8"/>
    <p:sldId id="383" r:id="rId9"/>
    <p:sldId id="384" r:id="rId10"/>
    <p:sldId id="385" r:id="rId11"/>
    <p:sldId id="386" r:id="rId12"/>
    <p:sldId id="387" r:id="rId13"/>
    <p:sldId id="388" r:id="rId14"/>
    <p:sldId id="389" r:id="rId15"/>
    <p:sldId id="390" r:id="rId16"/>
    <p:sldId id="391" r:id="rId17"/>
    <p:sldId id="392" r:id="rId18"/>
    <p:sldId id="393" r:id="rId19"/>
    <p:sldId id="394" r:id="rId20"/>
    <p:sldId id="395" r:id="rId21"/>
    <p:sldId id="396" r:id="rId22"/>
    <p:sldId id="397" r:id="rId23"/>
    <p:sldId id="398" r:id="rId24"/>
    <p:sldId id="399" r:id="rId25"/>
    <p:sldId id="400" r:id="rId26"/>
    <p:sldId id="401" r:id="rId27"/>
    <p:sldId id="402" r:id="rId28"/>
    <p:sldId id="403" r:id="rId29"/>
    <p:sldId id="404" r:id="rId30"/>
    <p:sldId id="405" r:id="rId31"/>
    <p:sldId id="406" r:id="rId32"/>
    <p:sldId id="407" r:id="rId33"/>
    <p:sldId id="408" r:id="rId34"/>
    <p:sldId id="409" r:id="rId35"/>
    <p:sldId id="410" r:id="rId36"/>
    <p:sldId id="411" r:id="rId37"/>
    <p:sldId id="412" r:id="rId38"/>
    <p:sldId id="413" r:id="rId3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theme" Target="theme/theme1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presProps" Target="presProps.xml"/><Relationship Id="rId45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4" Type="http://schemas.microsoft.com/office/2016/11/relationships/changesInfo" Target="changesInfos/changesInfo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tableStyles" Target="tableStyles.xml"/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20" Type="http://schemas.openxmlformats.org/officeDocument/2006/relationships/slide" Target="slides/slide18.xml"/><Relationship Id="rId41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94858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385034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939049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317550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338488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934712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91468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99119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561463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518850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438694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0261369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15722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말씀이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임하니라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68681761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깃딤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섬들에 건너가 보며 게달에도 사람을 보내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이같은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일이 있었는지를 자세히 살펴보라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49209006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어느 나라가 그들의 신들을 신 아닌 것과 바꾼 일이 있느냐 그러나 나의 백성은 그의 영광을 무익한 것과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바꾸었도다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68375138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 하늘아 이 일로 말미암아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놀랄지어다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심히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떨지어다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두려워할지어다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34942117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백성이 두 가지 악을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행하였나니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그들이 생수의 근원되는 나를 버린 것과 스스로 웅덩이를 판 것인데 그것은 그 물을 가두지 못할 터진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웅덩이들이니라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89275267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이스라엘이 종이냐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씨종이냐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어찌하여 포로가 되었느냐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25001819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어린 사자들이 그를 향하여 부르짖으며 소리를 질러 그의 땅을 황폐하게 하였으며 그의 성읍들은 불타서 주민이 없게 되었으며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08948363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놉과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다바네스의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자손도 네 정수리를 상하였으니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82365167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하나님 여호와가 너를 길로 인도할 때에 네가 그를 떠남으로 이를 자취함이 아니냐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84057208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시홀의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물을 마시려고 애굽으로 가는 길에 있음은 어찌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됨이며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또 네가 그 강물을 마시려고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앗수르로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가는 길에 있음은 어찌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됨이냐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92478218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악이 너를 징계하겠고 네 반역이 너를 책망할 것이라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하나님 여호와를 버림과 네 속에 나를 경외함이 없는 것이 악이요 고통인 줄 알라 주 만군의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2420287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가서 예루살렘의 귀에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외칠지니라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여호와께서 이와 같이 말씀하시기를 내가 너를 위하여 네 청년 때의 인애와 네 신혼 때의 사랑을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기억하노니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씨 뿌리지 못하는 땅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광야에서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따랐음이니라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8114150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옛적부터 네 멍에를 꺾고 네 결박을 끊으며 말하기를 나는 순종하지 아니하리라 하고 모든 높은 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위에서와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모든 푸른 나무 아래에서 너는 몸을 굽혀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행음하도다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82021034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너를 순전한 참 종자 곧 귀한 포도나무로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심었거늘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내게 대하여 이방 포도나무의 악한 가지가 됨은 어찌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됨이냐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32127351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잿물로 스스로 씻으며 네가 많은 비누를 쓸지라도 네 죄악이 내 앞에 그대로 있으리니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59725738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어찌 말하기를 나는 더럽혀지지 아니하였다 바알들의 뒤를 따르지 아니하였다 하겠느냐 골짜기 속에 있는 네 길을 보라 네 행한 바를 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발이 빠른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암낙타가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길을 어지러이 달리는 것과 같았으며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55272530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광야에 익숙한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들암나귀들이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그들의 성욕이 일어나므로 헐떡거림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같았도다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발정기에 누가 그것을 막으리요 그것을 찾는 것들이 수고하지 아니하고 그 발정기에 만나리라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15006474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또 말하기를 네 발을 제어하여 벗은 발이 되게 하지 말며 목을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갈하게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하지 말라 하였으나 오직 너는 말하기를 아니라 이는 헛된 말이라 내가 이방 신들을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사랑하였은즉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그를 따라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가겠노라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18150030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도둑이 붙들리면 수치를 당함 같이 이스라엘 집 곧 그들의 왕들과 지도자들과 제사장들과 선지자들이 수치를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당하였느니라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6136856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나무를 향하여 너는 나의 아버지라 하며 돌을 향하여 너는 나를 낳았다 하고 그들의 등을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돌리고 그들의 얼굴은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향하지 아니하다가 그들이 환난을 당할 때에는 이르기를 일어나 우리를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구원하소서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93873619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너를 위하여 네가 만든 네 신들이 어디 있느냐 그들이 네가 환난을 당할 때에 구원할 수 있으면 일어날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유다여 너의 신들이 너의 성읍 수와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04928769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나에게 대항함은 어찌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됨이냐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다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잘못하였느니라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8977705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이스라엘은 여호와를 위한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그의 소산 중 첫 열매이니 그를 삼키는 자면 모두 벌을 받아 재앙이 그들에게 닥치리라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553082353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너희 자녀들을 때린 것이 무익함은 그들이 징계를 받아들이지 아니함이라 너희 칼이 사나운 사자 같이 너희 선지자들을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삼켰느니라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019128790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 이 세대여 여호와의 말을 들어 보라 내가 이스라엘에게 광야가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되었었느냐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캄캄한 땅이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되었었느냐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무슨 이유로 내 백성이 말하기를 우리는 놓였으니 다시 주께로 가지 아니하겠다 하느냐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965401024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처녀가 어찌 그의 패물을 잊겠느냐 신부가 어찌 그의 예복을 잊겠느냐 오직 내 백성은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잊었나니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날 수는 셀 수 없거늘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29607932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어찌 사랑을 얻으려고 네 행위를 아름답게 꾸미느냐 그러므로 네 행위를 악한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여자들에게까지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가르쳤으며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75202403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네 옷단에는 죄 없는 가난한 자를 죽인 피가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묻었나니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담 구멍을 뚫었기 때문이 아니라 오직 이 모든 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때문이니라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839141003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너는 말하기를 나는 무죄하니 그의 진노가 참으로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떠났다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보라 네 말이 나는 죄를 범하지 아니하였다 하였으므로 내가 너를 심판하리라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835512853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어찌하여 네 길을 바꾸어 부지런히 돌아다니느냐 네가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앗수르로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말미암아 수치를 당함 같이 또한 애굽으로 말미암아 수치를 당할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744219515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두 손으로 네 머리를 싸고 거기서도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나가리니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네가 의지하는 자들을 나 여호와가 버렸으므로 네가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말미암아 형통하지 못할 것임이라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443899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야곱의 집과 이스라엘의 집 모든 족속들아 여호와의 말씀을 들으라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3467373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 여호와가 이와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조상들이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무슨 불의함을 보았기에 나를 멀리 하고 가서 헛된 것을 따라 헛되이 행하였느냐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73764249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우리를 애굽 땅에서 인도하여 내시고 광야 곧 사막과 구덩이 땅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건조하고 사망의 그늘진 땅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사람이 그 곳으로 다니지 아니하고 그 곳에 사람이 거주하지 아니하는 땅을 우리가 통과하게 하시던 여호와께서 어디 계시냐 하고 말하지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8689588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너희를 기름진 땅에 인도하여 그것의 열매와 그것의 아름다운 것을 먹게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하였거늘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이리로 들어와서는 내 땅을 더럽히고 내 기업을 역겨운 것으로 만들었으며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689446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제사장들은 여호와께서 어디 계시냐 말하지 아니하였으며 율법을 다루는 자들은 나를 알지 못하며 관리들도 나에게 반역하며 선지자들은 바알의 이름으로 예언하고 무익한 것들을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따랐느니라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03917356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내가 다시 싸우고 너희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자손들과도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싸우리라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2996464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832</Words>
  <Application>Microsoft Office PowerPoint</Application>
  <PresentationFormat>와이드스크린</PresentationFormat>
  <Paragraphs>74</Paragraphs>
  <Slides>37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37</vt:i4>
      </vt:variant>
    </vt:vector>
  </HeadingPairs>
  <TitlesOfParts>
    <vt:vector size="43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2024-10-01T10:44:52Z</dcterms:modified>
</cp:coreProperties>
</file>