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1" r:id="rId1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2" d="100"/>
          <a:sy n="42" d="100"/>
        </p:scale>
        <p:origin x="1548" y="1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F98C0-FA42-4BBA-BB0B-2B2A44048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F9A6-C635-4EB9-B737-43E2F04457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ECB93-908D-4FAB-AD68-C21A86B3A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BB1F6-2310-4E8F-AD18-003DD7A79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A8615F-A674-4A7A-A72A-246D46939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6440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A763B-4CA3-4BB7-86A0-D13E81CA6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0F5F56-AF79-40A0-B57B-10913F962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19F78-4937-41F4-999F-E015BF69A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706C22-4FEC-481D-B396-9F38F2065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25E72-0AF2-4022-AA84-C13518324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07385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0E3F08-793F-48FF-B43A-4309D6AFD6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ADDCC6-5C85-4DE5-ADCB-998B8A3921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08AF6-28B5-4F93-88D8-3AB85485A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C078E-2B77-40A7-B578-376881CC9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A2F8C-D521-4EB8-993A-DC727A48E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04816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957B6-23C0-4FDD-88AB-74B9B077E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99EB0-ADB4-4D1F-971D-9DC4882A21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D7F86-EE8D-4BB9-9E58-0E082F35B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A51C6-85CF-4D5F-AC42-4D6783EBF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D4C25-3600-435B-A567-53DC9D8E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59454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B46CE-5F45-43AB-A7FE-8579E2619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B737D-EEEA-46E9-8738-4C4109DDB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9D05B6-A349-4C18-BCC8-282FDC0A3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F8150-18E3-4BF6-A1ED-DCE544094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8F482-14DA-4FA3-90F9-693F7939B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43018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7F929-3BA3-4959-9377-596B2451A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AF8CA-231D-4551-A3E0-0415322E7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6DE4F-3616-4415-AED2-FED7FE6810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17EA74-5CAF-4930-BC82-24686530E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B7BF02-7F55-4BC4-B8F0-D280618D1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C896B-031A-4AA1-80FE-26264FAF6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89789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AD775-2C5C-49E1-9F0E-F49C68645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0AC893-3B25-4C28-AD9F-CE97E3290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1E991-7896-4EF3-BAB5-17B1A1CB38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C0A7DB-F80E-4E16-9C65-E8840F344D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75B6F0-0B15-4CBD-A295-20F2F16415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1A3A0A-59C1-4B4D-97FB-DAEF8F2BB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16E5E7-16C3-47F0-BD31-E2141E59D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4C2BD3-047E-4A4E-B04A-FB191A03F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71526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59B53-1761-488B-8EE9-B1F98B497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DFD2CC-AE3C-43E5-89D6-898D3F665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4EB0E4-953D-4EE7-AF62-0C2CA6D35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EEAE83-3EE2-46E5-A869-B1BB4B175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61756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ED43F7-F889-4FCD-92DE-BD8FCC6A9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4A0BDB-A98D-4C5E-8E98-434631EC3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B8E15-9A92-4768-BFAC-A2A2C3132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2097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D02D6-139B-41B8-B4A0-203FBB705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28ACE-3B14-484E-8932-47BB14371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ACA69F-1227-4A77-A9C5-E6EC5A35D0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B59D8-8EF5-4D05-A25C-94BEB8E9D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4AA6FD-7AEA-4D13-BB24-78E74381A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C93575-FE47-48BB-841C-5451BFFCA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78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4FE11-6205-4D00-AEA7-AFF20C7DF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F60110-3782-4807-B583-EE8F6A9CCB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86DE94-DC52-4786-94CF-E5D582CCF9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5B896-27E9-4D3C-A19C-BBE54F902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043522-3DE6-4BFD-A2E0-E9DDCD3C2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BD390-827B-47E2-9F11-061EF97DD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53310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6B04A6-12C6-4F97-A176-DFCF175FF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BC384-ECD2-43A4-A7DC-0EF2B822D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E3A5C-2E11-4079-AF7F-CA47FF444A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14269-1211-4397-A56B-4C32B62CD984}" type="datetimeFigureOut">
              <a:rPr lang="id-ID" smtClean="0"/>
              <a:t>27/03/2018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9A9CA-A084-4374-A0D0-E7DB39CAD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FC5CF3-DF68-43E6-A507-111A11F07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C00A7-9651-4E50-9C21-BC741FEC673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2795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Video">
            <a:hlinkClick r:id="" action="ppaction://media"/>
            <a:extLst>
              <a:ext uri="{FF2B5EF4-FFF2-40B4-BE49-F238E27FC236}">
                <a16:creationId xmlns:a16="http://schemas.microsoft.com/office/drawing/2014/main" id="{2D19D969-3037-4E6B-9E57-A0F3947925B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2862" end="9864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D8D5E3-F068-4FA7-AD4E-4FAEDE29E182}"/>
              </a:ext>
            </a:extLst>
          </p:cNvPr>
          <p:cNvSpPr/>
          <p:nvPr/>
        </p:nvSpPr>
        <p:spPr>
          <a:xfrm>
            <a:off x="0" y="0"/>
            <a:ext cx="5309419" cy="6857999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DA31C3-FDC3-444B-B082-E8081A80142A}"/>
              </a:ext>
            </a:extLst>
          </p:cNvPr>
          <p:cNvSpPr txBox="1"/>
          <p:nvPr/>
        </p:nvSpPr>
        <p:spPr>
          <a:xfrm>
            <a:off x="4164166" y="2493331"/>
            <a:ext cx="16337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Gotham Black" panose="02000603040000020004" pitchFamily="2" charset="0"/>
              </a:rPr>
              <a:t>NEW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9BCD89-2722-451C-B5BF-EEEB88E09890}"/>
              </a:ext>
            </a:extLst>
          </p:cNvPr>
          <p:cNvSpPr txBox="1"/>
          <p:nvPr/>
        </p:nvSpPr>
        <p:spPr>
          <a:xfrm>
            <a:off x="4164166" y="3102931"/>
            <a:ext cx="2316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Gotham Black" panose="02000603040000020004" pitchFamily="2" charset="0"/>
              </a:rPr>
              <a:t>BRAND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EA7C5F-9627-4163-8C2C-BB5F9E4F92C4}"/>
              </a:ext>
            </a:extLst>
          </p:cNvPr>
          <p:cNvSpPr txBox="1"/>
          <p:nvPr/>
        </p:nvSpPr>
        <p:spPr>
          <a:xfrm>
            <a:off x="4164166" y="3712531"/>
            <a:ext cx="3348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Gotham Black" panose="02000603040000020004" pitchFamily="2" charset="0"/>
              </a:rPr>
              <a:t>TEMPLATE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1877F-26C9-4AB1-8DF7-A35E49D52BD5}"/>
              </a:ext>
            </a:extLst>
          </p:cNvPr>
          <p:cNvSpPr/>
          <p:nvPr/>
        </p:nvSpPr>
        <p:spPr>
          <a:xfrm>
            <a:off x="3802216" y="2324100"/>
            <a:ext cx="4171950" cy="2286000"/>
          </a:xfrm>
          <a:prstGeom prst="rect">
            <a:avLst/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63AFA15-3F41-44B1-A04B-F8F0B4758E17}"/>
              </a:ext>
            </a:extLst>
          </p:cNvPr>
          <p:cNvGrpSpPr/>
          <p:nvPr/>
        </p:nvGrpSpPr>
        <p:grpSpPr>
          <a:xfrm>
            <a:off x="1072605" y="2475468"/>
            <a:ext cx="1493623" cy="323992"/>
            <a:chOff x="6259285" y="3049502"/>
            <a:chExt cx="857297" cy="1859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A5E4A16-A62B-48E4-8D06-55FBEA38C178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7" name="Plus Sign 16">
                <a:extLst>
                  <a:ext uri="{FF2B5EF4-FFF2-40B4-BE49-F238E27FC236}">
                    <a16:creationId xmlns:a16="http://schemas.microsoft.com/office/drawing/2014/main" id="{1565782D-2B4B-494C-913E-D7D293A763D3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8" name="Plus Sign 17">
                <a:extLst>
                  <a:ext uri="{FF2B5EF4-FFF2-40B4-BE49-F238E27FC236}">
                    <a16:creationId xmlns:a16="http://schemas.microsoft.com/office/drawing/2014/main" id="{4D66A7AF-44EF-46C5-9566-982F628F5AF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4E916AA-885E-4AB9-8C98-5B1BC7FFAAB1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97A5E617-B6D2-4BA5-A379-B7C8D418E7E6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7E681B24-9FF1-4BB2-9BC2-6E47F3CAC078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4AC204E-9C80-43E3-A81F-1D6850A623B7}"/>
              </a:ext>
            </a:extLst>
          </p:cNvPr>
          <p:cNvGrpSpPr/>
          <p:nvPr/>
        </p:nvGrpSpPr>
        <p:grpSpPr>
          <a:xfrm>
            <a:off x="138410" y="1521944"/>
            <a:ext cx="15671512" cy="3399415"/>
            <a:chOff x="6259285" y="3049502"/>
            <a:chExt cx="857297" cy="18596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EDA90C1-FCC6-4E27-9280-B8762C0E9868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9" name="Plus Sign 28">
                <a:extLst>
                  <a:ext uri="{FF2B5EF4-FFF2-40B4-BE49-F238E27FC236}">
                    <a16:creationId xmlns:a16="http://schemas.microsoft.com/office/drawing/2014/main" id="{378537A2-581B-4E12-8F64-BCD1736C0EC7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Plus Sign 29">
                <a:extLst>
                  <a:ext uri="{FF2B5EF4-FFF2-40B4-BE49-F238E27FC236}">
                    <a16:creationId xmlns:a16="http://schemas.microsoft.com/office/drawing/2014/main" id="{A84663E4-8E8E-47EA-87D5-B2EF73FE0531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F6929DA-25E1-4BC4-A77C-7CAD0EBE44E1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27" name="Plus Sign 26">
                <a:extLst>
                  <a:ext uri="{FF2B5EF4-FFF2-40B4-BE49-F238E27FC236}">
                    <a16:creationId xmlns:a16="http://schemas.microsoft.com/office/drawing/2014/main" id="{90415A7D-FA7E-4151-86C5-6FC2D4409AB7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Plus Sign 27">
                <a:extLst>
                  <a:ext uri="{FF2B5EF4-FFF2-40B4-BE49-F238E27FC236}">
                    <a16:creationId xmlns:a16="http://schemas.microsoft.com/office/drawing/2014/main" id="{DBE800FF-1EA5-4009-BF96-5DFD6B2EE827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72017DD-8015-4E5B-A0DF-639915242B81}"/>
              </a:ext>
            </a:extLst>
          </p:cNvPr>
          <p:cNvGrpSpPr/>
          <p:nvPr/>
        </p:nvGrpSpPr>
        <p:grpSpPr>
          <a:xfrm>
            <a:off x="9477270" y="1488672"/>
            <a:ext cx="1493623" cy="323992"/>
            <a:chOff x="6259285" y="3049502"/>
            <a:chExt cx="857297" cy="18596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6748727-70EB-4A7F-A212-42D2A905AA41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36" name="Plus Sign 35">
                <a:extLst>
                  <a:ext uri="{FF2B5EF4-FFF2-40B4-BE49-F238E27FC236}">
                    <a16:creationId xmlns:a16="http://schemas.microsoft.com/office/drawing/2014/main" id="{5E45DB41-D48D-4EAE-A1B4-5EA2C5C60FF6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Plus Sign 36">
                <a:extLst>
                  <a:ext uri="{FF2B5EF4-FFF2-40B4-BE49-F238E27FC236}">
                    <a16:creationId xmlns:a16="http://schemas.microsoft.com/office/drawing/2014/main" id="{40FC1154-8742-4F33-BDC2-C7BA06B1F1B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1F89F62-CB81-4FE6-B706-6DEBB1A8C305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34" name="Plus Sign 33">
                <a:extLst>
                  <a:ext uri="{FF2B5EF4-FFF2-40B4-BE49-F238E27FC236}">
                    <a16:creationId xmlns:a16="http://schemas.microsoft.com/office/drawing/2014/main" id="{AF1C2C23-F0DE-47B7-AD20-D4C4A6C55100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5" name="Plus Sign 34">
                <a:extLst>
                  <a:ext uri="{FF2B5EF4-FFF2-40B4-BE49-F238E27FC236}">
                    <a16:creationId xmlns:a16="http://schemas.microsoft.com/office/drawing/2014/main" id="{019B1A9A-A720-476F-AE3E-02203E549AA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045FBB7-C4F3-4BA4-B18D-C0014087AA02}"/>
              </a:ext>
            </a:extLst>
          </p:cNvPr>
          <p:cNvSpPr txBox="1"/>
          <p:nvPr/>
        </p:nvSpPr>
        <p:spPr>
          <a:xfrm>
            <a:off x="4270798" y="4921359"/>
            <a:ext cx="3054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spc="600" dirty="0">
                <a:solidFill>
                  <a:schemeClr val="bg1"/>
                </a:solidFill>
                <a:latin typeface="Gotham" panose="02000604030000020004" pitchFamily="50" charset="0"/>
              </a:rPr>
              <a:t>THEMOVID PRESENT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FF9278B-D437-419A-9842-1B5E8B08A0EB}"/>
              </a:ext>
            </a:extLst>
          </p:cNvPr>
          <p:cNvSpPr/>
          <p:nvPr/>
        </p:nvSpPr>
        <p:spPr>
          <a:xfrm>
            <a:off x="5309419" y="-1"/>
            <a:ext cx="6935545" cy="6858001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AEDB73-E524-42C1-98A2-E511E9405566}"/>
              </a:ext>
            </a:extLst>
          </p:cNvPr>
          <p:cNvSpPr/>
          <p:nvPr/>
        </p:nvSpPr>
        <p:spPr>
          <a:xfrm>
            <a:off x="0" y="0"/>
            <a:ext cx="12192000" cy="111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97C26CE-0F33-439A-9A72-C1FCD3416321}"/>
              </a:ext>
            </a:extLst>
          </p:cNvPr>
          <p:cNvSpPr/>
          <p:nvPr/>
        </p:nvSpPr>
        <p:spPr>
          <a:xfrm>
            <a:off x="0" y="5738275"/>
            <a:ext cx="12192000" cy="111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4" name="Audio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34062" y="5101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2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97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857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mute="1">
                <p:cTn id="60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audio>
              <p:cMediaNode vol="80000" numSld="999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13" grpId="0"/>
      <p:bldP spid="14" grpId="0"/>
      <p:bldP spid="15" grpId="0"/>
      <p:bldP spid="16" grpId="0" animBg="1"/>
      <p:bldP spid="38" grpId="0"/>
      <p:bldP spid="40" grpId="0" animBg="1"/>
      <p:bldP spid="40" grpId="1" animBg="1"/>
      <p:bldP spid="2" grpId="0" animBg="1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6DA31C3-FDC3-444B-B082-E8081A80142A}"/>
              </a:ext>
            </a:extLst>
          </p:cNvPr>
          <p:cNvSpPr txBox="1"/>
          <p:nvPr/>
        </p:nvSpPr>
        <p:spPr>
          <a:xfrm>
            <a:off x="4164166" y="2493331"/>
            <a:ext cx="18517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Gotham Black" panose="02000603040000020004" pitchFamily="2" charset="0"/>
              </a:rPr>
              <a:t>ONLY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9BCD89-2722-451C-B5BF-EEEB88E09890}"/>
              </a:ext>
            </a:extLst>
          </p:cNvPr>
          <p:cNvSpPr txBox="1"/>
          <p:nvPr/>
        </p:nvSpPr>
        <p:spPr>
          <a:xfrm>
            <a:off x="4164166" y="3102931"/>
            <a:ext cx="10967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Gotham Black" panose="02000603040000020004" pitchFamily="2" charset="0"/>
              </a:rPr>
              <a:t>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EA7C5F-9627-4163-8C2C-BB5F9E4F92C4}"/>
              </a:ext>
            </a:extLst>
          </p:cNvPr>
          <p:cNvSpPr txBox="1"/>
          <p:nvPr/>
        </p:nvSpPr>
        <p:spPr>
          <a:xfrm>
            <a:off x="4164166" y="3712531"/>
            <a:ext cx="33682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dirty="0">
                <a:solidFill>
                  <a:schemeClr val="bg1"/>
                </a:solidFill>
                <a:latin typeface="Gotham Black" panose="02000603040000020004" pitchFamily="2" charset="0"/>
              </a:rPr>
              <a:t>THEMOVID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1877F-26C9-4AB1-8DF7-A35E49D52BD5}"/>
              </a:ext>
            </a:extLst>
          </p:cNvPr>
          <p:cNvSpPr/>
          <p:nvPr/>
        </p:nvSpPr>
        <p:spPr>
          <a:xfrm>
            <a:off x="3802216" y="2324100"/>
            <a:ext cx="4171950" cy="2286000"/>
          </a:xfrm>
          <a:prstGeom prst="rect">
            <a:avLst/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63AFA15-3F41-44B1-A04B-F8F0B4758E17}"/>
              </a:ext>
            </a:extLst>
          </p:cNvPr>
          <p:cNvGrpSpPr/>
          <p:nvPr/>
        </p:nvGrpSpPr>
        <p:grpSpPr>
          <a:xfrm>
            <a:off x="1072605" y="2475468"/>
            <a:ext cx="1493623" cy="323992"/>
            <a:chOff x="6259285" y="3049502"/>
            <a:chExt cx="857297" cy="1859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A5E4A16-A62B-48E4-8D06-55FBEA38C178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7" name="Plus Sign 16">
                <a:extLst>
                  <a:ext uri="{FF2B5EF4-FFF2-40B4-BE49-F238E27FC236}">
                    <a16:creationId xmlns:a16="http://schemas.microsoft.com/office/drawing/2014/main" id="{1565782D-2B4B-494C-913E-D7D293A763D3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8" name="Plus Sign 17">
                <a:extLst>
                  <a:ext uri="{FF2B5EF4-FFF2-40B4-BE49-F238E27FC236}">
                    <a16:creationId xmlns:a16="http://schemas.microsoft.com/office/drawing/2014/main" id="{4D66A7AF-44EF-46C5-9566-982F628F5AF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4E916AA-885E-4AB9-8C98-5B1BC7FFAAB1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97A5E617-B6D2-4BA5-A379-B7C8D418E7E6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7E681B24-9FF1-4BB2-9BC2-6E47F3CAC078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4AC204E-9C80-43E3-A81F-1D6850A623B7}"/>
              </a:ext>
            </a:extLst>
          </p:cNvPr>
          <p:cNvGrpSpPr/>
          <p:nvPr/>
        </p:nvGrpSpPr>
        <p:grpSpPr>
          <a:xfrm>
            <a:off x="138410" y="1521944"/>
            <a:ext cx="15671512" cy="3399415"/>
            <a:chOff x="6259285" y="3049502"/>
            <a:chExt cx="857297" cy="18596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EDA90C1-FCC6-4E27-9280-B8762C0E9868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9" name="Plus Sign 28">
                <a:extLst>
                  <a:ext uri="{FF2B5EF4-FFF2-40B4-BE49-F238E27FC236}">
                    <a16:creationId xmlns:a16="http://schemas.microsoft.com/office/drawing/2014/main" id="{378537A2-581B-4E12-8F64-BCD1736C0EC7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Plus Sign 29">
                <a:extLst>
                  <a:ext uri="{FF2B5EF4-FFF2-40B4-BE49-F238E27FC236}">
                    <a16:creationId xmlns:a16="http://schemas.microsoft.com/office/drawing/2014/main" id="{A84663E4-8E8E-47EA-87D5-B2EF73FE0531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F6929DA-25E1-4BC4-A77C-7CAD0EBE44E1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27" name="Plus Sign 26">
                <a:extLst>
                  <a:ext uri="{FF2B5EF4-FFF2-40B4-BE49-F238E27FC236}">
                    <a16:creationId xmlns:a16="http://schemas.microsoft.com/office/drawing/2014/main" id="{90415A7D-FA7E-4151-86C5-6FC2D4409AB7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Plus Sign 27">
                <a:extLst>
                  <a:ext uri="{FF2B5EF4-FFF2-40B4-BE49-F238E27FC236}">
                    <a16:creationId xmlns:a16="http://schemas.microsoft.com/office/drawing/2014/main" id="{DBE800FF-1EA5-4009-BF96-5DFD6B2EE827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72017DD-8015-4E5B-A0DF-639915242B81}"/>
              </a:ext>
            </a:extLst>
          </p:cNvPr>
          <p:cNvGrpSpPr/>
          <p:nvPr/>
        </p:nvGrpSpPr>
        <p:grpSpPr>
          <a:xfrm>
            <a:off x="9477270" y="1488672"/>
            <a:ext cx="1493623" cy="323992"/>
            <a:chOff x="6259285" y="3049502"/>
            <a:chExt cx="857297" cy="18596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6748727-70EB-4A7F-A212-42D2A905AA41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36" name="Plus Sign 35">
                <a:extLst>
                  <a:ext uri="{FF2B5EF4-FFF2-40B4-BE49-F238E27FC236}">
                    <a16:creationId xmlns:a16="http://schemas.microsoft.com/office/drawing/2014/main" id="{5E45DB41-D48D-4EAE-A1B4-5EA2C5C60FF6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Plus Sign 36">
                <a:extLst>
                  <a:ext uri="{FF2B5EF4-FFF2-40B4-BE49-F238E27FC236}">
                    <a16:creationId xmlns:a16="http://schemas.microsoft.com/office/drawing/2014/main" id="{40FC1154-8742-4F33-BDC2-C7BA06B1F1B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1F89F62-CB81-4FE6-B706-6DEBB1A8C305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34" name="Plus Sign 33">
                <a:extLst>
                  <a:ext uri="{FF2B5EF4-FFF2-40B4-BE49-F238E27FC236}">
                    <a16:creationId xmlns:a16="http://schemas.microsoft.com/office/drawing/2014/main" id="{AF1C2C23-F0DE-47B7-AD20-D4C4A6C55100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5" name="Plus Sign 34">
                <a:extLst>
                  <a:ext uri="{FF2B5EF4-FFF2-40B4-BE49-F238E27FC236}">
                    <a16:creationId xmlns:a16="http://schemas.microsoft.com/office/drawing/2014/main" id="{019B1A9A-A720-476F-AE3E-02203E549AA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045FBB7-C4F3-4BA4-B18D-C0014087AA02}"/>
              </a:ext>
            </a:extLst>
          </p:cNvPr>
          <p:cNvSpPr txBox="1"/>
          <p:nvPr/>
        </p:nvSpPr>
        <p:spPr>
          <a:xfrm>
            <a:off x="4270798" y="4921359"/>
            <a:ext cx="2907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spc="600" dirty="0">
                <a:solidFill>
                  <a:schemeClr val="bg1"/>
                </a:solidFill>
                <a:latin typeface="Gotham" panose="02000604030000020004" pitchFamily="50" charset="0"/>
              </a:rPr>
              <a:t>www.themovid.com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AEDB73-E524-42C1-98A2-E511E9405566}"/>
              </a:ext>
            </a:extLst>
          </p:cNvPr>
          <p:cNvSpPr/>
          <p:nvPr/>
        </p:nvSpPr>
        <p:spPr>
          <a:xfrm>
            <a:off x="0" y="0"/>
            <a:ext cx="12192000" cy="111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97C26CE-0F33-439A-9A72-C1FCD3416321}"/>
              </a:ext>
            </a:extLst>
          </p:cNvPr>
          <p:cNvSpPr/>
          <p:nvPr/>
        </p:nvSpPr>
        <p:spPr>
          <a:xfrm>
            <a:off x="0" y="5738275"/>
            <a:ext cx="12192000" cy="111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224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857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38" grpId="0"/>
      <p:bldP spid="2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35747809">
            <a:hlinkClick r:id="" action="ppaction://media"/>
            <a:extLst>
              <a:ext uri="{FF2B5EF4-FFF2-40B4-BE49-F238E27FC236}">
                <a16:creationId xmlns:a16="http://schemas.microsoft.com/office/drawing/2014/main" id="{CE65E5D9-8863-48C1-AA45-A9F94737683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906" end="10751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997A1AB-1C9C-44B5-A6EB-B4990465AC2C}"/>
              </a:ext>
            </a:extLst>
          </p:cNvPr>
          <p:cNvSpPr/>
          <p:nvPr/>
        </p:nvSpPr>
        <p:spPr>
          <a:xfrm rot="16200000">
            <a:off x="8575589" y="2990335"/>
            <a:ext cx="2854411" cy="3274541"/>
          </a:xfrm>
          <a:prstGeom prst="rect">
            <a:avLst/>
          </a:pr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8792437" y="3544416"/>
            <a:ext cx="17892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Gotham Black" panose="02000603040000020004" pitchFamily="2" charset="0"/>
              </a:rPr>
              <a:t>Elegant</a:t>
            </a:r>
          </a:p>
          <a:p>
            <a:r>
              <a:rPr lang="id-ID" sz="3200" dirty="0">
                <a:solidFill>
                  <a:schemeClr val="bg1"/>
                </a:solidFill>
                <a:latin typeface="Gotham Black" panose="02000603040000020004" pitchFamily="2" charset="0"/>
              </a:rPr>
              <a:t>Title.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C630BA-8816-4F0E-998B-46ED63E52ED3}"/>
              </a:ext>
            </a:extLst>
          </p:cNvPr>
          <p:cNvSpPr txBox="1"/>
          <p:nvPr/>
        </p:nvSpPr>
        <p:spPr>
          <a:xfrm>
            <a:off x="8836510" y="3313584"/>
            <a:ext cx="14462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spc="600" dirty="0">
                <a:solidFill>
                  <a:schemeClr val="bg1"/>
                </a:solidFill>
                <a:latin typeface="Gotham" panose="02000604030000020004" pitchFamily="50" charset="0"/>
              </a:rPr>
              <a:t>THEMOVID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A66D6D-4776-4457-8949-0F20D09399B3}"/>
              </a:ext>
            </a:extLst>
          </p:cNvPr>
          <p:cNvSpPr txBox="1"/>
          <p:nvPr/>
        </p:nvSpPr>
        <p:spPr>
          <a:xfrm>
            <a:off x="8844966" y="4621634"/>
            <a:ext cx="2006120" cy="135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00" dirty="0">
                <a:solidFill>
                  <a:schemeClr val="bg1"/>
                </a:solidFill>
                <a:latin typeface="+mj-lt"/>
              </a:rPr>
              <a:t>Lorem ipsum dolor sit amet, consectetur adipiscing elit, sed do eiusmod.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9101214" y="1773287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FEF5CB-93B3-4FA9-9609-610BD8C564A1}"/>
              </a:ext>
            </a:extLst>
          </p:cNvPr>
          <p:cNvCxnSpPr/>
          <p:nvPr/>
        </p:nvCxnSpPr>
        <p:spPr>
          <a:xfrm flipH="1" flipV="1">
            <a:off x="1349431" y="1561514"/>
            <a:ext cx="1745461" cy="17520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8E79A19-72A7-483D-838D-ABC7D5251E26}"/>
              </a:ext>
            </a:extLst>
          </p:cNvPr>
          <p:cNvCxnSpPr/>
          <p:nvPr/>
        </p:nvCxnSpPr>
        <p:spPr>
          <a:xfrm flipH="1" flipV="1">
            <a:off x="7813589" y="3784143"/>
            <a:ext cx="1745461" cy="17520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0424EFB-73C4-4143-B554-61C35B203A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CEE6342-C750-4636-A930-64803FBA1303}"/>
              </a:ext>
            </a:extLst>
          </p:cNvPr>
          <p:cNvSpPr/>
          <p:nvPr/>
        </p:nvSpPr>
        <p:spPr>
          <a:xfrm>
            <a:off x="2398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3450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mute="1">
                <p:cTn id="4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animBg="1"/>
      <p:bldP spid="5" grpId="0"/>
      <p:bldP spid="6" grpId="0"/>
      <p:bldP spid="7" grpId="0"/>
      <p:bldP spid="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35747809">
            <a:hlinkClick r:id="" action="ppaction://media"/>
            <a:extLst>
              <a:ext uri="{FF2B5EF4-FFF2-40B4-BE49-F238E27FC236}">
                <a16:creationId xmlns:a16="http://schemas.microsoft.com/office/drawing/2014/main" id="{CE65E5D9-8863-48C1-AA45-A9F94737683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688" end="8705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1443C1-55AB-4A8F-AB18-3D3288985316}"/>
              </a:ext>
            </a:extLst>
          </p:cNvPr>
          <p:cNvSpPr/>
          <p:nvPr/>
        </p:nvSpPr>
        <p:spPr>
          <a:xfrm>
            <a:off x="5781546" y="2918748"/>
            <a:ext cx="1544838" cy="1512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spc="600" dirty="0">
                <a:solidFill>
                  <a:schemeClr val="bg1"/>
                </a:solidFill>
                <a:latin typeface="Gotham" panose="02000604030000020004" pitchFamily="50" charset="0"/>
              </a:rPr>
              <a:t>THEMOVID</a:t>
            </a:r>
            <a:endParaRPr lang="id-ID" sz="9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3721715" y="3178656"/>
            <a:ext cx="5295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Gotham Black" panose="02000603040000020004" pitchFamily="2" charset="0"/>
              </a:rPr>
              <a:t>EASY TO CUSTOMIZE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C630BA-8816-4F0E-998B-46ED63E52ED3}"/>
              </a:ext>
            </a:extLst>
          </p:cNvPr>
          <p:cNvSpPr txBox="1"/>
          <p:nvPr/>
        </p:nvSpPr>
        <p:spPr>
          <a:xfrm>
            <a:off x="6369234" y="2440282"/>
            <a:ext cx="1847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d-ID" sz="900" spc="600" dirty="0">
              <a:solidFill>
                <a:schemeClr val="bg1"/>
              </a:solidFill>
              <a:latin typeface="Gotham" panose="02000604030000020004" pitchFamily="50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9101214" y="1773287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FEF5CB-93B3-4FA9-9609-610BD8C564A1}"/>
              </a:ext>
            </a:extLst>
          </p:cNvPr>
          <p:cNvCxnSpPr>
            <a:cxnSpLocks/>
          </p:cNvCxnSpPr>
          <p:nvPr/>
        </p:nvCxnSpPr>
        <p:spPr>
          <a:xfrm flipH="1">
            <a:off x="5322277" y="3933671"/>
            <a:ext cx="261108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lus Sign 26">
            <a:extLst>
              <a:ext uri="{FF2B5EF4-FFF2-40B4-BE49-F238E27FC236}">
                <a16:creationId xmlns:a16="http://schemas.microsoft.com/office/drawing/2014/main" id="{BA83FA5F-7936-4DB0-9E1E-4662A9658AA9}"/>
              </a:ext>
            </a:extLst>
          </p:cNvPr>
          <p:cNvSpPr/>
          <p:nvPr/>
        </p:nvSpPr>
        <p:spPr>
          <a:xfrm>
            <a:off x="1649043" y="291692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21A56082-C5B4-4881-8930-80B3B29641ED}"/>
              </a:ext>
            </a:extLst>
          </p:cNvPr>
          <p:cNvSpPr/>
          <p:nvPr/>
        </p:nvSpPr>
        <p:spPr>
          <a:xfrm>
            <a:off x="8998493" y="4096771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834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mute="1">
                <p:cTn id="3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 animBg="1"/>
      <p:bldP spid="5" grpId="0"/>
      <p:bldP spid="5" grpId="1"/>
      <p:bldP spid="27" grpId="0" animBg="1"/>
      <p:bldP spid="27" grpId="1" animBg="1"/>
      <p:bldP spid="28" grpId="0" animBg="1"/>
      <p:bldP spid="2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35747809">
            <a:hlinkClick r:id="" action="ppaction://media"/>
            <a:extLst>
              <a:ext uri="{FF2B5EF4-FFF2-40B4-BE49-F238E27FC236}">
                <a16:creationId xmlns:a16="http://schemas.microsoft.com/office/drawing/2014/main" id="{CE65E5D9-8863-48C1-AA45-A9F94737683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9958" end="2183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9101214" y="1773287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27" name="Plus Sign 26">
            <a:extLst>
              <a:ext uri="{FF2B5EF4-FFF2-40B4-BE49-F238E27FC236}">
                <a16:creationId xmlns:a16="http://schemas.microsoft.com/office/drawing/2014/main" id="{BA83FA5F-7936-4DB0-9E1E-4662A9658AA9}"/>
              </a:ext>
            </a:extLst>
          </p:cNvPr>
          <p:cNvSpPr/>
          <p:nvPr/>
        </p:nvSpPr>
        <p:spPr>
          <a:xfrm>
            <a:off x="1649043" y="291692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21A56082-C5B4-4881-8930-80B3B29641ED}"/>
              </a:ext>
            </a:extLst>
          </p:cNvPr>
          <p:cNvSpPr/>
          <p:nvPr/>
        </p:nvSpPr>
        <p:spPr>
          <a:xfrm>
            <a:off x="8998493" y="4096771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859408" y="3984462"/>
            <a:ext cx="41745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200" dirty="0">
                <a:solidFill>
                  <a:schemeClr val="bg1"/>
                </a:solidFill>
                <a:latin typeface="Gotham Black" panose="02000603040000020004" pitchFamily="2" charset="0"/>
              </a:rPr>
              <a:t>FAST </a:t>
            </a:r>
          </a:p>
          <a:p>
            <a:r>
              <a:rPr lang="id-ID" sz="7200" dirty="0">
                <a:solidFill>
                  <a:schemeClr val="bg1"/>
                </a:solidFill>
                <a:latin typeface="Gotham Black" panose="02000603040000020004" pitchFamily="2" charset="0"/>
              </a:rPr>
              <a:t>RENDER</a:t>
            </a:r>
          </a:p>
        </p:txBody>
      </p:sp>
    </p:spTree>
    <p:extLst>
      <p:ext uri="{BB962C8B-B14F-4D97-AF65-F5344CB8AC3E}">
        <p14:creationId xmlns:p14="http://schemas.microsoft.com/office/powerpoint/2010/main" val="276988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25 0 E" pathEditMode="relative" ptsTypes="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animScale>
                                      <p:cBhvr>
                                        <p:cTn id="3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4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ntr" presetSubtype="5" fill="hold" grpId="2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xit" presetSubtype="5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4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4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5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mute="1">
                <p:cTn id="5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5" grpId="0"/>
      <p:bldP spid="5" grpId="1"/>
      <p:bldP spid="5" grpId="2"/>
      <p:bldP spid="5" grpId="3"/>
      <p:bldP spid="5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35747809">
            <a:hlinkClick r:id="" action="ppaction://media"/>
            <a:extLst>
              <a:ext uri="{FF2B5EF4-FFF2-40B4-BE49-F238E27FC236}">
                <a16:creationId xmlns:a16="http://schemas.microsoft.com/office/drawing/2014/main" id="{CE65E5D9-8863-48C1-AA45-A9F94737683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59" end="11485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F61F399-765C-4A7D-9BC9-CC15239433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3821188" y="1885956"/>
            <a:ext cx="315503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7200" dirty="0">
                <a:solidFill>
                  <a:schemeClr val="bg1"/>
                </a:solidFill>
                <a:latin typeface="Gotham Black" panose="02000603040000020004" pitchFamily="2" charset="0"/>
              </a:rPr>
              <a:t>No</a:t>
            </a:r>
          </a:p>
          <a:p>
            <a:pPr algn="ctr"/>
            <a:r>
              <a:rPr lang="id-ID" sz="7200" dirty="0">
                <a:solidFill>
                  <a:schemeClr val="bg1"/>
                </a:solidFill>
                <a:latin typeface="Gotham Black" panose="02000603040000020004" pitchFamily="2" charset="0"/>
              </a:rPr>
              <a:t>Plugin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8192227" y="2165173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27" name="Plus Sign 26">
            <a:extLst>
              <a:ext uri="{FF2B5EF4-FFF2-40B4-BE49-F238E27FC236}">
                <a16:creationId xmlns:a16="http://schemas.microsoft.com/office/drawing/2014/main" id="{BA83FA5F-7936-4DB0-9E1E-4662A9658AA9}"/>
              </a:ext>
            </a:extLst>
          </p:cNvPr>
          <p:cNvSpPr/>
          <p:nvPr/>
        </p:nvSpPr>
        <p:spPr>
          <a:xfrm rot="2688211">
            <a:off x="1649043" y="291692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21A56082-C5B4-4881-8930-80B3B29641ED}"/>
              </a:ext>
            </a:extLst>
          </p:cNvPr>
          <p:cNvSpPr/>
          <p:nvPr/>
        </p:nvSpPr>
        <p:spPr>
          <a:xfrm rot="3123821">
            <a:off x="7630483" y="3739158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66FB24C6-2D04-4304-A2A4-2CCF957C92D8}"/>
              </a:ext>
            </a:extLst>
          </p:cNvPr>
          <p:cNvSpPr/>
          <p:nvPr/>
        </p:nvSpPr>
        <p:spPr>
          <a:xfrm>
            <a:off x="3109115" y="1177816"/>
            <a:ext cx="4579175" cy="4579175"/>
          </a:xfrm>
          <a:prstGeom prst="diamond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7633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5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mute="1">
                <p:cTn id="5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 animBg="1"/>
      <p:bldP spid="5" grpId="0"/>
      <p:bldP spid="27" grpId="0" animBg="1"/>
      <p:bldP spid="27" grpId="1" animBg="1"/>
      <p:bldP spid="27" grpId="2" animBg="1"/>
      <p:bldP spid="27" grpId="3" animBg="1"/>
      <p:bldP spid="27" grpId="4" animBg="1"/>
      <p:bldP spid="27" grpId="5" animBg="1"/>
      <p:bldP spid="28" grpId="0" animBg="1"/>
      <p:bldP spid="28" grpId="1" animBg="1"/>
      <p:bldP spid="28" grpId="2" animBg="1"/>
      <p:bldP spid="28" grpId="3" animBg="1"/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63813912">
            <a:hlinkClick r:id="" action="ppaction://media"/>
            <a:extLst>
              <a:ext uri="{FF2B5EF4-FFF2-40B4-BE49-F238E27FC236}">
                <a16:creationId xmlns:a16="http://schemas.microsoft.com/office/drawing/2014/main" id="{011EE7F5-9605-493B-9E4B-E32BE9170B4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0" end="5136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997A1AB-1C9C-44B5-A6EB-B4990465AC2C}"/>
              </a:ext>
            </a:extLst>
          </p:cNvPr>
          <p:cNvSpPr/>
          <p:nvPr/>
        </p:nvSpPr>
        <p:spPr>
          <a:xfrm rot="16200000">
            <a:off x="8575589" y="2990335"/>
            <a:ext cx="2854411" cy="3274541"/>
          </a:xfrm>
          <a:prstGeom prst="rect">
            <a:avLst/>
          </a:pr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8792437" y="3544416"/>
            <a:ext cx="17892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>
                <a:solidFill>
                  <a:schemeClr val="bg1"/>
                </a:solidFill>
                <a:latin typeface="Gotham Black" panose="02000603040000020004" pitchFamily="2" charset="0"/>
              </a:rPr>
              <a:t>Elegant</a:t>
            </a:r>
          </a:p>
          <a:p>
            <a:r>
              <a:rPr lang="id-ID" sz="3200" dirty="0">
                <a:solidFill>
                  <a:schemeClr val="bg1"/>
                </a:solidFill>
                <a:latin typeface="Gotham Black" panose="02000603040000020004" pitchFamily="2" charset="0"/>
              </a:rPr>
              <a:t>Title.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C630BA-8816-4F0E-998B-46ED63E52ED3}"/>
              </a:ext>
            </a:extLst>
          </p:cNvPr>
          <p:cNvSpPr txBox="1"/>
          <p:nvPr/>
        </p:nvSpPr>
        <p:spPr>
          <a:xfrm>
            <a:off x="8836510" y="3313584"/>
            <a:ext cx="14462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900" spc="600" dirty="0">
                <a:solidFill>
                  <a:schemeClr val="bg1"/>
                </a:solidFill>
                <a:latin typeface="Gotham" panose="02000604030000020004" pitchFamily="50" charset="0"/>
              </a:rPr>
              <a:t>THEMOVID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A66D6D-4776-4457-8949-0F20D09399B3}"/>
              </a:ext>
            </a:extLst>
          </p:cNvPr>
          <p:cNvSpPr txBox="1"/>
          <p:nvPr/>
        </p:nvSpPr>
        <p:spPr>
          <a:xfrm>
            <a:off x="8844966" y="4621634"/>
            <a:ext cx="2006120" cy="135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00" dirty="0">
                <a:solidFill>
                  <a:schemeClr val="bg1"/>
                </a:solidFill>
                <a:latin typeface="+mj-lt"/>
              </a:rPr>
              <a:t>Lorem ipsum dolor sit amet, consectetur adipiscing elit, sed do eiusmod.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9101214" y="1773287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FEF5CB-93B3-4FA9-9609-610BD8C564A1}"/>
              </a:ext>
            </a:extLst>
          </p:cNvPr>
          <p:cNvCxnSpPr/>
          <p:nvPr/>
        </p:nvCxnSpPr>
        <p:spPr>
          <a:xfrm flipH="1" flipV="1">
            <a:off x="1349431" y="1561514"/>
            <a:ext cx="1745461" cy="17520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8E79A19-72A7-483D-838D-ABC7D5251E26}"/>
              </a:ext>
            </a:extLst>
          </p:cNvPr>
          <p:cNvCxnSpPr/>
          <p:nvPr/>
        </p:nvCxnSpPr>
        <p:spPr>
          <a:xfrm flipH="1" flipV="1">
            <a:off x="7813589" y="3784143"/>
            <a:ext cx="1745461" cy="17520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0424EFB-73C4-4143-B554-61C35B203A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CEE6342-C750-4636-A930-64803FBA1303}"/>
              </a:ext>
            </a:extLst>
          </p:cNvPr>
          <p:cNvSpPr/>
          <p:nvPr/>
        </p:nvSpPr>
        <p:spPr>
          <a:xfrm>
            <a:off x="2398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-2398" y="0"/>
            <a:ext cx="12192000" cy="685800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7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xit" presetSubtype="1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ntr" presetSubtype="5" fill="hold" grpId="2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xit" presetSubtype="5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5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4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xit" presetSubtype="10" fill="hold" grpId="5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63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3" grpId="0" animBg="1"/>
      <p:bldP spid="5" grpId="0"/>
      <p:bldP spid="6" grpId="0"/>
      <p:bldP spid="7" grpId="0"/>
      <p:bldP spid="2" grpId="0" animBg="1"/>
      <p:bldP spid="24" grpId="0" animBg="1"/>
      <p:bldP spid="27" grpId="0" animBg="1"/>
      <p:bldP spid="27" grpId="1" animBg="1"/>
      <p:bldP spid="27" grpId="2" animBg="1"/>
      <p:bldP spid="27" grpId="3" animBg="1"/>
      <p:bldP spid="27" grpId="4" animBg="1"/>
      <p:bldP spid="27" grpId="5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63813912">
            <a:hlinkClick r:id="" action="ppaction://media"/>
            <a:extLst>
              <a:ext uri="{FF2B5EF4-FFF2-40B4-BE49-F238E27FC236}">
                <a16:creationId xmlns:a16="http://schemas.microsoft.com/office/drawing/2014/main" id="{17B8B264-5346-4C3D-9657-9AEA02A5FC8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591" end="4237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1443C1-55AB-4A8F-AB18-3D3288985316}"/>
              </a:ext>
            </a:extLst>
          </p:cNvPr>
          <p:cNvSpPr/>
          <p:nvPr/>
        </p:nvSpPr>
        <p:spPr>
          <a:xfrm>
            <a:off x="5781546" y="2918748"/>
            <a:ext cx="1544838" cy="1512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spc="600" dirty="0">
                <a:solidFill>
                  <a:schemeClr val="bg1"/>
                </a:solidFill>
                <a:latin typeface="Gotham" panose="02000604030000020004" pitchFamily="50" charset="0"/>
              </a:rPr>
              <a:t>THEMOVID</a:t>
            </a:r>
            <a:endParaRPr lang="id-ID" sz="9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4360025" y="3178656"/>
            <a:ext cx="4280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solidFill>
                  <a:schemeClr val="bg1"/>
                </a:solidFill>
                <a:latin typeface="Gotham Black" panose="02000603040000020004" pitchFamily="2" charset="0"/>
              </a:rPr>
              <a:t>MODERN DESIGN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C630BA-8816-4F0E-998B-46ED63E52ED3}"/>
              </a:ext>
            </a:extLst>
          </p:cNvPr>
          <p:cNvSpPr txBox="1"/>
          <p:nvPr/>
        </p:nvSpPr>
        <p:spPr>
          <a:xfrm>
            <a:off x="6369234" y="2440282"/>
            <a:ext cx="1847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d-ID" sz="900" spc="600" dirty="0">
              <a:solidFill>
                <a:schemeClr val="bg1"/>
              </a:solidFill>
              <a:latin typeface="Gotham" panose="02000604030000020004" pitchFamily="50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9101214" y="1773287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BFEF5CB-93B3-4FA9-9609-610BD8C564A1}"/>
              </a:ext>
            </a:extLst>
          </p:cNvPr>
          <p:cNvCxnSpPr>
            <a:cxnSpLocks/>
          </p:cNvCxnSpPr>
          <p:nvPr/>
        </p:nvCxnSpPr>
        <p:spPr>
          <a:xfrm flipH="1">
            <a:off x="5322277" y="3933671"/>
            <a:ext cx="261108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lus Sign 26">
            <a:extLst>
              <a:ext uri="{FF2B5EF4-FFF2-40B4-BE49-F238E27FC236}">
                <a16:creationId xmlns:a16="http://schemas.microsoft.com/office/drawing/2014/main" id="{BA83FA5F-7936-4DB0-9E1E-4662A9658AA9}"/>
              </a:ext>
            </a:extLst>
          </p:cNvPr>
          <p:cNvSpPr/>
          <p:nvPr/>
        </p:nvSpPr>
        <p:spPr>
          <a:xfrm>
            <a:off x="1649043" y="291692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21A56082-C5B4-4881-8930-80B3B29641ED}"/>
              </a:ext>
            </a:extLst>
          </p:cNvPr>
          <p:cNvSpPr/>
          <p:nvPr/>
        </p:nvSpPr>
        <p:spPr>
          <a:xfrm>
            <a:off x="8998493" y="4096771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4" name="Straight Connector 3"/>
          <p:cNvCxnSpPr/>
          <p:nvPr/>
        </p:nvCxnSpPr>
        <p:spPr>
          <a:xfrm>
            <a:off x="-525780" y="-604674"/>
            <a:ext cx="0" cy="8023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70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44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2" grpId="0" animBg="1"/>
      <p:bldP spid="5" grpId="0"/>
      <p:bldP spid="5" grpId="1"/>
      <p:bldP spid="27" grpId="0" animBg="1"/>
      <p:bldP spid="27" grpId="1" animBg="1"/>
      <p:bldP spid="28" grpId="0" animBg="1"/>
      <p:bldP spid="2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63813912">
            <a:hlinkClick r:id="" action="ppaction://media"/>
            <a:extLst>
              <a:ext uri="{FF2B5EF4-FFF2-40B4-BE49-F238E27FC236}">
                <a16:creationId xmlns:a16="http://schemas.microsoft.com/office/drawing/2014/main" id="{6B1ED07C-1B4A-4C07-816F-5913BBB047D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143" end="3232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859408" y="3984462"/>
            <a:ext cx="690926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7200" dirty="0">
                <a:solidFill>
                  <a:schemeClr val="bg1"/>
                </a:solidFill>
                <a:latin typeface="Gotham Black" panose="02000603040000020004" pitchFamily="2" charset="0"/>
              </a:rPr>
              <a:t>100%</a:t>
            </a:r>
          </a:p>
          <a:p>
            <a:r>
              <a:rPr lang="id-ID" sz="7200" dirty="0">
                <a:solidFill>
                  <a:schemeClr val="bg1"/>
                </a:solidFill>
                <a:latin typeface="Gotham Black" panose="02000603040000020004" pitchFamily="2" charset="0"/>
              </a:rPr>
              <a:t>POWERPOINT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9101214" y="1773287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27" name="Plus Sign 26">
            <a:extLst>
              <a:ext uri="{FF2B5EF4-FFF2-40B4-BE49-F238E27FC236}">
                <a16:creationId xmlns:a16="http://schemas.microsoft.com/office/drawing/2014/main" id="{BA83FA5F-7936-4DB0-9E1E-4662A9658AA9}"/>
              </a:ext>
            </a:extLst>
          </p:cNvPr>
          <p:cNvSpPr/>
          <p:nvPr/>
        </p:nvSpPr>
        <p:spPr>
          <a:xfrm>
            <a:off x="1649043" y="291692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21A56082-C5B4-4881-8930-80B3B29641ED}"/>
              </a:ext>
            </a:extLst>
          </p:cNvPr>
          <p:cNvSpPr/>
          <p:nvPr/>
        </p:nvSpPr>
        <p:spPr>
          <a:xfrm>
            <a:off x="8998493" y="4096771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4" name="Straight Connector 23"/>
          <p:cNvCxnSpPr/>
          <p:nvPr/>
        </p:nvCxnSpPr>
        <p:spPr>
          <a:xfrm>
            <a:off x="12725400" y="-604674"/>
            <a:ext cx="0" cy="8023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-449580" y="-604674"/>
            <a:ext cx="0" cy="8023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247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grpId="3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95833E-6 4.44444E-6 L 0.25 4.44444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animScale>
                                      <p:cBhvr>
                                        <p:cTn id="3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4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55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27" grpId="0" animBg="1"/>
      <p:bldP spid="27" grpId="1" animBg="1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63813912">
            <a:hlinkClick r:id="" action="ppaction://media"/>
            <a:extLst>
              <a:ext uri="{FF2B5EF4-FFF2-40B4-BE49-F238E27FC236}">
                <a16:creationId xmlns:a16="http://schemas.microsoft.com/office/drawing/2014/main" id="{35C64A1A-D9E8-474A-8968-97E6D6C80E5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4867" end="2848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-4548"/>
            <a:ext cx="12192000" cy="685800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61F399-765C-4A7D-9BC9-CC15239433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08ED5-F8E6-47F6-9029-7519C7F79DCC}"/>
              </a:ext>
            </a:extLst>
          </p:cNvPr>
          <p:cNvSpPr txBox="1"/>
          <p:nvPr/>
        </p:nvSpPr>
        <p:spPr>
          <a:xfrm>
            <a:off x="4076868" y="2513365"/>
            <a:ext cx="26436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dirty="0">
                <a:solidFill>
                  <a:schemeClr val="bg1"/>
                </a:solidFill>
                <a:latin typeface="Gotham Black" panose="02000603040000020004" pitchFamily="2" charset="0"/>
              </a:rPr>
              <a:t>GRAB</a:t>
            </a:r>
          </a:p>
          <a:p>
            <a:pPr algn="ctr"/>
            <a:r>
              <a:rPr lang="id-ID" sz="4800" dirty="0">
                <a:solidFill>
                  <a:schemeClr val="bg1"/>
                </a:solidFill>
                <a:latin typeface="Gotham Black" panose="02000603040000020004" pitchFamily="2" charset="0"/>
              </a:rPr>
              <a:t>IT NOW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0F2FBD-FA2B-4311-B0DE-49186D7406FF}"/>
              </a:ext>
            </a:extLst>
          </p:cNvPr>
          <p:cNvGrpSpPr/>
          <p:nvPr/>
        </p:nvGrpSpPr>
        <p:grpSpPr>
          <a:xfrm>
            <a:off x="1050723" y="3759033"/>
            <a:ext cx="1493623" cy="323992"/>
            <a:chOff x="6259285" y="3049502"/>
            <a:chExt cx="857297" cy="1859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82B3CB9-B023-46A5-80CB-9FDC13AAAEC3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13" name="Plus Sign 12">
                <a:extLst>
                  <a:ext uri="{FF2B5EF4-FFF2-40B4-BE49-F238E27FC236}">
                    <a16:creationId xmlns:a16="http://schemas.microsoft.com/office/drawing/2014/main" id="{DCFB875D-DA5E-4B2F-BF4C-1B77B505207E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4" name="Plus Sign 13">
                <a:extLst>
                  <a:ext uri="{FF2B5EF4-FFF2-40B4-BE49-F238E27FC236}">
                    <a16:creationId xmlns:a16="http://schemas.microsoft.com/office/drawing/2014/main" id="{C02D6527-98E0-43C1-BA78-BBDE090B3A0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2556E29-A5DE-4750-A4CE-6DF18EF308A6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1" name="Plus Sign 10">
                <a:extLst>
                  <a:ext uri="{FF2B5EF4-FFF2-40B4-BE49-F238E27FC236}">
                    <a16:creationId xmlns:a16="http://schemas.microsoft.com/office/drawing/2014/main" id="{E10069D0-F186-4CD8-91D5-85C462C1F29D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Plus Sign 11">
                <a:extLst>
                  <a:ext uri="{FF2B5EF4-FFF2-40B4-BE49-F238E27FC236}">
                    <a16:creationId xmlns:a16="http://schemas.microsoft.com/office/drawing/2014/main" id="{87168458-6ABA-4100-A151-B5D643031B52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5834C57-5BC3-46D6-B8E9-6433C9648D87}"/>
              </a:ext>
            </a:extLst>
          </p:cNvPr>
          <p:cNvGrpSpPr/>
          <p:nvPr/>
        </p:nvGrpSpPr>
        <p:grpSpPr>
          <a:xfrm>
            <a:off x="8192227" y="2165173"/>
            <a:ext cx="1493623" cy="323992"/>
            <a:chOff x="6259285" y="3049502"/>
            <a:chExt cx="857297" cy="18596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69D3A1-9658-435C-B020-CA61AD8B5764}"/>
                </a:ext>
              </a:extLst>
            </p:cNvPr>
            <p:cNvGrpSpPr/>
            <p:nvPr/>
          </p:nvGrpSpPr>
          <p:grpSpPr>
            <a:xfrm>
              <a:off x="6259285" y="3056758"/>
              <a:ext cx="396420" cy="178706"/>
              <a:chOff x="4648200" y="621394"/>
              <a:chExt cx="396420" cy="178706"/>
            </a:xfrm>
          </p:grpSpPr>
          <p:sp>
            <p:nvSpPr>
              <p:cNvPr id="21" name="Plus Sign 20">
                <a:extLst>
                  <a:ext uri="{FF2B5EF4-FFF2-40B4-BE49-F238E27FC236}">
                    <a16:creationId xmlns:a16="http://schemas.microsoft.com/office/drawing/2014/main" id="{8D925BEF-9A00-446F-82C9-29EBFCFC6AEB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Plus Sign 21">
                <a:extLst>
                  <a:ext uri="{FF2B5EF4-FFF2-40B4-BE49-F238E27FC236}">
                    <a16:creationId xmlns:a16="http://schemas.microsoft.com/office/drawing/2014/main" id="{B99F70B8-136D-44B1-8177-0C17DD5C1E5B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1B6BAD4-C564-4C0B-8A82-EB3457842F87}"/>
                </a:ext>
              </a:extLst>
            </p:cNvPr>
            <p:cNvGrpSpPr/>
            <p:nvPr/>
          </p:nvGrpSpPr>
          <p:grpSpPr>
            <a:xfrm>
              <a:off x="6720162" y="3049502"/>
              <a:ext cx="396420" cy="178706"/>
              <a:chOff x="4648200" y="621394"/>
              <a:chExt cx="396420" cy="178706"/>
            </a:xfrm>
          </p:grpSpPr>
          <p:sp>
            <p:nvSpPr>
              <p:cNvPr id="19" name="Plus Sign 18">
                <a:extLst>
                  <a:ext uri="{FF2B5EF4-FFF2-40B4-BE49-F238E27FC236}">
                    <a16:creationId xmlns:a16="http://schemas.microsoft.com/office/drawing/2014/main" id="{692CEAE3-33F8-4890-A64F-6AB75F5B8D49}"/>
                  </a:ext>
                </a:extLst>
              </p:cNvPr>
              <p:cNvSpPr/>
              <p:nvPr/>
            </p:nvSpPr>
            <p:spPr>
              <a:xfrm>
                <a:off x="4648200" y="628650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Plus Sign 19">
                <a:extLst>
                  <a:ext uri="{FF2B5EF4-FFF2-40B4-BE49-F238E27FC236}">
                    <a16:creationId xmlns:a16="http://schemas.microsoft.com/office/drawing/2014/main" id="{EA8776D4-A1BD-4EA7-8B0E-C937BE220F46}"/>
                  </a:ext>
                </a:extLst>
              </p:cNvPr>
              <p:cNvSpPr/>
              <p:nvPr/>
            </p:nvSpPr>
            <p:spPr>
              <a:xfrm>
                <a:off x="4873170" y="621394"/>
                <a:ext cx="171450" cy="171450"/>
              </a:xfrm>
              <a:prstGeom prst="mathPlus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27" name="Plus Sign 26">
            <a:extLst>
              <a:ext uri="{FF2B5EF4-FFF2-40B4-BE49-F238E27FC236}">
                <a16:creationId xmlns:a16="http://schemas.microsoft.com/office/drawing/2014/main" id="{BA83FA5F-7936-4DB0-9E1E-4662A9658AA9}"/>
              </a:ext>
            </a:extLst>
          </p:cNvPr>
          <p:cNvSpPr/>
          <p:nvPr/>
        </p:nvSpPr>
        <p:spPr>
          <a:xfrm rot="2688211">
            <a:off x="1649043" y="291692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21A56082-C5B4-4881-8930-80B3B29641ED}"/>
              </a:ext>
            </a:extLst>
          </p:cNvPr>
          <p:cNvSpPr/>
          <p:nvPr/>
        </p:nvSpPr>
        <p:spPr>
          <a:xfrm rot="3123821">
            <a:off x="7630483" y="3739158"/>
            <a:ext cx="2595272" cy="2595272"/>
          </a:xfrm>
          <a:prstGeom prst="mathPlus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66FB24C6-2D04-4304-A2A4-2CCF957C92D8}"/>
              </a:ext>
            </a:extLst>
          </p:cNvPr>
          <p:cNvSpPr/>
          <p:nvPr/>
        </p:nvSpPr>
        <p:spPr>
          <a:xfrm>
            <a:off x="3109115" y="1177816"/>
            <a:ext cx="4579175" cy="4579175"/>
          </a:xfrm>
          <a:prstGeom prst="diamond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4463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4" presetClass="entr" presetSubtype="5" fill="hold" grpId="2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xit" presetSubtype="5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4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50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24" grpId="0" animBg="1"/>
      <p:bldP spid="24" grpId="1" animBg="1"/>
      <p:bldP spid="24" grpId="2" animBg="1"/>
      <p:bldP spid="24" grpId="3" animBg="1"/>
      <p:bldP spid="2" grpId="0" animBg="1"/>
      <p:bldP spid="5" grpId="0"/>
      <p:bldP spid="27" grpId="0" animBg="1"/>
      <p:bldP spid="27" grpId="1" animBg="1"/>
      <p:bldP spid="28" grpId="0" animBg="1"/>
      <p:bldP spid="28" grpId="1" animBg="1"/>
      <p:bldP spid="3" grpId="0" animBg="1"/>
      <p:bldP spid="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62</Words>
  <Application>Microsoft Office PowerPoint</Application>
  <PresentationFormat>Widescreen</PresentationFormat>
  <Paragraphs>28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Gotham</vt:lpstr>
      <vt:lpstr>Gotham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27</cp:revision>
  <dcterms:created xsi:type="dcterms:W3CDTF">2018-03-15T13:43:35Z</dcterms:created>
  <dcterms:modified xsi:type="dcterms:W3CDTF">2018-03-27T07:26:04Z</dcterms:modified>
</cp:coreProperties>
</file>