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고개를 들어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측량줄을 가진 사람이 하나 나타났다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도성 시온아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기뻐하며 노래를 불러라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네 안에 머무르면서 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8971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이방 백성들이 주님께 와서 그의 백성이 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예루살렘에 머무르시면서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너희와 함께 사실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때에야 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만군의 주님께서 나를 너희에게 보내셨음을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2619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그 거룩한 땅에서 유다를 특별한 소유로 삼으실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예루살렘을 가장 사랑하는 도성으로 선택하실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2765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육체를 지닌 모든 사람은 주님 앞에서 잠잠하여라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 거룩한 거처에서 일어나셨다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0583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그에게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어디로 가십니까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나에게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예루살렘을 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너비와 길이가 얼마나 되는지 알려고 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9096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내게 말하는 천사가 앞으로 나아가자 다른 천사가 그를 맞으려고 나아와서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730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저 젊은이에게 달려가서 이렇게 알려라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 안에 사람과 짐승이 많아져서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예루살렘이 성벽으로 두를 수 없을 만큼 커질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692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바깥으로는 내가 예루살렘의 둘레를 불로 감싸 보호하는 불 성벽이 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안으로는 내가 그 안에 살면서 나의 영광을 드러내겠다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8114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어서 너희는 북쪽 땅에서 도망쳐 나오너라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너희를 하늘 아래에서 사방으로 부는 바람처럼 흩어지게 하였지만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이제는 어서 나오너라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0557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바빌론 도성에서 살고 있는 시온 백성아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어서 빠져 나오너라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3752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2:8.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만군의 주님께서 이렇게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나에게 영광스러운 임무를 맡기시고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약탈한 민족에게로 나를 보내시면서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너희에게 손대는 자는 곧 주님의 눈동자를 건드리는 자다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8774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손을 들어 그들을 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저희가 부리던 종에게 노략질을 당할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때에야 비로소 너희는 만군의 주님께서 나를 보내셨음을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4326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359</Words>
  <Application>Microsoft Office PowerPoint</Application>
  <PresentationFormat>화면 슬라이드 쇼(16:9)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나눔스퀘어 ExtraBold</vt:lpstr>
      <vt:lpstr>Aptos</vt:lpstr>
      <vt:lpstr>Aptos Display</vt:lpstr>
      <vt:lpstr>Arial</vt:lpstr>
      <vt:lpstr>Office 테마</vt:lpstr>
      <vt:lpstr>슥 2:1. 내가 고개를 들어 보니, 측량줄을 가진 사람이 하나 나타났다.</vt:lpstr>
      <vt:lpstr>슥 2:2. 내가 그에게 물었다. "어디로 가십니까?" 그가 나에게 대답하였다. "예루살렘을 재서, 그 너비와 길이가 얼마나 되는지 알려고 간다."</vt:lpstr>
      <vt:lpstr>슥 2:3. 그 때에 내게 말하는 천사가 앞으로 나아가자 다른 천사가 그를 맞으려고 나아와서,</vt:lpstr>
      <vt:lpstr>슥 2:4. 그에게 말하였다. "너는 저 젊은이에게 달려가서 이렇게 알려라. '예루살렘 안에 사람과 짐승이 많아져서, 예루살렘이 성벽으로 두를 수 없을 만큼 커질 것이다.</vt:lpstr>
      <vt:lpstr>슥 2:5. 바깥으로는 내가 예루살렘의 둘레를 불로 감싸 보호하는 불 성벽이 되고, 안으로는 내가 그 안에 살면서 나의 영광을 드러내겠다. 나 주의 말이다.</vt:lpstr>
      <vt:lpstr>슥 2:6. 어서 너희는 북쪽 땅에서 도망쳐 나오너라! 나 주의 말이다. 내가 너희를 하늘 아래에서 사방으로 부는 바람처럼 흩어지게 하였지만, 이제는 어서 나오너라. 나 주의 말이다.</vt:lpstr>
      <vt:lpstr>슥 2:7. 바빌론 도성에서 살고 있는 시온 백성아, 어서 빠져 나오너라!'"</vt:lpstr>
      <vt:lpstr>슥 2:8. "만군의 주님께서 이렇게 말씀하신다. 주님께서 나에게 영광스러운 임무를 맡기시고, 너희를 약탈한 민족에게로 나를 보내시면서 말씀하신다. '너희에게 손대는 자는 곧 주님의 눈동자를 건드리는 자다.</vt:lpstr>
      <vt:lpstr>슥 2:9. 내가 손을 들어 그들을 치면, 그들은 저희가 부리던 종에게 노략질을 당할 것이다.' 그 때에야 비로소 너희는 만군의 주님께서 나를 보내셨음을 알게 될 것이다."</vt:lpstr>
      <vt:lpstr>슥 2:10. "도성 시온아, 기뻐하며 노래를 불러라. 내가 간다. 내가 네 안에 머무르면서 살겠다. 나 주의 말이다."</vt:lpstr>
      <vt:lpstr>슥 2:11. 그 날에, 많은 이방 백성들이 주님께 와서 그의 백성이 될 것이며, 주님께서 예루살렘에 머무르시면서, 너희와 함께 사실 것이다. 그 때에야 너희는, 만군의 주님께서 나를 너희에게 보내셨음을 알게 될 것이다.</vt:lpstr>
      <vt:lpstr>슥 2:12. 주님께서는 그 거룩한 땅에서 유다를 특별한 소유로 삼으실 것이며, 예루살렘을 가장 사랑하는 도성으로 선택하실 것이다.</vt:lpstr>
      <vt:lpstr>슥 2:13. 육체를 지닌 모든 사람은 주님 앞에서 잠잠하여라. 주님께서 그 거룩한 거처에서 일어나셨다!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2024-10-24T04:35:34Z</dcterms:modified>
</cp:coreProperties>
</file>