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6B8B1-FF4C-A5B9-013A-A740BEC21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1D3393-94CF-4852-AAC5-B3B1EB187E7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5AEEC-B48A-DF52-CD02-F147ED2FF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C249D-48E5-0D20-6FC3-8C730E2D4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D4295-0F2C-421E-946C-0C72A2AD17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1769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D4B44-F847-BB85-D546-FFC04C917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86817A-ADDD-4922-BC89-D1ECAA9596A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65747-79FC-A955-FD68-000F5B429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3D04F-BFE8-98F3-E51D-AA45F678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D7344-DE2B-44CC-AFB6-D344CCCBB4D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5051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7DCCE-4D47-AEA2-FD5D-C28EC229C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1595E2-2A09-4294-AFF9-782F10C8041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48C39-0606-CF13-B5D2-B8ECD4AC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605B5-791B-21B0-C1BE-11131DBE5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28A2C-C832-4BC8-BFC8-76864C4C9E0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15901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09199-8D6E-39A1-C7C7-09C3C7877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F212BE-269F-4890-AA7B-ED9856AFC07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4075F-1C5A-D789-8B4F-C2E22353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C06D-BAC3-A9B2-B3B1-8810A7EB2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BE799-4269-4D97-99A9-FBB7CBDB71F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7160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71514-C8C3-51D3-998A-F1CB3E583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0E30BD-9680-4854-AA46-86997747F6C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8145C-DCF6-3172-8009-8AC94272E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14068-0D03-6B3B-C043-B3803C502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C719C-B346-4F6C-B8F2-B98B799DD5E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75838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14C89EE-B384-BCE6-6BCF-98AF354E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BDDE13-D113-42F5-ACF9-6319A53A06C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CAC3C62-D164-3401-8AE1-557C32E65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9965611-D6A6-9228-9BEA-A22272489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B6114-408D-4BAE-8969-07EBFA42D01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3396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61C6284-7905-489B-C9F6-D1B7D1C1C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067505-13B0-44DA-B5AC-453A2FBCCF8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D1AB873-FEBB-4BA0-04AA-6D00D3569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9C40D41-19E4-CF6C-9CD9-98BAE06A8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73FB1-B823-4472-99C8-E698F542E70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61906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B57BD65-6A2F-3B78-DF06-8D05B66D5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92F376-7ACB-4E29-85FF-A831A02B138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561ABE1-BFC5-9B87-C5D0-05D11D7C3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97A97DA-F3C0-B8DE-2DB6-D035CD090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4761-AA89-4945-BC7C-7057DBDB404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56593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14E47BE-AFC1-6D7F-96A9-B400A24AA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5BDBF7-9116-478D-A922-D0F1315BD19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4500F88-7579-B110-7D02-A4D79ED9E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81C16C7-CA52-4A60-CC91-63A5AD830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35BCB-8613-498F-839F-F80A086615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3582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9205465-70DF-524B-9656-299D60227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2BDA0E-87F8-4C9A-BB1D-7E118B1A5E1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680007A-91F8-D794-5EFC-5AA6AF4BC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9A2A13-48D5-D09B-3EF7-E1C6D22D7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4F40E-D7D4-4B82-9EAC-1682B135B5B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6042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698C217-1609-6695-5A54-0625AF5E3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0D1B1-D69E-46A9-89BD-C5E000153C0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11D93-8EEC-2FA6-0E40-23B4B472F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9ABA512-9351-8CA1-BDB3-1C2FE86B3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41705-5542-41B7-9109-B5CE0F6A2CF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6458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B3B64E6-6C71-E8C6-587B-52D7B9EEB4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E4C3A06-095A-74C5-EE2E-72B3E79EF8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99C7E-C6D2-C6AF-3D5E-F8E96A63F8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C4A851E-5E8C-47A1-9439-5265867DAAA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0BA501-2536-297C-4672-CBA17A1B97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F50EC-D05B-F434-B18E-02DB35935D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25A4293-7E67-466B-815B-BDAE4B6F4A7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4C9F0C5-0514-B284-C239-7FE09060B9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C99E86AC-C09C-4B3A-97D1-C919D864829D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8B5498AC-A0F5-318D-14FA-0E173015D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4D405AE-21CD-01F9-F7F0-DACF3535DED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CC34F3F-8927-1AB4-93AE-6462A10D64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F3A4424-5C56-90EF-7F45-DB34846B1C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C6AAE84F-2662-7F54-6851-FC1C08558F8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F7EFE79-CDD0-0E2F-C116-144CC1E7EA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B1C4A0F-246F-7E7C-8FBA-F8A17F755B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0FF8F3ED-610F-80F9-8A28-0E271A703B8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A01ED9FF-5609-025F-4904-6C174DC3A8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AF53153-3CCE-205A-EA3E-9855CCFE6E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20824AAC-2CC3-C555-DED2-26F033F29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44BF29B-1663-9C0E-C227-56B3C6AA13D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B905ACD-2B7C-35F4-CA35-F0AF3DBF7C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E4FA6FF-31F6-41C3-D28F-88438C460C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75E9B6D7-1E44-FE62-7A8F-0FE24330AD8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0A787E4-7325-D77E-BE1B-867E45D289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1B9688C-93F8-28C3-7391-A1B5E95B0C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BFDB065-65A6-E488-1819-44D169E8C8D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E7C9B993-46E9-53B1-0066-A28A06C302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A990C47-22A3-D9FA-6C7D-9C1CAE4174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800324F3-8A82-3572-7A4B-8557857A1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8BA59E7A-F6D8-4A07-3063-7F702CEB215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3EA8A48-854D-9DD0-F0E9-B7DC04C6E0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868A901-7BDB-5010-7CE7-D8286986AD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71AC243-A2E9-F8E2-A12D-92AA99E03D2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4F0364E-A7CE-7937-DEF2-387299431A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D737F9E-3F38-06C8-3056-13F509B226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51DFD1C4-0B86-B836-7554-43704FCF66C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60C07C09-45FB-A7D4-6CC5-06B2F70DF8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A993919-833C-F9F4-5307-BDBCD479D2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EFCF5443-D4AD-9D5B-E953-A72D4C706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3ADDC52E-33A9-80FE-7772-9D3A237F966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66695AE-EC5E-9ADF-0680-9D21A7036E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2D5CBA2-1650-1EF5-2BA5-C4830DCED0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D09B0CF-37DF-098F-98CA-48ECF6A00CD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E618620-8D71-33DF-C21E-B8135B60F5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60BD6C8-0ED3-0389-35B8-FFD05F845A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79D64C2B-2DFF-FC08-8DA8-8F3DB68E99A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2DB643B1-5721-F123-5658-3F4D64562A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80870CF-4A68-D094-10F7-C9B5F14389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F4CD95C-F014-0D76-B12D-075540001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18E7AF50-BC07-FFAD-394E-A499D200EF6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3A1CD7B-F492-7A37-378F-33D7745488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3CE1BE6-301B-2715-529F-C56C37B317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ABBCEF31-532E-AD0F-59A1-B045B064373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8970C5C-388B-72FA-2458-8CDE70A036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79BAA12-ECBC-7A51-B0B3-A8C094BF02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B622ED60-4275-1155-D228-EBE585EBF47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FEF36618-03B6-6271-2FBA-CBC06BE005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6BF00B6-91AD-35E6-A85D-9BE998F47A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DEA36AF9-5B25-3D07-2E08-78FC1E96E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1396539F-0231-DF9F-F1ED-F06B8985426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D17F9B6-14A4-FB6A-E278-4A82F92DEC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A6F68E6-1001-E3DB-61FB-195EA048FD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6FA4378A-33A7-50A8-F548-FBC64D588ED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2E9C19B-E1AE-967E-97F5-B4322831A6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E97DD05-CF64-E1BD-0504-19C554EAF5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B017ED03-2893-C82A-C80C-F1632EE37F6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1EC51BC5-C741-97BB-0452-B09B8CEA94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E7654A7-9E8A-6752-3C1D-B587CBECC3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2009-02-28T09:53:39Z</dcterms:created>
  <dcterms:modified xsi:type="dcterms:W3CDTF">2025-01-08T07:51:51Z</dcterms:modified>
</cp:coreProperties>
</file>