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5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2013%207%20Canada\Domingo\Analisis%20Canad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2013%207%20Canada\Domingo\Analisis%20Canad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2013%207%20Canada\Domingo\Analisis%20Canad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122607317545493E-2"/>
          <c:y val="3.0694165927259778E-2"/>
          <c:w val="0.96970417967458578"/>
          <c:h val="0.90004771677828155"/>
        </c:manualLayout>
      </c:layout>
      <c:lineChart>
        <c:grouping val="standard"/>
        <c:varyColors val="0"/>
        <c:ser>
          <c:idx val="0"/>
          <c:order val="0"/>
          <c:tx>
            <c:strRef>
              <c:f>'3 primeros'!$E$2</c:f>
              <c:strCache>
                <c:ptCount val="1"/>
                <c:pt idx="0">
                  <c:v>VET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val>
            <c:numRef>
              <c:f>'3 primeros'!$E$3:$E$72</c:f>
              <c:numCache>
                <c:formatCode>0.000</c:formatCode>
                <c:ptCount val="70"/>
                <c:pt idx="1">
                  <c:v>3.0109999999999957</c:v>
                </c:pt>
                <c:pt idx="2">
                  <c:v>3.4549999999999983</c:v>
                </c:pt>
                <c:pt idx="3">
                  <c:v>2.8739999999999952</c:v>
                </c:pt>
                <c:pt idx="4">
                  <c:v>3.1359999999999957</c:v>
                </c:pt>
                <c:pt idx="5">
                  <c:v>3.2259999999999991</c:v>
                </c:pt>
                <c:pt idx="6">
                  <c:v>3.4060000000000059</c:v>
                </c:pt>
                <c:pt idx="7">
                  <c:v>3.6419999999999959</c:v>
                </c:pt>
                <c:pt idx="8">
                  <c:v>3.4110000000000014</c:v>
                </c:pt>
                <c:pt idx="9">
                  <c:v>3.6929999999999978</c:v>
                </c:pt>
                <c:pt idx="10">
                  <c:v>3.5</c:v>
                </c:pt>
                <c:pt idx="11">
                  <c:v>3.7349999999999994</c:v>
                </c:pt>
                <c:pt idx="12">
                  <c:v>4.2009999999999934</c:v>
                </c:pt>
                <c:pt idx="13">
                  <c:v>4.0939999999999941</c:v>
                </c:pt>
                <c:pt idx="14">
                  <c:v>4.9449999999999932</c:v>
                </c:pt>
                <c:pt idx="15">
                  <c:v>18.298000000000002</c:v>
                </c:pt>
                <c:pt idx="16">
                  <c:v>4.7120000000000033</c:v>
                </c:pt>
                <c:pt idx="17">
                  <c:v>3.0859999999999985</c:v>
                </c:pt>
                <c:pt idx="18">
                  <c:v>3.2000000000000028</c:v>
                </c:pt>
                <c:pt idx="19">
                  <c:v>3.0529999999999973</c:v>
                </c:pt>
                <c:pt idx="20">
                  <c:v>3.1280000000000001</c:v>
                </c:pt>
                <c:pt idx="21">
                  <c:v>3.2680000000000007</c:v>
                </c:pt>
                <c:pt idx="22">
                  <c:v>2.4770000000000039</c:v>
                </c:pt>
                <c:pt idx="23">
                  <c:v>4.1770000000000067</c:v>
                </c:pt>
                <c:pt idx="24">
                  <c:v>3.5720000000000027</c:v>
                </c:pt>
                <c:pt idx="25">
                  <c:v>2.6059999999999945</c:v>
                </c:pt>
                <c:pt idx="26">
                  <c:v>2.590999999999994</c:v>
                </c:pt>
                <c:pt idx="27">
                  <c:v>2.4770000000000039</c:v>
                </c:pt>
                <c:pt idx="28">
                  <c:v>2.6159999999999997</c:v>
                </c:pt>
                <c:pt idx="29">
                  <c:v>2.8619999999999948</c:v>
                </c:pt>
                <c:pt idx="30">
                  <c:v>2.5739999999999981</c:v>
                </c:pt>
                <c:pt idx="31">
                  <c:v>2.5969999999999942</c:v>
                </c:pt>
                <c:pt idx="32">
                  <c:v>2.796999999999997</c:v>
                </c:pt>
                <c:pt idx="33">
                  <c:v>5.4939999999999998</c:v>
                </c:pt>
                <c:pt idx="34">
                  <c:v>2.6670000000000016</c:v>
                </c:pt>
                <c:pt idx="35">
                  <c:v>2.519999999999996</c:v>
                </c:pt>
                <c:pt idx="36">
                  <c:v>2.6310000000000002</c:v>
                </c:pt>
                <c:pt idx="37">
                  <c:v>3.2870000000000061</c:v>
                </c:pt>
                <c:pt idx="38">
                  <c:v>1.7950000000000017</c:v>
                </c:pt>
                <c:pt idx="39">
                  <c:v>2.6470000000000056</c:v>
                </c:pt>
                <c:pt idx="40">
                  <c:v>2.0400000000000063</c:v>
                </c:pt>
                <c:pt idx="41">
                  <c:v>1.3810000000000002</c:v>
                </c:pt>
                <c:pt idx="42">
                  <c:v>3.3739999999999952</c:v>
                </c:pt>
                <c:pt idx="43">
                  <c:v>1.6800000000000068</c:v>
                </c:pt>
                <c:pt idx="44">
                  <c:v>1.3239999999999981</c:v>
                </c:pt>
                <c:pt idx="45">
                  <c:v>1.0420000000000016</c:v>
                </c:pt>
                <c:pt idx="46">
                  <c:v>0.92600000000000193</c:v>
                </c:pt>
                <c:pt idx="47">
                  <c:v>2.4639999999999986</c:v>
                </c:pt>
                <c:pt idx="48">
                  <c:v>15.037000000000006</c:v>
                </c:pt>
                <c:pt idx="49">
                  <c:v>3.3760000000000048</c:v>
                </c:pt>
                <c:pt idx="50">
                  <c:v>1.7680000000000007</c:v>
                </c:pt>
                <c:pt idx="51">
                  <c:v>5.578000000000003</c:v>
                </c:pt>
                <c:pt idx="52">
                  <c:v>1.4339999999999975</c:v>
                </c:pt>
                <c:pt idx="53">
                  <c:v>1.0720000000000027</c:v>
                </c:pt>
                <c:pt idx="54">
                  <c:v>0.56100000000000705</c:v>
                </c:pt>
                <c:pt idx="55">
                  <c:v>0.71099999999999852</c:v>
                </c:pt>
                <c:pt idx="56">
                  <c:v>1.0319999999999965</c:v>
                </c:pt>
                <c:pt idx="57">
                  <c:v>0.7780000000000058</c:v>
                </c:pt>
                <c:pt idx="58">
                  <c:v>0.62000000000000455</c:v>
                </c:pt>
                <c:pt idx="59">
                  <c:v>0.83299999999999841</c:v>
                </c:pt>
                <c:pt idx="60">
                  <c:v>0.59900000000000375</c:v>
                </c:pt>
                <c:pt idx="61">
                  <c:v>0.95999999999999375</c:v>
                </c:pt>
                <c:pt idx="62">
                  <c:v>0.97299999999999898</c:v>
                </c:pt>
                <c:pt idx="63">
                  <c:v>1.1440000000000055</c:v>
                </c:pt>
                <c:pt idx="64">
                  <c:v>1.4470000000000027</c:v>
                </c:pt>
                <c:pt idx="65">
                  <c:v>1.0100000000000051</c:v>
                </c:pt>
                <c:pt idx="66">
                  <c:v>2.1490000000000009</c:v>
                </c:pt>
                <c:pt idx="67">
                  <c:v>1.8640000000000043</c:v>
                </c:pt>
                <c:pt idx="68">
                  <c:v>0.97499999999999432</c:v>
                </c:pt>
                <c:pt idx="69">
                  <c:v>1.9140000000000015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'3 primeros'!$I$2</c:f>
              <c:strCache>
                <c:ptCount val="1"/>
                <c:pt idx="0">
                  <c:v>WEB</c:v>
                </c:pt>
              </c:strCache>
            </c:strRef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val>
            <c:numRef>
              <c:f>'3 primeros'!$I$3:$I$72</c:f>
            </c:numRef>
          </c:val>
          <c:smooth val="0"/>
        </c:ser>
        <c:ser>
          <c:idx val="2"/>
          <c:order val="2"/>
          <c:tx>
            <c:strRef>
              <c:f>'3 primeros'!$M$2</c:f>
              <c:strCache>
                <c:ptCount val="1"/>
                <c:pt idx="0">
                  <c:v>ALO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'3 primeros'!$M$3:$M$72</c:f>
              <c:numCache>
                <c:formatCode>0.000</c:formatCode>
                <c:ptCount val="70"/>
                <c:pt idx="1">
                  <c:v>4.4740000000000038</c:v>
                </c:pt>
                <c:pt idx="2">
                  <c:v>4.2549999999999955</c:v>
                </c:pt>
                <c:pt idx="3">
                  <c:v>3.8580000000000041</c:v>
                </c:pt>
                <c:pt idx="4">
                  <c:v>3.828000000000003</c:v>
                </c:pt>
                <c:pt idx="5">
                  <c:v>3.8880000000000052</c:v>
                </c:pt>
                <c:pt idx="6">
                  <c:v>4.1280000000000001</c:v>
                </c:pt>
                <c:pt idx="7">
                  <c:v>4.3179999999999978</c:v>
                </c:pt>
                <c:pt idx="8">
                  <c:v>4.0409999999999968</c:v>
                </c:pt>
                <c:pt idx="9">
                  <c:v>4.1650000000000063</c:v>
                </c:pt>
                <c:pt idx="10">
                  <c:v>4.1740000000000066</c:v>
                </c:pt>
                <c:pt idx="11">
                  <c:v>4.8329999999999984</c:v>
                </c:pt>
                <c:pt idx="12">
                  <c:v>5.0450000000000017</c:v>
                </c:pt>
                <c:pt idx="13">
                  <c:v>4.867999999999995</c:v>
                </c:pt>
                <c:pt idx="14">
                  <c:v>4.9980000000000047</c:v>
                </c:pt>
                <c:pt idx="15">
                  <c:v>17.893000000000001</c:v>
                </c:pt>
                <c:pt idx="16">
                  <c:v>5.5840000000000032</c:v>
                </c:pt>
                <c:pt idx="17">
                  <c:v>3.7849999999999966</c:v>
                </c:pt>
                <c:pt idx="18">
                  <c:v>3.7939999999999969</c:v>
                </c:pt>
                <c:pt idx="19">
                  <c:v>3.4839999999999947</c:v>
                </c:pt>
                <c:pt idx="20">
                  <c:v>3.6239999999999952</c:v>
                </c:pt>
                <c:pt idx="21">
                  <c:v>3.6389999999999958</c:v>
                </c:pt>
                <c:pt idx="22">
                  <c:v>3.4939999999999998</c:v>
                </c:pt>
                <c:pt idx="23">
                  <c:v>4.3589999999999947</c:v>
                </c:pt>
                <c:pt idx="24">
                  <c:v>3.5229999999999961</c:v>
                </c:pt>
                <c:pt idx="25">
                  <c:v>3.7339999999999947</c:v>
                </c:pt>
                <c:pt idx="26">
                  <c:v>3.7729999999999961</c:v>
                </c:pt>
                <c:pt idx="27">
                  <c:v>4.0829999999999984</c:v>
                </c:pt>
                <c:pt idx="28">
                  <c:v>4.5720000000000027</c:v>
                </c:pt>
                <c:pt idx="29">
                  <c:v>5.4579999999999984</c:v>
                </c:pt>
                <c:pt idx="30">
                  <c:v>3.438999999999993</c:v>
                </c:pt>
                <c:pt idx="31">
                  <c:v>2.7950000000000017</c:v>
                </c:pt>
                <c:pt idx="32">
                  <c:v>3.0379999999999967</c:v>
                </c:pt>
                <c:pt idx="33">
                  <c:v>2.4560000000000031</c:v>
                </c:pt>
                <c:pt idx="34">
                  <c:v>2.4569999999999936</c:v>
                </c:pt>
                <c:pt idx="35">
                  <c:v>2.3469999999999942</c:v>
                </c:pt>
                <c:pt idx="36">
                  <c:v>2.0090000000000003</c:v>
                </c:pt>
                <c:pt idx="37">
                  <c:v>1.8439999999999941</c:v>
                </c:pt>
                <c:pt idx="38">
                  <c:v>1.7259999999999991</c:v>
                </c:pt>
                <c:pt idx="39">
                  <c:v>1.7930000000000064</c:v>
                </c:pt>
                <c:pt idx="40">
                  <c:v>1.7469999999999999</c:v>
                </c:pt>
                <c:pt idx="41">
                  <c:v>1.7450000000000045</c:v>
                </c:pt>
                <c:pt idx="42">
                  <c:v>1.5889999999999986</c:v>
                </c:pt>
                <c:pt idx="43">
                  <c:v>2.6460000000000008</c:v>
                </c:pt>
                <c:pt idx="44">
                  <c:v>2.4749999999999943</c:v>
                </c:pt>
                <c:pt idx="45">
                  <c:v>1.6059999999999945</c:v>
                </c:pt>
                <c:pt idx="46">
                  <c:v>14.971000000000004</c:v>
                </c:pt>
                <c:pt idx="47">
                  <c:v>3.7639999999999958</c:v>
                </c:pt>
                <c:pt idx="48">
                  <c:v>1.6989999999999981</c:v>
                </c:pt>
                <c:pt idx="49">
                  <c:v>1.0720000000000027</c:v>
                </c:pt>
                <c:pt idx="50">
                  <c:v>0.82999999999999829</c:v>
                </c:pt>
                <c:pt idx="51">
                  <c:v>0.89499999999999602</c:v>
                </c:pt>
                <c:pt idx="52">
                  <c:v>0.73399999999999466</c:v>
                </c:pt>
                <c:pt idx="53">
                  <c:v>0.89000000000000057</c:v>
                </c:pt>
                <c:pt idx="54">
                  <c:v>0.75799999999999557</c:v>
                </c:pt>
                <c:pt idx="55">
                  <c:v>0.6910000000000025</c:v>
                </c:pt>
                <c:pt idx="56">
                  <c:v>0.45699999999999363</c:v>
                </c:pt>
                <c:pt idx="57">
                  <c:v>0.42900000000000205</c:v>
                </c:pt>
                <c:pt idx="58">
                  <c:v>1.2540000000000049</c:v>
                </c:pt>
                <c:pt idx="59">
                  <c:v>0.61599999999999966</c:v>
                </c:pt>
                <c:pt idx="60">
                  <c:v>0.51600000000000534</c:v>
                </c:pt>
                <c:pt idx="61">
                  <c:v>3.3520000000000039</c:v>
                </c:pt>
                <c:pt idx="62">
                  <c:v>0.88400000000000034</c:v>
                </c:pt>
                <c:pt idx="63">
                  <c:v>1.894999999999996</c:v>
                </c:pt>
                <c:pt idx="64">
                  <c:v>0.54300000000000637</c:v>
                </c:pt>
                <c:pt idx="65">
                  <c:v>0.59900000000000375</c:v>
                </c:pt>
                <c:pt idx="66">
                  <c:v>0.48999999999999488</c:v>
                </c:pt>
                <c:pt idx="67">
                  <c:v>0.51300000000000523</c:v>
                </c:pt>
                <c:pt idx="68">
                  <c:v>0.20300000000000296</c:v>
                </c:pt>
                <c:pt idx="69">
                  <c:v>1.0169999999999959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'3 primeros'!$Q$2</c:f>
              <c:strCache>
                <c:ptCount val="1"/>
                <c:pt idx="0">
                  <c:v>MAS</c:v>
                </c:pt>
              </c:strCache>
            </c:strRef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val>
            <c:numRef>
              <c:f>'3 primeros'!$Q$3:$Q$71</c:f>
            </c:numRef>
          </c:val>
          <c:smooth val="0"/>
        </c:ser>
        <c:ser>
          <c:idx val="4"/>
          <c:order val="4"/>
          <c:tx>
            <c:strRef>
              <c:f>'3 primeros'!$U$2</c:f>
              <c:strCache>
                <c:ptCount val="1"/>
                <c:pt idx="0">
                  <c:v>RAI</c:v>
                </c:pt>
              </c:strCache>
            </c:strRef>
          </c:tx>
          <c:spPr>
            <a:ln w="38100">
              <a:solidFill>
                <a:srgbClr val="00B050"/>
              </a:solidFill>
              <a:prstDash val="dash"/>
            </a:ln>
          </c:spPr>
          <c:marker>
            <c:symbol val="none"/>
          </c:marker>
          <c:val>
            <c:numRef>
              <c:f>'3 primeros'!$U$3:$U$71</c:f>
            </c:numRef>
          </c:val>
          <c:smooth val="0"/>
        </c:ser>
        <c:ser>
          <c:idx val="5"/>
          <c:order val="5"/>
          <c:tx>
            <c:strRef>
              <c:f>'3 primeros'!$Y$2</c:f>
              <c:strCache>
                <c:ptCount val="1"/>
                <c:pt idx="0">
                  <c:v>ROS</c:v>
                </c:pt>
              </c:strCache>
            </c:strRef>
          </c:tx>
          <c:marker>
            <c:symbol val="none"/>
          </c:marker>
          <c:val>
            <c:numRef>
              <c:f>'3 primeros'!$Y$3:$Y$72</c:f>
            </c:numRef>
          </c:val>
          <c:smooth val="0"/>
        </c:ser>
        <c:ser>
          <c:idx val="6"/>
          <c:order val="6"/>
          <c:tx>
            <c:strRef>
              <c:f>'3 primeros'!$AC$2</c:f>
              <c:strCache>
                <c:ptCount val="1"/>
                <c:pt idx="0">
                  <c:v>HAM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</a:ln>
          </c:spPr>
          <c:marker>
            <c:symbol val="none"/>
          </c:marker>
          <c:val>
            <c:numRef>
              <c:f>'3 primeros'!$AC$3:$AC$72</c:f>
              <c:numCache>
                <c:formatCode>0.000</c:formatCode>
                <c:ptCount val="70"/>
                <c:pt idx="1">
                  <c:v>3.8289999999999935</c:v>
                </c:pt>
                <c:pt idx="2">
                  <c:v>3.7879999999999967</c:v>
                </c:pt>
                <c:pt idx="3">
                  <c:v>3.5630000000000024</c:v>
                </c:pt>
                <c:pt idx="4">
                  <c:v>3.5079999999999956</c:v>
                </c:pt>
                <c:pt idx="5">
                  <c:v>3.3589999999999947</c:v>
                </c:pt>
                <c:pt idx="6">
                  <c:v>3.5030000000000001</c:v>
                </c:pt>
                <c:pt idx="7">
                  <c:v>3.7469999999999999</c:v>
                </c:pt>
                <c:pt idx="8">
                  <c:v>3.9680000000000035</c:v>
                </c:pt>
                <c:pt idx="9">
                  <c:v>4.1029999999999944</c:v>
                </c:pt>
                <c:pt idx="10">
                  <c:v>4.453000000000003</c:v>
                </c:pt>
                <c:pt idx="11">
                  <c:v>4.6290000000000049</c:v>
                </c:pt>
                <c:pt idx="12">
                  <c:v>4.3349999999999937</c:v>
                </c:pt>
                <c:pt idx="13">
                  <c:v>4.4680000000000035</c:v>
                </c:pt>
                <c:pt idx="14">
                  <c:v>4.304000000000002</c:v>
                </c:pt>
                <c:pt idx="15">
                  <c:v>4.1740000000000066</c:v>
                </c:pt>
                <c:pt idx="16">
                  <c:v>4.0930000000000035</c:v>
                </c:pt>
                <c:pt idx="17">
                  <c:v>4.375</c:v>
                </c:pt>
                <c:pt idx="18">
                  <c:v>17.941000000000003</c:v>
                </c:pt>
                <c:pt idx="19">
                  <c:v>5.4279999999999973</c:v>
                </c:pt>
                <c:pt idx="20">
                  <c:v>3.811000000000007</c:v>
                </c:pt>
                <c:pt idx="21">
                  <c:v>3.9509999999999934</c:v>
                </c:pt>
                <c:pt idx="22">
                  <c:v>3.9309999999999974</c:v>
                </c:pt>
                <c:pt idx="23">
                  <c:v>3.5190000000000055</c:v>
                </c:pt>
                <c:pt idx="24">
                  <c:v>3.8070000000000022</c:v>
                </c:pt>
                <c:pt idx="25">
                  <c:v>3.965999999999994</c:v>
                </c:pt>
                <c:pt idx="26">
                  <c:v>3.0120000000000005</c:v>
                </c:pt>
                <c:pt idx="27">
                  <c:v>3.0930000000000035</c:v>
                </c:pt>
                <c:pt idx="28">
                  <c:v>3.7870000000000061</c:v>
                </c:pt>
                <c:pt idx="29">
                  <c:v>3.0589999999999975</c:v>
                </c:pt>
                <c:pt idx="30">
                  <c:v>3.097999999999999</c:v>
                </c:pt>
                <c:pt idx="31">
                  <c:v>2.6779999999999973</c:v>
                </c:pt>
                <c:pt idx="32">
                  <c:v>3.3100000000000023</c:v>
                </c:pt>
                <c:pt idx="33">
                  <c:v>2.9260000000000019</c:v>
                </c:pt>
                <c:pt idx="34">
                  <c:v>3.1500000000000057</c:v>
                </c:pt>
                <c:pt idx="35">
                  <c:v>2.5939999999999941</c:v>
                </c:pt>
                <c:pt idx="36">
                  <c:v>2.7960000000000065</c:v>
                </c:pt>
                <c:pt idx="37">
                  <c:v>3.1159999999999997</c:v>
                </c:pt>
                <c:pt idx="38">
                  <c:v>2.0550000000000068</c:v>
                </c:pt>
                <c:pt idx="39">
                  <c:v>1.9120000000000061</c:v>
                </c:pt>
                <c:pt idx="40">
                  <c:v>1.7690000000000055</c:v>
                </c:pt>
                <c:pt idx="41">
                  <c:v>1.7480000000000047</c:v>
                </c:pt>
                <c:pt idx="42">
                  <c:v>1.8080000000000069</c:v>
                </c:pt>
                <c:pt idx="43">
                  <c:v>2.0759999999999934</c:v>
                </c:pt>
                <c:pt idx="44">
                  <c:v>1.7650000000000006</c:v>
                </c:pt>
                <c:pt idx="45">
                  <c:v>2.1770000000000067</c:v>
                </c:pt>
                <c:pt idx="46">
                  <c:v>2.0999999999999943</c:v>
                </c:pt>
                <c:pt idx="47">
                  <c:v>15.546000000000006</c:v>
                </c:pt>
                <c:pt idx="48">
                  <c:v>4.1979999999999933</c:v>
                </c:pt>
                <c:pt idx="49">
                  <c:v>2.2219999999999942</c:v>
                </c:pt>
                <c:pt idx="50">
                  <c:v>1.9759999999999991</c:v>
                </c:pt>
                <c:pt idx="51">
                  <c:v>1.5729999999999933</c:v>
                </c:pt>
                <c:pt idx="52">
                  <c:v>1.230000000000004</c:v>
                </c:pt>
                <c:pt idx="53">
                  <c:v>1.5859999999999985</c:v>
                </c:pt>
                <c:pt idx="54">
                  <c:v>1.5600000000000023</c:v>
                </c:pt>
                <c:pt idx="55">
                  <c:v>1.1550000000000011</c:v>
                </c:pt>
                <c:pt idx="56">
                  <c:v>0.72700000000000387</c:v>
                </c:pt>
                <c:pt idx="57">
                  <c:v>0.6460000000000008</c:v>
                </c:pt>
                <c:pt idx="58">
                  <c:v>1.7639999999999958</c:v>
                </c:pt>
                <c:pt idx="59">
                  <c:v>0.65099999999999625</c:v>
                </c:pt>
                <c:pt idx="60">
                  <c:v>0.71899999999999409</c:v>
                </c:pt>
                <c:pt idx="61">
                  <c:v>3.5849999999999937</c:v>
                </c:pt>
                <c:pt idx="62">
                  <c:v>1.5840000000000032</c:v>
                </c:pt>
                <c:pt idx="63">
                  <c:v>1.7129999999999939</c:v>
                </c:pt>
                <c:pt idx="64">
                  <c:v>1.242999999999995</c:v>
                </c:pt>
                <c:pt idx="65">
                  <c:v>0.73300000000000409</c:v>
                </c:pt>
                <c:pt idx="66">
                  <c:v>0.80400000000000205</c:v>
                </c:pt>
                <c:pt idx="67">
                  <c:v>0.47100000000000364</c:v>
                </c:pt>
                <c:pt idx="68">
                  <c:v>0.3539999999999992</c:v>
                </c:pt>
                <c:pt idx="69">
                  <c:v>0.79699999999999704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'3 primeros'!$AG$2</c:f>
              <c:strCache>
                <c:ptCount val="1"/>
                <c:pt idx="0">
                  <c:v>DIR</c:v>
                </c:pt>
              </c:strCache>
            </c:strRef>
          </c:tx>
          <c:marker>
            <c:symbol val="none"/>
          </c:marker>
          <c:val>
            <c:numRef>
              <c:f>'3 primeros'!$AG$3:$AG$71</c:f>
            </c:numRef>
          </c:val>
          <c:smooth val="0"/>
        </c:ser>
        <c:ser>
          <c:idx val="8"/>
          <c:order val="8"/>
          <c:tx>
            <c:strRef>
              <c:f>'3 primeros'!$AK$2</c:f>
              <c:strCache>
                <c:ptCount val="1"/>
                <c:pt idx="0">
                  <c:v>VER</c:v>
                </c:pt>
              </c:strCache>
            </c:strRef>
          </c:tx>
          <c:marker>
            <c:symbol val="none"/>
          </c:marker>
          <c:val>
            <c:numRef>
              <c:f>'3 primeros'!$AK$3:$AK$71</c:f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524160"/>
        <c:axId val="30525696"/>
      </c:lineChart>
      <c:catAx>
        <c:axId val="30524160"/>
        <c:scaling>
          <c:orientation val="minMax"/>
        </c:scaling>
        <c:delete val="0"/>
        <c:axPos val="b"/>
        <c:majorTickMark val="out"/>
        <c:minorTickMark val="none"/>
        <c:tickLblPos val="nextTo"/>
        <c:crossAx val="30525696"/>
        <c:crosses val="autoZero"/>
        <c:auto val="1"/>
        <c:lblAlgn val="ctr"/>
        <c:lblOffset val="100"/>
        <c:noMultiLvlLbl val="0"/>
      </c:catAx>
      <c:valAx>
        <c:axId val="30525696"/>
        <c:scaling>
          <c:orientation val="minMax"/>
          <c:max val="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524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710812729229926"/>
          <c:y val="4.6259587981292941E-2"/>
          <c:w val="9.4545171924838328E-2"/>
          <c:h val="0.31585350774918736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047721830823778E-2"/>
          <c:y val="3.1062204376272072E-2"/>
          <c:w val="0.96593941382327209"/>
          <c:h val="0.89884923875547629"/>
        </c:manualLayout>
      </c:layout>
      <c:lineChart>
        <c:grouping val="standard"/>
        <c:varyColors val="0"/>
        <c:ser>
          <c:idx val="0"/>
          <c:order val="0"/>
          <c:tx>
            <c:strRef>
              <c:f>'5 6 7 y 8'!$E$2</c:f>
              <c:strCache>
                <c:ptCount val="1"/>
                <c:pt idx="0">
                  <c:v>VET</c:v>
                </c:pt>
              </c:strCache>
            </c:strRef>
          </c:tx>
          <c:spPr>
            <a:ln w="38100">
              <a:solidFill>
                <a:srgbClr val="0000FF"/>
              </a:solidFill>
            </a:ln>
          </c:spPr>
          <c:marker>
            <c:symbol val="none"/>
          </c:marker>
          <c:val>
            <c:numRef>
              <c:f>'5 6 7 y 8'!$E$3:$E$72</c:f>
            </c:numRef>
          </c:val>
          <c:smooth val="0"/>
        </c:ser>
        <c:ser>
          <c:idx val="1"/>
          <c:order val="1"/>
          <c:tx>
            <c:strRef>
              <c:f>'5 6 7 y 8'!$I$2</c:f>
              <c:strCache>
                <c:ptCount val="1"/>
                <c:pt idx="0">
                  <c:v>WEB</c:v>
                </c:pt>
              </c:strCache>
            </c:strRef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val>
            <c:numRef>
              <c:f>'5 6 7 y 8'!$I$3:$I$72</c:f>
            </c:numRef>
          </c:val>
          <c:smooth val="0"/>
        </c:ser>
        <c:ser>
          <c:idx val="2"/>
          <c:order val="2"/>
          <c:tx>
            <c:strRef>
              <c:f>'5 6 7 y 8'!$M$2</c:f>
              <c:strCache>
                <c:ptCount val="1"/>
                <c:pt idx="0">
                  <c:v>ALO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'5 6 7 y 8'!$M$3:$M$72</c:f>
            </c:numRef>
          </c:val>
          <c:smooth val="0"/>
        </c:ser>
        <c:ser>
          <c:idx val="3"/>
          <c:order val="3"/>
          <c:tx>
            <c:strRef>
              <c:f>'5 6 7 y 8'!$Q$2</c:f>
              <c:strCache>
                <c:ptCount val="1"/>
                <c:pt idx="0">
                  <c:v>MAS</c:v>
                </c:pt>
              </c:strCache>
            </c:strRef>
          </c:tx>
          <c:spPr>
            <a:ln w="38100">
              <a:solidFill>
                <a:srgbClr val="FF2121"/>
              </a:solidFill>
              <a:prstDash val="sysDash"/>
            </a:ln>
          </c:spPr>
          <c:marker>
            <c:symbol val="none"/>
          </c:marker>
          <c:val>
            <c:numRef>
              <c:f>'5 6 7 y 8'!$Q$3:$Q$71</c:f>
              <c:numCache>
                <c:formatCode>0.000</c:formatCode>
                <c:ptCount val="69"/>
                <c:pt idx="1">
                  <c:v>6.2129999999999939</c:v>
                </c:pt>
                <c:pt idx="2">
                  <c:v>4.4030000000000058</c:v>
                </c:pt>
                <c:pt idx="3">
                  <c:v>4.1580000000000013</c:v>
                </c:pt>
                <c:pt idx="4">
                  <c:v>4.695999999999998</c:v>
                </c:pt>
                <c:pt idx="5">
                  <c:v>8.7669999999999959</c:v>
                </c:pt>
                <c:pt idx="6">
                  <c:v>5.4069999999999965</c:v>
                </c:pt>
                <c:pt idx="7">
                  <c:v>6.4479999999999933</c:v>
                </c:pt>
                <c:pt idx="8">
                  <c:v>6.6230000000000047</c:v>
                </c:pt>
                <c:pt idx="9">
                  <c:v>7.1710000000000065</c:v>
                </c:pt>
                <c:pt idx="10">
                  <c:v>7.2349999999999994</c:v>
                </c:pt>
                <c:pt idx="11">
                  <c:v>8.0139999999999958</c:v>
                </c:pt>
                <c:pt idx="12">
                  <c:v>5.0430000000000064</c:v>
                </c:pt>
                <c:pt idx="13">
                  <c:v>6.3289999999999935</c:v>
                </c:pt>
                <c:pt idx="14">
                  <c:v>5.9200000000000017</c:v>
                </c:pt>
                <c:pt idx="15">
                  <c:v>5.2590000000000003</c:v>
                </c:pt>
                <c:pt idx="16">
                  <c:v>17.572000000000003</c:v>
                </c:pt>
                <c:pt idx="17">
                  <c:v>4.7729999999999961</c:v>
                </c:pt>
                <c:pt idx="18">
                  <c:v>5.5130000000000052</c:v>
                </c:pt>
                <c:pt idx="19">
                  <c:v>3.8509999999999991</c:v>
                </c:pt>
                <c:pt idx="20">
                  <c:v>3.8979999999999961</c:v>
                </c:pt>
                <c:pt idx="21">
                  <c:v>4.5160000000000053</c:v>
                </c:pt>
                <c:pt idx="22">
                  <c:v>5.078000000000003</c:v>
                </c:pt>
                <c:pt idx="23">
                  <c:v>5.0349999999999966</c:v>
                </c:pt>
                <c:pt idx="24">
                  <c:v>3.6290000000000049</c:v>
                </c:pt>
                <c:pt idx="25">
                  <c:v>4.3780000000000001</c:v>
                </c:pt>
                <c:pt idx="26">
                  <c:v>4.2720000000000056</c:v>
                </c:pt>
                <c:pt idx="27">
                  <c:v>4.2049999999999983</c:v>
                </c:pt>
                <c:pt idx="28">
                  <c:v>4.7870000000000061</c:v>
                </c:pt>
                <c:pt idx="29">
                  <c:v>4.7999999999999972</c:v>
                </c:pt>
                <c:pt idx="30">
                  <c:v>5.1280000000000001</c:v>
                </c:pt>
                <c:pt idx="31">
                  <c:v>6.3799999999999955</c:v>
                </c:pt>
                <c:pt idx="32">
                  <c:v>5.007000000000005</c:v>
                </c:pt>
                <c:pt idx="33">
                  <c:v>4.4120000000000061</c:v>
                </c:pt>
                <c:pt idx="34">
                  <c:v>3.8089999999999975</c:v>
                </c:pt>
                <c:pt idx="35">
                  <c:v>3.8730000000000047</c:v>
                </c:pt>
                <c:pt idx="36">
                  <c:v>3.9210000000000065</c:v>
                </c:pt>
                <c:pt idx="37">
                  <c:v>3.7109999999999985</c:v>
                </c:pt>
                <c:pt idx="38">
                  <c:v>4.8990000000000009</c:v>
                </c:pt>
                <c:pt idx="39">
                  <c:v>3.8379999999999939</c:v>
                </c:pt>
                <c:pt idx="40">
                  <c:v>16.757000000000005</c:v>
                </c:pt>
                <c:pt idx="41">
                  <c:v>4.429000000000002</c:v>
                </c:pt>
                <c:pt idx="42">
                  <c:v>2.9200000000000017</c:v>
                </c:pt>
                <c:pt idx="43">
                  <c:v>2.5510000000000019</c:v>
                </c:pt>
                <c:pt idx="44">
                  <c:v>2.3269999999999982</c:v>
                </c:pt>
                <c:pt idx="45">
                  <c:v>4.0660000000000025</c:v>
                </c:pt>
                <c:pt idx="46">
                  <c:v>2.8700000000000045</c:v>
                </c:pt>
                <c:pt idx="47">
                  <c:v>3.1490000000000009</c:v>
                </c:pt>
                <c:pt idx="48">
                  <c:v>2.2960000000000065</c:v>
                </c:pt>
                <c:pt idx="49">
                  <c:v>2.3050000000000068</c:v>
                </c:pt>
                <c:pt idx="50">
                  <c:v>2.3250000000000028</c:v>
                </c:pt>
                <c:pt idx="51">
                  <c:v>2.7620000000000005</c:v>
                </c:pt>
                <c:pt idx="52">
                  <c:v>2.679000000000002</c:v>
                </c:pt>
                <c:pt idx="53">
                  <c:v>3.3379999999999939</c:v>
                </c:pt>
                <c:pt idx="54">
                  <c:v>3.3700000000000045</c:v>
                </c:pt>
                <c:pt idx="55">
                  <c:v>1.8739999999999952</c:v>
                </c:pt>
                <c:pt idx="56">
                  <c:v>1.9180000000000064</c:v>
                </c:pt>
                <c:pt idx="57">
                  <c:v>1.382000000000005</c:v>
                </c:pt>
                <c:pt idx="58">
                  <c:v>1.5349999999999966</c:v>
                </c:pt>
                <c:pt idx="59">
                  <c:v>1.6919999999999931</c:v>
                </c:pt>
                <c:pt idx="60">
                  <c:v>1.6670000000000016</c:v>
                </c:pt>
                <c:pt idx="61">
                  <c:v>1.9759999999999991</c:v>
                </c:pt>
                <c:pt idx="62">
                  <c:v>1.8359999999999985</c:v>
                </c:pt>
                <c:pt idx="63">
                  <c:v>1.9120000000000061</c:v>
                </c:pt>
                <c:pt idx="64">
                  <c:v>3.6869999999999976</c:v>
                </c:pt>
                <c:pt idx="65">
                  <c:v>2.5750000000000028</c:v>
                </c:pt>
                <c:pt idx="66">
                  <c:v>1.578000000000003</c:v>
                </c:pt>
                <c:pt idx="67">
                  <c:v>2.1400000000000006</c:v>
                </c:pt>
                <c:pt idx="68">
                  <c:v>0.93899999999999295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'5 6 7 y 8'!$U$2</c:f>
              <c:strCache>
                <c:ptCount val="1"/>
                <c:pt idx="0">
                  <c:v>RAI</c:v>
                </c:pt>
              </c:strCache>
            </c:strRef>
          </c:tx>
          <c:spPr>
            <a:ln w="38100">
              <a:solidFill>
                <a:srgbClr val="00B050"/>
              </a:solidFill>
              <a:prstDash val="dash"/>
            </a:ln>
          </c:spPr>
          <c:marker>
            <c:symbol val="none"/>
          </c:marker>
          <c:val>
            <c:numRef>
              <c:f>'5 6 7 y 8'!$U$3:$U$71</c:f>
            </c:numRef>
          </c:val>
          <c:smooth val="0"/>
        </c:ser>
        <c:ser>
          <c:idx val="5"/>
          <c:order val="5"/>
          <c:tx>
            <c:strRef>
              <c:f>'5 6 7 y 8'!$Y$2</c:f>
              <c:strCache>
                <c:ptCount val="1"/>
                <c:pt idx="0">
                  <c:v>ROS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val>
            <c:numRef>
              <c:f>'5 6 7 y 8'!$Y$3:$Y$72</c:f>
              <c:numCache>
                <c:formatCode>0.000</c:formatCode>
                <c:ptCount val="70"/>
                <c:pt idx="1">
                  <c:v>4.1430000000000007</c:v>
                </c:pt>
                <c:pt idx="2">
                  <c:v>4.1299999999999955</c:v>
                </c:pt>
                <c:pt idx="3">
                  <c:v>3.6899999999999977</c:v>
                </c:pt>
                <c:pt idx="4">
                  <c:v>3.8580000000000041</c:v>
                </c:pt>
                <c:pt idx="5">
                  <c:v>3.7390000000000043</c:v>
                </c:pt>
                <c:pt idx="6">
                  <c:v>3.8990000000000009</c:v>
                </c:pt>
                <c:pt idx="7">
                  <c:v>4.2369999999999948</c:v>
                </c:pt>
                <c:pt idx="8">
                  <c:v>4.7289999999999992</c:v>
                </c:pt>
                <c:pt idx="9">
                  <c:v>4.5420000000000016</c:v>
                </c:pt>
                <c:pt idx="10">
                  <c:v>4.7540000000000049</c:v>
                </c:pt>
                <c:pt idx="11">
                  <c:v>4.8070000000000022</c:v>
                </c:pt>
                <c:pt idx="12">
                  <c:v>4.8199999999999932</c:v>
                </c:pt>
                <c:pt idx="13">
                  <c:v>17.903000000000006</c:v>
                </c:pt>
                <c:pt idx="14">
                  <c:v>4.75</c:v>
                </c:pt>
                <c:pt idx="15">
                  <c:v>3.436000000000007</c:v>
                </c:pt>
                <c:pt idx="16">
                  <c:v>3.9509999999999934</c:v>
                </c:pt>
                <c:pt idx="17">
                  <c:v>3.9950000000000045</c:v>
                </c:pt>
                <c:pt idx="18">
                  <c:v>4.2469999999999999</c:v>
                </c:pt>
                <c:pt idx="19">
                  <c:v>4.605000000000004</c:v>
                </c:pt>
                <c:pt idx="20">
                  <c:v>4.1500000000000057</c:v>
                </c:pt>
                <c:pt idx="21">
                  <c:v>4.2900000000000063</c:v>
                </c:pt>
                <c:pt idx="22">
                  <c:v>4.0520000000000067</c:v>
                </c:pt>
                <c:pt idx="23">
                  <c:v>4.3329999999999984</c:v>
                </c:pt>
                <c:pt idx="24">
                  <c:v>3.6809999999999974</c:v>
                </c:pt>
                <c:pt idx="25">
                  <c:v>4.1809999999999974</c:v>
                </c:pt>
                <c:pt idx="26">
                  <c:v>4.3649999999999949</c:v>
                </c:pt>
                <c:pt idx="27">
                  <c:v>4.215999999999994</c:v>
                </c:pt>
                <c:pt idx="28">
                  <c:v>4.7439999999999998</c:v>
                </c:pt>
                <c:pt idx="29">
                  <c:v>5.9489999999999981</c:v>
                </c:pt>
                <c:pt idx="30">
                  <c:v>18.429000000000002</c:v>
                </c:pt>
                <c:pt idx="31">
                  <c:v>6.4680000000000035</c:v>
                </c:pt>
                <c:pt idx="32">
                  <c:v>4.5829999999999984</c:v>
                </c:pt>
                <c:pt idx="33">
                  <c:v>3.9620000000000033</c:v>
                </c:pt>
                <c:pt idx="34">
                  <c:v>3.2279999999999944</c:v>
                </c:pt>
                <c:pt idx="35">
                  <c:v>4.054000000000002</c:v>
                </c:pt>
                <c:pt idx="36">
                  <c:v>3.5319999999999965</c:v>
                </c:pt>
                <c:pt idx="37">
                  <c:v>2.652000000000001</c:v>
                </c:pt>
                <c:pt idx="38">
                  <c:v>2.5829999999999984</c:v>
                </c:pt>
                <c:pt idx="39">
                  <c:v>2.4770000000000039</c:v>
                </c:pt>
                <c:pt idx="40">
                  <c:v>2.429000000000002</c:v>
                </c:pt>
                <c:pt idx="41">
                  <c:v>2.3439999999999941</c:v>
                </c:pt>
                <c:pt idx="42">
                  <c:v>2.367999999999995</c:v>
                </c:pt>
                <c:pt idx="43">
                  <c:v>2.0220000000000056</c:v>
                </c:pt>
                <c:pt idx="44">
                  <c:v>1.9969999999999999</c:v>
                </c:pt>
                <c:pt idx="45">
                  <c:v>2.5319999999999965</c:v>
                </c:pt>
                <c:pt idx="46">
                  <c:v>4.9210000000000065</c:v>
                </c:pt>
                <c:pt idx="47">
                  <c:v>3.9200000000000017</c:v>
                </c:pt>
                <c:pt idx="48">
                  <c:v>3.277000000000001</c:v>
                </c:pt>
                <c:pt idx="49">
                  <c:v>2.2019999999999982</c:v>
                </c:pt>
                <c:pt idx="50">
                  <c:v>1.5759999999999934</c:v>
                </c:pt>
                <c:pt idx="51">
                  <c:v>1.7600000000000051</c:v>
                </c:pt>
                <c:pt idx="52">
                  <c:v>1.6629999999999967</c:v>
                </c:pt>
                <c:pt idx="53">
                  <c:v>2.1209999999999951</c:v>
                </c:pt>
                <c:pt idx="54">
                  <c:v>2.507000000000005</c:v>
                </c:pt>
                <c:pt idx="55">
                  <c:v>1.215999999999994</c:v>
                </c:pt>
                <c:pt idx="56">
                  <c:v>15.680999999999997</c:v>
                </c:pt>
                <c:pt idx="57">
                  <c:v>5.5160000000000053</c:v>
                </c:pt>
                <c:pt idx="58">
                  <c:v>2.2729999999999961</c:v>
                </c:pt>
                <c:pt idx="59">
                  <c:v>1.8059999999999974</c:v>
                </c:pt>
                <c:pt idx="60">
                  <c:v>1.2909999999999968</c:v>
                </c:pt>
                <c:pt idx="61">
                  <c:v>1.929000000000002</c:v>
                </c:pt>
                <c:pt idx="62">
                  <c:v>2.465999999999994</c:v>
                </c:pt>
                <c:pt idx="63">
                  <c:v>1.3970000000000056</c:v>
                </c:pt>
                <c:pt idx="64">
                  <c:v>0.64100000000000534</c:v>
                </c:pt>
                <c:pt idx="65">
                  <c:v>1.2819999999999965</c:v>
                </c:pt>
                <c:pt idx="66">
                  <c:v>2.2129999999999939</c:v>
                </c:pt>
                <c:pt idx="67">
                  <c:v>0.75</c:v>
                </c:pt>
                <c:pt idx="68">
                  <c:v>1.4509999999999934</c:v>
                </c:pt>
                <c:pt idx="69">
                  <c:v>0.53400000000000603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'5 6 7 y 8'!$AC$2</c:f>
              <c:strCache>
                <c:ptCount val="1"/>
                <c:pt idx="0">
                  <c:v>HAM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</a:ln>
          </c:spPr>
          <c:marker>
            <c:symbol val="none"/>
          </c:marker>
          <c:val>
            <c:numRef>
              <c:f>'5 6 7 y 8'!$AC$3:$AC$72</c:f>
            </c:numRef>
          </c:val>
          <c:smooth val="0"/>
        </c:ser>
        <c:ser>
          <c:idx val="7"/>
          <c:order val="7"/>
          <c:tx>
            <c:strRef>
              <c:f>'5 6 7 y 8'!$AG$2</c:f>
              <c:strCache>
                <c:ptCount val="1"/>
                <c:pt idx="0">
                  <c:v>DIR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val>
            <c:numRef>
              <c:f>'5 6 7 y 8'!$AG$3:$AG$71</c:f>
              <c:numCache>
                <c:formatCode>0.000</c:formatCode>
                <c:ptCount val="69"/>
                <c:pt idx="1">
                  <c:v>6.6949999999999932</c:v>
                </c:pt>
                <c:pt idx="2">
                  <c:v>5.703000000000003</c:v>
                </c:pt>
                <c:pt idx="3">
                  <c:v>5.1039999999999992</c:v>
                </c:pt>
                <c:pt idx="4">
                  <c:v>4.9860000000000042</c:v>
                </c:pt>
                <c:pt idx="5">
                  <c:v>6.5430000000000064</c:v>
                </c:pt>
                <c:pt idx="6">
                  <c:v>6.5169999999999959</c:v>
                </c:pt>
                <c:pt idx="7">
                  <c:v>6.355000000000004</c:v>
                </c:pt>
                <c:pt idx="8">
                  <c:v>6.7339999999999947</c:v>
                </c:pt>
                <c:pt idx="9">
                  <c:v>7.5769999999999982</c:v>
                </c:pt>
                <c:pt idx="10">
                  <c:v>6.7620000000000005</c:v>
                </c:pt>
                <c:pt idx="11">
                  <c:v>6.8730000000000047</c:v>
                </c:pt>
                <c:pt idx="12">
                  <c:v>6.2950000000000017</c:v>
                </c:pt>
                <c:pt idx="13">
                  <c:v>5.2789999999999964</c:v>
                </c:pt>
                <c:pt idx="14">
                  <c:v>5.3229999999999933</c:v>
                </c:pt>
                <c:pt idx="15">
                  <c:v>5.4279999999999973</c:v>
                </c:pt>
                <c:pt idx="16">
                  <c:v>5.0690000000000026</c:v>
                </c:pt>
                <c:pt idx="17">
                  <c:v>4.8580000000000041</c:v>
                </c:pt>
                <c:pt idx="18">
                  <c:v>4.6760000000000019</c:v>
                </c:pt>
                <c:pt idx="19">
                  <c:v>4.7189999999999941</c:v>
                </c:pt>
                <c:pt idx="20">
                  <c:v>4.4980000000000047</c:v>
                </c:pt>
                <c:pt idx="21">
                  <c:v>4.6189999999999998</c:v>
                </c:pt>
                <c:pt idx="22">
                  <c:v>4.7609999999999957</c:v>
                </c:pt>
                <c:pt idx="23">
                  <c:v>4.4680000000000035</c:v>
                </c:pt>
                <c:pt idx="24">
                  <c:v>4.4699999999999989</c:v>
                </c:pt>
                <c:pt idx="25">
                  <c:v>4.1140000000000043</c:v>
                </c:pt>
                <c:pt idx="26">
                  <c:v>4.125</c:v>
                </c:pt>
                <c:pt idx="27">
                  <c:v>4.0439999999999969</c:v>
                </c:pt>
                <c:pt idx="28">
                  <c:v>3.9429999999999978</c:v>
                </c:pt>
                <c:pt idx="29">
                  <c:v>5.1800000000000068</c:v>
                </c:pt>
                <c:pt idx="30">
                  <c:v>4.0430000000000064</c:v>
                </c:pt>
                <c:pt idx="31">
                  <c:v>3.9159999999999968</c:v>
                </c:pt>
                <c:pt idx="32">
                  <c:v>3.9200000000000017</c:v>
                </c:pt>
                <c:pt idx="33">
                  <c:v>3.8089999999999975</c:v>
                </c:pt>
                <c:pt idx="34">
                  <c:v>3.8670000000000044</c:v>
                </c:pt>
                <c:pt idx="35">
                  <c:v>3.7150000000000034</c:v>
                </c:pt>
                <c:pt idx="36">
                  <c:v>3.6949999999999932</c:v>
                </c:pt>
                <c:pt idx="37">
                  <c:v>3.5060000000000002</c:v>
                </c:pt>
                <c:pt idx="38">
                  <c:v>3.5160000000000053</c:v>
                </c:pt>
                <c:pt idx="39">
                  <c:v>3.4609999999999985</c:v>
                </c:pt>
                <c:pt idx="40">
                  <c:v>3.1440000000000055</c:v>
                </c:pt>
                <c:pt idx="41">
                  <c:v>3.242999999999995</c:v>
                </c:pt>
                <c:pt idx="42">
                  <c:v>3.1170000000000044</c:v>
                </c:pt>
                <c:pt idx="43">
                  <c:v>2.8960000000000008</c:v>
                </c:pt>
                <c:pt idx="44">
                  <c:v>2.75</c:v>
                </c:pt>
                <c:pt idx="45">
                  <c:v>2.8790000000000049</c:v>
                </c:pt>
                <c:pt idx="46">
                  <c:v>3.8979999999999961</c:v>
                </c:pt>
                <c:pt idx="47">
                  <c:v>3.2060000000000031</c:v>
                </c:pt>
                <c:pt idx="48">
                  <c:v>2.777000000000001</c:v>
                </c:pt>
                <c:pt idx="49">
                  <c:v>2.7090000000000032</c:v>
                </c:pt>
                <c:pt idx="50">
                  <c:v>2.953000000000003</c:v>
                </c:pt>
                <c:pt idx="51">
                  <c:v>2.953000000000003</c:v>
                </c:pt>
                <c:pt idx="52">
                  <c:v>2.445999999999998</c:v>
                </c:pt>
                <c:pt idx="53">
                  <c:v>2.7690000000000055</c:v>
                </c:pt>
                <c:pt idx="54">
                  <c:v>2.5810000000000031</c:v>
                </c:pt>
                <c:pt idx="55">
                  <c:v>16.894999999999996</c:v>
                </c:pt>
                <c:pt idx="56">
                  <c:v>4.8119999999999976</c:v>
                </c:pt>
                <c:pt idx="57">
                  <c:v>3.2129999999999939</c:v>
                </c:pt>
                <c:pt idx="58">
                  <c:v>2.9320000000000022</c:v>
                </c:pt>
                <c:pt idx="59">
                  <c:v>3.1560000000000059</c:v>
                </c:pt>
                <c:pt idx="60">
                  <c:v>2.2729999999999961</c:v>
                </c:pt>
                <c:pt idx="61">
                  <c:v>1.9569999999999936</c:v>
                </c:pt>
                <c:pt idx="62">
                  <c:v>1.840999999999994</c:v>
                </c:pt>
                <c:pt idx="63">
                  <c:v>2.1629999999999967</c:v>
                </c:pt>
                <c:pt idx="64">
                  <c:v>4.8689999999999998</c:v>
                </c:pt>
                <c:pt idx="65">
                  <c:v>3.0180000000000007</c:v>
                </c:pt>
                <c:pt idx="66">
                  <c:v>3.0600000000000023</c:v>
                </c:pt>
                <c:pt idx="67">
                  <c:v>2.215999999999994</c:v>
                </c:pt>
                <c:pt idx="68">
                  <c:v>4.6929999999999978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'5 6 7 y 8'!$AK$2</c:f>
              <c:strCache>
                <c:ptCount val="1"/>
                <c:pt idx="0">
                  <c:v>VER</c:v>
                </c:pt>
              </c:strCache>
            </c:strRef>
          </c:tx>
          <c:spPr>
            <a:ln>
              <a:solidFill>
                <a:srgbClr val="00B050"/>
              </a:solidFill>
              <a:prstDash val="sysDash"/>
            </a:ln>
          </c:spPr>
          <c:marker>
            <c:symbol val="none"/>
          </c:marker>
          <c:val>
            <c:numRef>
              <c:f>'5 6 7 y 8'!$AK$3:$AK$71</c:f>
              <c:numCache>
                <c:formatCode>0.000</c:formatCode>
                <c:ptCount val="69"/>
                <c:pt idx="1">
                  <c:v>5.6430000000000007</c:v>
                </c:pt>
                <c:pt idx="2">
                  <c:v>4.1929999999999978</c:v>
                </c:pt>
                <c:pt idx="3">
                  <c:v>4.4270000000000067</c:v>
                </c:pt>
                <c:pt idx="4">
                  <c:v>5.3689999999999998</c:v>
                </c:pt>
                <c:pt idx="5">
                  <c:v>5.2900000000000063</c:v>
                </c:pt>
                <c:pt idx="6">
                  <c:v>4.5010000000000048</c:v>
                </c:pt>
                <c:pt idx="7">
                  <c:v>4.4099999999999966</c:v>
                </c:pt>
                <c:pt idx="8">
                  <c:v>4.6979999999999933</c:v>
                </c:pt>
                <c:pt idx="9">
                  <c:v>4.8010000000000019</c:v>
                </c:pt>
                <c:pt idx="10">
                  <c:v>6.090999999999994</c:v>
                </c:pt>
                <c:pt idx="11">
                  <c:v>6.3430000000000035</c:v>
                </c:pt>
                <c:pt idx="12">
                  <c:v>20.122</c:v>
                </c:pt>
                <c:pt idx="13">
                  <c:v>7.340999999999994</c:v>
                </c:pt>
                <c:pt idx="14">
                  <c:v>5.1700000000000017</c:v>
                </c:pt>
                <c:pt idx="15">
                  <c:v>4.7819999999999965</c:v>
                </c:pt>
                <c:pt idx="16">
                  <c:v>4.7150000000000034</c:v>
                </c:pt>
                <c:pt idx="17">
                  <c:v>4.5859999999999985</c:v>
                </c:pt>
                <c:pt idx="18">
                  <c:v>4.6710000000000065</c:v>
                </c:pt>
                <c:pt idx="19">
                  <c:v>4.7990000000000066</c:v>
                </c:pt>
                <c:pt idx="20">
                  <c:v>4.7330000000000041</c:v>
                </c:pt>
                <c:pt idx="21">
                  <c:v>5.2180000000000035</c:v>
                </c:pt>
                <c:pt idx="22">
                  <c:v>4.7139999999999986</c:v>
                </c:pt>
                <c:pt idx="23">
                  <c:v>4.5060000000000002</c:v>
                </c:pt>
                <c:pt idx="24">
                  <c:v>4.340999999999994</c:v>
                </c:pt>
                <c:pt idx="25">
                  <c:v>4.2540000000000049</c:v>
                </c:pt>
                <c:pt idx="26">
                  <c:v>4.0939999999999941</c:v>
                </c:pt>
                <c:pt idx="27">
                  <c:v>3.7249999999999943</c:v>
                </c:pt>
                <c:pt idx="28">
                  <c:v>4.6440000000000055</c:v>
                </c:pt>
                <c:pt idx="29">
                  <c:v>4.3610000000000042</c:v>
                </c:pt>
                <c:pt idx="30">
                  <c:v>4.1809999999999974</c:v>
                </c:pt>
                <c:pt idx="31">
                  <c:v>4.2669999999999959</c:v>
                </c:pt>
                <c:pt idx="32">
                  <c:v>4.3419999999999987</c:v>
                </c:pt>
                <c:pt idx="33">
                  <c:v>4.6479999999999961</c:v>
                </c:pt>
                <c:pt idx="34">
                  <c:v>3.8919999999999959</c:v>
                </c:pt>
                <c:pt idx="35">
                  <c:v>3.7409999999999997</c:v>
                </c:pt>
                <c:pt idx="36">
                  <c:v>4.0379999999999967</c:v>
                </c:pt>
                <c:pt idx="37">
                  <c:v>3.6770000000000067</c:v>
                </c:pt>
                <c:pt idx="38">
                  <c:v>3.2199999999999989</c:v>
                </c:pt>
                <c:pt idx="39">
                  <c:v>3.2990000000000066</c:v>
                </c:pt>
                <c:pt idx="40">
                  <c:v>3.2319999999999993</c:v>
                </c:pt>
                <c:pt idx="41">
                  <c:v>3.0079999999999956</c:v>
                </c:pt>
                <c:pt idx="42">
                  <c:v>2.9129999999999967</c:v>
                </c:pt>
                <c:pt idx="43">
                  <c:v>2.8310000000000031</c:v>
                </c:pt>
                <c:pt idx="44">
                  <c:v>2.8659999999999997</c:v>
                </c:pt>
                <c:pt idx="45">
                  <c:v>2.909000000000006</c:v>
                </c:pt>
                <c:pt idx="46">
                  <c:v>3.5259999999999962</c:v>
                </c:pt>
                <c:pt idx="47">
                  <c:v>3.1189999999999998</c:v>
                </c:pt>
                <c:pt idx="48">
                  <c:v>2.8130000000000024</c:v>
                </c:pt>
                <c:pt idx="49">
                  <c:v>2.7800000000000011</c:v>
                </c:pt>
                <c:pt idx="50">
                  <c:v>2.8739999999999952</c:v>
                </c:pt>
                <c:pt idx="51">
                  <c:v>2.894999999999996</c:v>
                </c:pt>
                <c:pt idx="52">
                  <c:v>2.5960000000000036</c:v>
                </c:pt>
                <c:pt idx="53">
                  <c:v>2.7680000000000007</c:v>
                </c:pt>
                <c:pt idx="54">
                  <c:v>2.7999999999999972</c:v>
                </c:pt>
                <c:pt idx="55">
                  <c:v>2.6209999999999951</c:v>
                </c:pt>
                <c:pt idx="56">
                  <c:v>15.879999999999995</c:v>
                </c:pt>
                <c:pt idx="57">
                  <c:v>4.1069999999999993</c:v>
                </c:pt>
                <c:pt idx="58">
                  <c:v>2.0330000000000013</c:v>
                </c:pt>
                <c:pt idx="59">
                  <c:v>2.1119999999999948</c:v>
                </c:pt>
                <c:pt idx="60">
                  <c:v>1.909000000000006</c:v>
                </c:pt>
                <c:pt idx="61">
                  <c:v>2.0999999999999943</c:v>
                </c:pt>
                <c:pt idx="62">
                  <c:v>2.0280000000000058</c:v>
                </c:pt>
                <c:pt idx="63">
                  <c:v>2.1110000000000042</c:v>
                </c:pt>
                <c:pt idx="64">
                  <c:v>1.945999999999998</c:v>
                </c:pt>
                <c:pt idx="65">
                  <c:v>2.5109999999999957</c:v>
                </c:pt>
                <c:pt idx="66">
                  <c:v>2.9699999999999989</c:v>
                </c:pt>
                <c:pt idx="67">
                  <c:v>3.4180000000000064</c:v>
                </c:pt>
                <c:pt idx="68">
                  <c:v>3.9170000000000016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371648"/>
        <c:axId val="38215680"/>
      </c:lineChart>
      <c:catAx>
        <c:axId val="33371648"/>
        <c:scaling>
          <c:orientation val="minMax"/>
        </c:scaling>
        <c:delete val="0"/>
        <c:axPos val="b"/>
        <c:majorTickMark val="out"/>
        <c:minorTickMark val="none"/>
        <c:tickLblPos val="nextTo"/>
        <c:crossAx val="38215680"/>
        <c:crosses val="autoZero"/>
        <c:auto val="1"/>
        <c:lblAlgn val="ctr"/>
        <c:lblOffset val="100"/>
        <c:noMultiLvlLbl val="0"/>
      </c:catAx>
      <c:valAx>
        <c:axId val="38215680"/>
        <c:scaling>
          <c:orientation val="minMax"/>
          <c:max val="9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371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90459074674764"/>
          <c:y val="3.2309741740159312E-2"/>
          <c:w val="0.10468304068218286"/>
          <c:h val="0.36743467061202467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277361881488953E-2"/>
          <c:y val="2.6915199236459079E-2"/>
          <c:w val="0.96963804093453831"/>
          <c:h val="0.91235351944643284"/>
        </c:manualLayout>
      </c:layout>
      <c:lineChart>
        <c:grouping val="standard"/>
        <c:varyColors val="0"/>
        <c:ser>
          <c:idx val="0"/>
          <c:order val="0"/>
          <c:tx>
            <c:strRef>
              <c:f>'Hoja2 (2)'!$N$1</c:f>
              <c:strCache>
                <c:ptCount val="1"/>
                <c:pt idx="0">
                  <c:v>VET</c:v>
                </c:pt>
              </c:strCache>
            </c:strRef>
          </c:tx>
          <c:spPr>
            <a:ln w="38100">
              <a:solidFill>
                <a:srgbClr val="0000FF"/>
              </a:solidFill>
              <a:prstDash val="dash"/>
            </a:ln>
          </c:spPr>
          <c:marker>
            <c:symbol val="none"/>
          </c:marker>
          <c:val>
            <c:numRef>
              <c:f>'Hoja2 (2)'!$N$2:$N$71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3.7324999999999999</c:v>
                </c:pt>
                <c:pt idx="16">
                  <c:v>7.4649999999999999</c:v>
                </c:pt>
                <c:pt idx="17">
                  <c:v>6.1760000000000002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'Hoja2 (2)'!$O$1</c:f>
              <c:strCache>
                <c:ptCount val="1"/>
                <c:pt idx="0">
                  <c:v>ALO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'Hoja2 (2)'!$O$2:$O$71</c:f>
              <c:numCache>
                <c:formatCode>General</c:formatCode>
                <c:ptCount val="70"/>
                <c:pt idx="0">
                  <c:v>5.4790000000000001</c:v>
                </c:pt>
                <c:pt idx="1">
                  <c:v>6.9420000000000002</c:v>
                </c:pt>
                <c:pt idx="2">
                  <c:v>7.742</c:v>
                </c:pt>
                <c:pt idx="3">
                  <c:v>8.7260000000000009</c:v>
                </c:pt>
                <c:pt idx="4">
                  <c:v>9.4179999999999993</c:v>
                </c:pt>
                <c:pt idx="5">
                  <c:v>10.08</c:v>
                </c:pt>
                <c:pt idx="6">
                  <c:v>10.802</c:v>
                </c:pt>
                <c:pt idx="7">
                  <c:v>11.478</c:v>
                </c:pt>
                <c:pt idx="8">
                  <c:v>12.108000000000001</c:v>
                </c:pt>
                <c:pt idx="9">
                  <c:v>12.58</c:v>
                </c:pt>
                <c:pt idx="10">
                  <c:v>13.254</c:v>
                </c:pt>
                <c:pt idx="11">
                  <c:v>14.352</c:v>
                </c:pt>
                <c:pt idx="12">
                  <c:v>15.196</c:v>
                </c:pt>
                <c:pt idx="13">
                  <c:v>15.97</c:v>
                </c:pt>
                <c:pt idx="14">
                  <c:v>16.023</c:v>
                </c:pt>
                <c:pt idx="15">
                  <c:v>19.988999999999997</c:v>
                </c:pt>
                <c:pt idx="16">
                  <c:v>23.954999999999998</c:v>
                </c:pt>
                <c:pt idx="17">
                  <c:v>23.364999999999998</c:v>
                </c:pt>
                <c:pt idx="18">
                  <c:v>17.783000000000001</c:v>
                </c:pt>
                <c:pt idx="19">
                  <c:v>18.213999999999999</c:v>
                </c:pt>
                <c:pt idx="20">
                  <c:v>18.71</c:v>
                </c:pt>
                <c:pt idx="21">
                  <c:v>19.081</c:v>
                </c:pt>
                <c:pt idx="22">
                  <c:v>20.097999999999999</c:v>
                </c:pt>
                <c:pt idx="23">
                  <c:v>20.28</c:v>
                </c:pt>
                <c:pt idx="24">
                  <c:v>20.231000000000002</c:v>
                </c:pt>
                <c:pt idx="25">
                  <c:v>21.359000000000002</c:v>
                </c:pt>
                <c:pt idx="26">
                  <c:v>22.541</c:v>
                </c:pt>
                <c:pt idx="27">
                  <c:v>24.146999999999998</c:v>
                </c:pt>
                <c:pt idx="28">
                  <c:v>26.103000000000002</c:v>
                </c:pt>
                <c:pt idx="29">
                  <c:v>28.699000000000002</c:v>
                </c:pt>
                <c:pt idx="30">
                  <c:v>29.564</c:v>
                </c:pt>
                <c:pt idx="31">
                  <c:v>29.762</c:v>
                </c:pt>
                <c:pt idx="32">
                  <c:v>30.003</c:v>
                </c:pt>
                <c:pt idx="33">
                  <c:v>26.965</c:v>
                </c:pt>
                <c:pt idx="34">
                  <c:v>26.754999999999999</c:v>
                </c:pt>
                <c:pt idx="35">
                  <c:v>26.582000000000001</c:v>
                </c:pt>
                <c:pt idx="36">
                  <c:v>25.96</c:v>
                </c:pt>
                <c:pt idx="37">
                  <c:v>24.516999999999999</c:v>
                </c:pt>
                <c:pt idx="38">
                  <c:v>24.448</c:v>
                </c:pt>
                <c:pt idx="39">
                  <c:v>23.594000000000001</c:v>
                </c:pt>
                <c:pt idx="40">
                  <c:v>23.300999999999998</c:v>
                </c:pt>
                <c:pt idx="41">
                  <c:v>23.664999999999999</c:v>
                </c:pt>
                <c:pt idx="42">
                  <c:v>21.88</c:v>
                </c:pt>
                <c:pt idx="43">
                  <c:v>22.846</c:v>
                </c:pt>
                <c:pt idx="44">
                  <c:v>23.997</c:v>
                </c:pt>
                <c:pt idx="45">
                  <c:v>24.561</c:v>
                </c:pt>
                <c:pt idx="46">
                  <c:v>32.233499999999999</c:v>
                </c:pt>
                <c:pt idx="47">
                  <c:v>39.905999999999999</c:v>
                </c:pt>
                <c:pt idx="48">
                  <c:v>26.568000000000001</c:v>
                </c:pt>
                <c:pt idx="49">
                  <c:v>24.263999999999999</c:v>
                </c:pt>
                <c:pt idx="50">
                  <c:v>23.326000000000001</c:v>
                </c:pt>
                <c:pt idx="51">
                  <c:v>18.643000000000001</c:v>
                </c:pt>
                <c:pt idx="52">
                  <c:v>17.943000000000001</c:v>
                </c:pt>
                <c:pt idx="53">
                  <c:v>17.760999999999999</c:v>
                </c:pt>
                <c:pt idx="54">
                  <c:v>17.957999999999998</c:v>
                </c:pt>
                <c:pt idx="55">
                  <c:v>17.937999999999999</c:v>
                </c:pt>
                <c:pt idx="56">
                  <c:v>17.363</c:v>
                </c:pt>
                <c:pt idx="57">
                  <c:v>17.013999999999999</c:v>
                </c:pt>
                <c:pt idx="58">
                  <c:v>17.648</c:v>
                </c:pt>
                <c:pt idx="59">
                  <c:v>17.431000000000001</c:v>
                </c:pt>
                <c:pt idx="60">
                  <c:v>17.347999999999999</c:v>
                </c:pt>
                <c:pt idx="61">
                  <c:v>19.739999999999998</c:v>
                </c:pt>
                <c:pt idx="62">
                  <c:v>19.651</c:v>
                </c:pt>
                <c:pt idx="63">
                  <c:v>20.402000000000001</c:v>
                </c:pt>
                <c:pt idx="64">
                  <c:v>19.498000000000001</c:v>
                </c:pt>
                <c:pt idx="65">
                  <c:v>19.087</c:v>
                </c:pt>
                <c:pt idx="66">
                  <c:v>17.428000000000001</c:v>
                </c:pt>
                <c:pt idx="67">
                  <c:v>16.077000000000002</c:v>
                </c:pt>
                <c:pt idx="68">
                  <c:v>15.305</c:v>
                </c:pt>
                <c:pt idx="69">
                  <c:v>14.407999999999999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'Hoja2 (2)'!$P$1</c:f>
              <c:strCache>
                <c:ptCount val="1"/>
                <c:pt idx="0">
                  <c:v>HAM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val>
            <c:numRef>
              <c:f>'Hoja2 (2)'!$P$2:$P$71</c:f>
              <c:numCache>
                <c:formatCode>General</c:formatCode>
                <c:ptCount val="70"/>
                <c:pt idx="0">
                  <c:v>2.0499999999999998</c:v>
                </c:pt>
                <c:pt idx="1">
                  <c:v>2.8679999999999999</c:v>
                </c:pt>
                <c:pt idx="2">
                  <c:v>3.2010000000000001</c:v>
                </c:pt>
                <c:pt idx="3">
                  <c:v>3.89</c:v>
                </c:pt>
                <c:pt idx="4">
                  <c:v>4.2619999999999996</c:v>
                </c:pt>
                <c:pt idx="5">
                  <c:v>4.3949999999999996</c:v>
                </c:pt>
                <c:pt idx="6">
                  <c:v>4.492</c:v>
                </c:pt>
                <c:pt idx="7">
                  <c:v>4.5970000000000004</c:v>
                </c:pt>
                <c:pt idx="8">
                  <c:v>5.1539999999999999</c:v>
                </c:pt>
                <c:pt idx="9">
                  <c:v>5.5640000000000001</c:v>
                </c:pt>
                <c:pt idx="10">
                  <c:v>6.5170000000000003</c:v>
                </c:pt>
                <c:pt idx="11">
                  <c:v>7.4109999999999996</c:v>
                </c:pt>
                <c:pt idx="12">
                  <c:v>7.5449999999999999</c:v>
                </c:pt>
                <c:pt idx="13">
                  <c:v>7.9189999999999996</c:v>
                </c:pt>
                <c:pt idx="14">
                  <c:v>7.2779999999999996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5.47</c:v>
                </c:pt>
                <c:pt idx="19">
                  <c:v>10.94</c:v>
                </c:pt>
                <c:pt idx="20">
                  <c:v>11.622999999999999</c:v>
                </c:pt>
                <c:pt idx="21">
                  <c:v>12.305999999999999</c:v>
                </c:pt>
                <c:pt idx="22">
                  <c:v>13.76</c:v>
                </c:pt>
                <c:pt idx="23">
                  <c:v>13.102</c:v>
                </c:pt>
                <c:pt idx="24">
                  <c:v>13.337</c:v>
                </c:pt>
                <c:pt idx="25">
                  <c:v>14.696999999999999</c:v>
                </c:pt>
                <c:pt idx="26">
                  <c:v>15.118</c:v>
                </c:pt>
                <c:pt idx="27">
                  <c:v>15.734</c:v>
                </c:pt>
                <c:pt idx="28">
                  <c:v>16.905000000000001</c:v>
                </c:pt>
                <c:pt idx="29">
                  <c:v>17.102</c:v>
                </c:pt>
                <c:pt idx="30">
                  <c:v>17.626000000000001</c:v>
                </c:pt>
                <c:pt idx="31">
                  <c:v>17.707000000000001</c:v>
                </c:pt>
                <c:pt idx="32">
                  <c:v>18.22</c:v>
                </c:pt>
                <c:pt idx="33">
                  <c:v>15.651999999999999</c:v>
                </c:pt>
                <c:pt idx="34">
                  <c:v>16.135000000000002</c:v>
                </c:pt>
                <c:pt idx="35">
                  <c:v>16.209</c:v>
                </c:pt>
                <c:pt idx="36">
                  <c:v>16.373999999999999</c:v>
                </c:pt>
                <c:pt idx="37">
                  <c:v>16.202999999999999</c:v>
                </c:pt>
                <c:pt idx="38">
                  <c:v>16.463000000000001</c:v>
                </c:pt>
                <c:pt idx="39">
                  <c:v>15.728</c:v>
                </c:pt>
                <c:pt idx="40">
                  <c:v>15.457000000000001</c:v>
                </c:pt>
                <c:pt idx="41">
                  <c:v>15.824</c:v>
                </c:pt>
                <c:pt idx="42">
                  <c:v>14.257999999999999</c:v>
                </c:pt>
                <c:pt idx="43">
                  <c:v>14.654</c:v>
                </c:pt>
                <c:pt idx="44">
                  <c:v>15.095000000000001</c:v>
                </c:pt>
                <c:pt idx="45">
                  <c:v>16.23</c:v>
                </c:pt>
                <c:pt idx="46">
                  <c:v>17.404</c:v>
                </c:pt>
                <c:pt idx="47">
                  <c:v>18.525500000000001</c:v>
                </c:pt>
                <c:pt idx="48">
                  <c:v>19.646999999999998</c:v>
                </c:pt>
                <c:pt idx="49">
                  <c:v>18.492999999999999</c:v>
                </c:pt>
                <c:pt idx="50">
                  <c:v>18.701000000000001</c:v>
                </c:pt>
                <c:pt idx="51">
                  <c:v>14.696</c:v>
                </c:pt>
                <c:pt idx="52">
                  <c:v>14.492000000000001</c:v>
                </c:pt>
                <c:pt idx="53">
                  <c:v>15.006</c:v>
                </c:pt>
                <c:pt idx="54">
                  <c:v>16.004999999999999</c:v>
                </c:pt>
                <c:pt idx="55">
                  <c:v>16.449000000000002</c:v>
                </c:pt>
                <c:pt idx="56">
                  <c:v>16.143999999999998</c:v>
                </c:pt>
                <c:pt idx="57">
                  <c:v>16.012</c:v>
                </c:pt>
                <c:pt idx="58">
                  <c:v>17.155999999999999</c:v>
                </c:pt>
                <c:pt idx="59">
                  <c:v>16.974</c:v>
                </c:pt>
                <c:pt idx="60">
                  <c:v>17.094000000000001</c:v>
                </c:pt>
                <c:pt idx="61">
                  <c:v>19.719000000000001</c:v>
                </c:pt>
                <c:pt idx="62">
                  <c:v>20.329999999999998</c:v>
                </c:pt>
                <c:pt idx="63">
                  <c:v>20.899000000000001</c:v>
                </c:pt>
                <c:pt idx="64">
                  <c:v>20.695</c:v>
                </c:pt>
                <c:pt idx="65">
                  <c:v>20.417999999999999</c:v>
                </c:pt>
                <c:pt idx="66">
                  <c:v>19.073</c:v>
                </c:pt>
                <c:pt idx="67">
                  <c:v>17.68</c:v>
                </c:pt>
                <c:pt idx="68">
                  <c:v>17.059000000000001</c:v>
                </c:pt>
                <c:pt idx="69">
                  <c:v>15.942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'Hoja2 (2)'!$Q$1</c:f>
              <c:strCache>
                <c:ptCount val="1"/>
                <c:pt idx="0">
                  <c:v>WEB</c:v>
                </c:pt>
              </c:strCache>
            </c:strRef>
          </c:tx>
          <c:marker>
            <c:symbol val="none"/>
          </c:marker>
          <c:val>
            <c:numRef>
              <c:f>'Hoja2 (2)'!$Q$2:$Q$71</c:f>
              <c:numCache>
                <c:formatCode>General</c:formatCode>
                <c:ptCount val="70"/>
                <c:pt idx="0">
                  <c:v>3.472</c:v>
                </c:pt>
                <c:pt idx="1">
                  <c:v>5.0430000000000001</c:v>
                </c:pt>
                <c:pt idx="2">
                  <c:v>5.4359999999999999</c:v>
                </c:pt>
                <c:pt idx="3">
                  <c:v>6.3129999999999997</c:v>
                </c:pt>
                <c:pt idx="4">
                  <c:v>7.2720000000000002</c:v>
                </c:pt>
                <c:pt idx="5">
                  <c:v>7.851</c:v>
                </c:pt>
                <c:pt idx="6">
                  <c:v>8.6460000000000008</c:v>
                </c:pt>
                <c:pt idx="7">
                  <c:v>9.3529999999999998</c:v>
                </c:pt>
                <c:pt idx="8">
                  <c:v>10.397</c:v>
                </c:pt>
                <c:pt idx="9">
                  <c:v>11.317</c:v>
                </c:pt>
                <c:pt idx="10">
                  <c:v>12.663</c:v>
                </c:pt>
                <c:pt idx="11">
                  <c:v>13.968</c:v>
                </c:pt>
                <c:pt idx="12">
                  <c:v>21.234000000000002</c:v>
                </c:pt>
                <c:pt idx="13">
                  <c:v>28.5</c:v>
                </c:pt>
                <c:pt idx="14">
                  <c:v>27.22</c:v>
                </c:pt>
                <c:pt idx="15">
                  <c:v>19.283000000000001</c:v>
                </c:pt>
                <c:pt idx="16">
                  <c:v>19.148</c:v>
                </c:pt>
                <c:pt idx="17">
                  <c:v>19.100999999999999</c:v>
                </c:pt>
                <c:pt idx="18">
                  <c:v>13.993</c:v>
                </c:pt>
                <c:pt idx="19">
                  <c:v>15.523</c:v>
                </c:pt>
                <c:pt idx="20">
                  <c:v>16.614000000000001</c:v>
                </c:pt>
                <c:pt idx="21">
                  <c:v>17.367999999999999</c:v>
                </c:pt>
                <c:pt idx="22">
                  <c:v>18.675999999999998</c:v>
                </c:pt>
                <c:pt idx="23">
                  <c:v>18.896000000000001</c:v>
                </c:pt>
                <c:pt idx="24">
                  <c:v>18.908999999999999</c:v>
                </c:pt>
                <c:pt idx="25">
                  <c:v>21.102</c:v>
                </c:pt>
                <c:pt idx="26">
                  <c:v>22.26</c:v>
                </c:pt>
                <c:pt idx="27">
                  <c:v>23.922000000000001</c:v>
                </c:pt>
                <c:pt idx="28">
                  <c:v>25.866</c:v>
                </c:pt>
                <c:pt idx="29">
                  <c:v>28.024000000000001</c:v>
                </c:pt>
                <c:pt idx="30">
                  <c:v>28.189</c:v>
                </c:pt>
                <c:pt idx="31">
                  <c:v>27.966999999999999</c:v>
                </c:pt>
                <c:pt idx="32">
                  <c:v>27.923999999999999</c:v>
                </c:pt>
                <c:pt idx="33">
                  <c:v>24.887</c:v>
                </c:pt>
                <c:pt idx="34">
                  <c:v>24.751999999999999</c:v>
                </c:pt>
                <c:pt idx="35">
                  <c:v>25.776</c:v>
                </c:pt>
                <c:pt idx="36">
                  <c:v>25.22</c:v>
                </c:pt>
                <c:pt idx="37">
                  <c:v>23.867000000000001</c:v>
                </c:pt>
                <c:pt idx="38">
                  <c:v>23.885000000000002</c:v>
                </c:pt>
                <c:pt idx="39">
                  <c:v>23.190999999999999</c:v>
                </c:pt>
                <c:pt idx="40">
                  <c:v>23.277000000000001</c:v>
                </c:pt>
                <c:pt idx="41">
                  <c:v>24.771000000000001</c:v>
                </c:pt>
                <c:pt idx="42">
                  <c:v>23.646999999999998</c:v>
                </c:pt>
                <c:pt idx="43">
                  <c:v>24.913</c:v>
                </c:pt>
                <c:pt idx="44">
                  <c:v>25.591999999999999</c:v>
                </c:pt>
                <c:pt idx="45">
                  <c:v>35.146999999999998</c:v>
                </c:pt>
                <c:pt idx="46">
                  <c:v>44.701999999999998</c:v>
                </c:pt>
                <c:pt idx="47">
                  <c:v>44.145000000000003</c:v>
                </c:pt>
                <c:pt idx="48">
                  <c:v>30.114999999999998</c:v>
                </c:pt>
                <c:pt idx="49">
                  <c:v>27.492000000000001</c:v>
                </c:pt>
                <c:pt idx="50">
                  <c:v>26.829000000000001</c:v>
                </c:pt>
                <c:pt idx="51">
                  <c:v>22.792999999999999</c:v>
                </c:pt>
                <c:pt idx="52">
                  <c:v>23.623999999999999</c:v>
                </c:pt>
                <c:pt idx="53">
                  <c:v>24.166</c:v>
                </c:pt>
                <c:pt idx="54">
                  <c:v>24.95</c:v>
                </c:pt>
                <c:pt idx="55">
                  <c:v>25.251000000000001</c:v>
                </c:pt>
                <c:pt idx="56">
                  <c:v>25.515999999999998</c:v>
                </c:pt>
                <c:pt idx="57">
                  <c:v>26.413</c:v>
                </c:pt>
                <c:pt idx="58">
                  <c:v>27.372</c:v>
                </c:pt>
                <c:pt idx="59">
                  <c:v>27.369</c:v>
                </c:pt>
                <c:pt idx="60">
                  <c:v>28.15</c:v>
                </c:pt>
                <c:pt idx="61">
                  <c:v>28.359000000000002</c:v>
                </c:pt>
                <c:pt idx="62">
                  <c:v>28.632000000000001</c:v>
                </c:pt>
                <c:pt idx="63">
                  <c:v>28.3</c:v>
                </c:pt>
                <c:pt idx="64">
                  <c:v>28.22</c:v>
                </c:pt>
                <c:pt idx="65">
                  <c:v>28.603999999999999</c:v>
                </c:pt>
                <c:pt idx="66">
                  <c:v>27.722000000000001</c:v>
                </c:pt>
                <c:pt idx="67">
                  <c:v>27.02</c:v>
                </c:pt>
                <c:pt idx="68">
                  <c:v>26.227</c:v>
                </c:pt>
                <c:pt idx="69">
                  <c:v>25.731000000000002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'Hoja2 (2)'!$R$1</c:f>
              <c:strCache>
                <c:ptCount val="1"/>
                <c:pt idx="0">
                  <c:v>ROS</c:v>
                </c:pt>
              </c:strCache>
            </c:strRef>
          </c:tx>
          <c:marker>
            <c:symbol val="none"/>
          </c:marker>
          <c:val>
            <c:numRef>
              <c:f>'Hoja2 (2)'!$R$2:$R$71</c:f>
              <c:numCache>
                <c:formatCode>General</c:formatCode>
                <c:ptCount val="70"/>
                <c:pt idx="0">
                  <c:v>3.0030000000000001</c:v>
                </c:pt>
                <c:pt idx="1">
                  <c:v>4.1349999999999998</c:v>
                </c:pt>
                <c:pt idx="2">
                  <c:v>4.8099999999999996</c:v>
                </c:pt>
                <c:pt idx="3">
                  <c:v>5.6260000000000003</c:v>
                </c:pt>
                <c:pt idx="4">
                  <c:v>6.3479999999999999</c:v>
                </c:pt>
                <c:pt idx="5">
                  <c:v>6.8609999999999998</c:v>
                </c:pt>
                <c:pt idx="6">
                  <c:v>7.3540000000000001</c:v>
                </c:pt>
                <c:pt idx="7">
                  <c:v>7.9489999999999998</c:v>
                </c:pt>
                <c:pt idx="8">
                  <c:v>9.2669999999999995</c:v>
                </c:pt>
                <c:pt idx="9">
                  <c:v>10.116</c:v>
                </c:pt>
                <c:pt idx="10">
                  <c:v>11.37</c:v>
                </c:pt>
                <c:pt idx="11">
                  <c:v>12.442</c:v>
                </c:pt>
                <c:pt idx="12">
                  <c:v>13.061</c:v>
                </c:pt>
                <c:pt idx="13">
                  <c:v>19.868000000000002</c:v>
                </c:pt>
                <c:pt idx="14">
                  <c:v>26.675000000000001</c:v>
                </c:pt>
                <c:pt idx="15">
                  <c:v>18.658999999999999</c:v>
                </c:pt>
                <c:pt idx="16">
                  <c:v>18.516999999999999</c:v>
                </c:pt>
                <c:pt idx="17">
                  <c:v>18.137</c:v>
                </c:pt>
                <c:pt idx="18">
                  <c:v>13.007999999999999</c:v>
                </c:pt>
                <c:pt idx="19">
                  <c:v>14.56</c:v>
                </c:pt>
                <c:pt idx="20">
                  <c:v>15.582000000000001</c:v>
                </c:pt>
                <c:pt idx="21">
                  <c:v>16.603999999999999</c:v>
                </c:pt>
                <c:pt idx="22">
                  <c:v>18.178999999999998</c:v>
                </c:pt>
                <c:pt idx="23">
                  <c:v>18.335000000000001</c:v>
                </c:pt>
                <c:pt idx="24">
                  <c:v>18.443999999999999</c:v>
                </c:pt>
                <c:pt idx="25">
                  <c:v>20.018999999999998</c:v>
                </c:pt>
                <c:pt idx="26">
                  <c:v>21.792999999999999</c:v>
                </c:pt>
                <c:pt idx="27">
                  <c:v>23.532</c:v>
                </c:pt>
                <c:pt idx="28">
                  <c:v>25.66</c:v>
                </c:pt>
                <c:pt idx="29">
                  <c:v>28.747</c:v>
                </c:pt>
                <c:pt idx="30">
                  <c:v>38.61</c:v>
                </c:pt>
                <c:pt idx="31">
                  <c:v>48.472999999999999</c:v>
                </c:pt>
                <c:pt idx="32">
                  <c:v>50.259</c:v>
                </c:pt>
                <c:pt idx="33">
                  <c:v>48.726999999999997</c:v>
                </c:pt>
                <c:pt idx="34">
                  <c:v>49.287999999999997</c:v>
                </c:pt>
                <c:pt idx="35">
                  <c:v>50.822000000000003</c:v>
                </c:pt>
                <c:pt idx="36">
                  <c:v>51.722999999999999</c:v>
                </c:pt>
                <c:pt idx="37">
                  <c:v>51.088000000000001</c:v>
                </c:pt>
                <c:pt idx="38">
                  <c:v>51.875999999999998</c:v>
                </c:pt>
                <c:pt idx="39">
                  <c:v>51.706000000000003</c:v>
                </c:pt>
                <c:pt idx="40">
                  <c:v>52.094999999999999</c:v>
                </c:pt>
                <c:pt idx="41">
                  <c:v>53.058</c:v>
                </c:pt>
                <c:pt idx="42">
                  <c:v>52.052</c:v>
                </c:pt>
                <c:pt idx="43">
                  <c:v>52.393999999999998</c:v>
                </c:pt>
                <c:pt idx="44">
                  <c:v>53.067</c:v>
                </c:pt>
                <c:pt idx="45">
                  <c:v>54.557000000000002</c:v>
                </c:pt>
                <c:pt idx="46">
                  <c:v>58.552</c:v>
                </c:pt>
                <c:pt idx="47">
                  <c:v>60.008000000000003</c:v>
                </c:pt>
                <c:pt idx="48">
                  <c:v>48.247999999999998</c:v>
                </c:pt>
                <c:pt idx="49">
                  <c:v>47.073999999999998</c:v>
                </c:pt>
                <c:pt idx="50">
                  <c:v>46.881999999999998</c:v>
                </c:pt>
                <c:pt idx="51">
                  <c:v>43.064</c:v>
                </c:pt>
                <c:pt idx="52">
                  <c:v>43.292999999999999</c:v>
                </c:pt>
                <c:pt idx="53">
                  <c:v>44.341999999999999</c:v>
                </c:pt>
                <c:pt idx="54">
                  <c:v>46.287999999999997</c:v>
                </c:pt>
                <c:pt idx="55">
                  <c:v>46.792999999999999</c:v>
                </c:pt>
                <c:pt idx="56">
                  <c:v>56.486500000000007</c:v>
                </c:pt>
                <c:pt idx="57">
                  <c:v>66.180000000000007</c:v>
                </c:pt>
                <c:pt idx="58">
                  <c:v>67.832999999999998</c:v>
                </c:pt>
                <c:pt idx="59">
                  <c:v>68.805999999999997</c:v>
                </c:pt>
                <c:pt idx="60">
                  <c:v>69.498000000000005</c:v>
                </c:pt>
                <c:pt idx="61">
                  <c:v>70.466999999999999</c:v>
                </c:pt>
                <c:pt idx="62">
                  <c:v>71.959999999999994</c:v>
                </c:pt>
                <c:pt idx="63">
                  <c:v>72.212999999999994</c:v>
                </c:pt>
                <c:pt idx="64">
                  <c:v>71.406999999999996</c:v>
                </c:pt>
                <c:pt idx="65">
                  <c:v>71.679000000000002</c:v>
                </c:pt>
                <c:pt idx="66">
                  <c:v>71.742999999999995</c:v>
                </c:pt>
                <c:pt idx="67">
                  <c:v>70.629000000000005</c:v>
                </c:pt>
                <c:pt idx="68">
                  <c:v>71.105000000000004</c:v>
                </c:pt>
                <c:pt idx="69">
                  <c:v>69.724999999999994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233792"/>
        <c:axId val="35236096"/>
      </c:lineChart>
      <c:catAx>
        <c:axId val="35233792"/>
        <c:scaling>
          <c:orientation val="minMax"/>
        </c:scaling>
        <c:delete val="0"/>
        <c:axPos val="b"/>
        <c:majorTickMark val="out"/>
        <c:minorTickMark val="none"/>
        <c:tickLblPos val="nextTo"/>
        <c:crossAx val="35236096"/>
        <c:crosses val="autoZero"/>
        <c:auto val="1"/>
        <c:lblAlgn val="ctr"/>
        <c:lblOffset val="100"/>
        <c:noMultiLvlLbl val="0"/>
      </c:catAx>
      <c:valAx>
        <c:axId val="3523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233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62602515931752"/>
          <c:y val="0.17464891434025293"/>
          <c:w val="0.11436661864528713"/>
          <c:h val="0.3177323161483812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766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131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368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469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59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264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83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7032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35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516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258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A276F-AF16-45FE-AC42-B6A9D22AD915}" type="datetimeFigureOut">
              <a:rPr lang="es-MX" smtClean="0"/>
              <a:t>10/06/2013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FDAA2-49CA-4554-B579-92CC1C623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148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>
            <a:noAutofit/>
          </a:bodyPr>
          <a:lstStyle/>
          <a:p>
            <a:r>
              <a:rPr lang="es-PE" sz="3200" dirty="0" smtClean="0"/>
              <a:t>Diferencia  de  tiempo  respecto  de  la  Vuelta  rápida,  de  los  9  primeros</a:t>
            </a:r>
            <a:endParaRPr lang="es-MX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3"/>
            <a:ext cx="8820472" cy="37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04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959336"/>
              </p:ext>
            </p:extLst>
          </p:nvPr>
        </p:nvGraphicFramePr>
        <p:xfrm>
          <a:off x="179512" y="2204864"/>
          <a:ext cx="8784976" cy="3737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1 Título"/>
          <p:cNvSpPr>
            <a:spLocks noGrp="1"/>
          </p:cNvSpPr>
          <p:nvPr>
            <p:ph type="ctrTitle"/>
          </p:nvPr>
        </p:nvSpPr>
        <p:spPr>
          <a:xfrm>
            <a:off x="683568" y="158775"/>
            <a:ext cx="7772400" cy="1470025"/>
          </a:xfrm>
        </p:spPr>
        <p:txBody>
          <a:bodyPr>
            <a:noAutofit/>
          </a:bodyPr>
          <a:lstStyle/>
          <a:p>
            <a:r>
              <a:rPr lang="es-PE" sz="3200" dirty="0" smtClean="0"/>
              <a:t>Diferencia  de  tiempo  respecto  de  la  Vuelta  rápida,  Sólo  de  los  3  primeros  recortado  a  6  </a:t>
            </a:r>
            <a:r>
              <a:rPr lang="es-PE" sz="3200" dirty="0" err="1" smtClean="0"/>
              <a:t>seg</a:t>
            </a:r>
            <a:r>
              <a:rPr lang="es-PE" sz="3200" dirty="0" smtClean="0"/>
              <a:t>. </a:t>
            </a:r>
            <a:r>
              <a:rPr lang="es-PE" sz="3200" dirty="0"/>
              <a:t>c</a:t>
            </a:r>
            <a:r>
              <a:rPr lang="es-PE" sz="3200" dirty="0" smtClean="0"/>
              <a:t>omo tope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1360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6984776" cy="1470025"/>
          </a:xfrm>
        </p:spPr>
        <p:txBody>
          <a:bodyPr>
            <a:noAutofit/>
          </a:bodyPr>
          <a:lstStyle/>
          <a:p>
            <a:r>
              <a:rPr lang="es-PE" sz="3200" dirty="0" smtClean="0"/>
              <a:t>Diferencia  de  tiempo  respecto  de  la  Vuelta  rápida,  del  5</a:t>
            </a:r>
            <a:r>
              <a:rPr lang="es-PE" sz="3200" baseline="30000" dirty="0" smtClean="0"/>
              <a:t>to</a:t>
            </a:r>
            <a:r>
              <a:rPr lang="es-PE" sz="3200" dirty="0" smtClean="0"/>
              <a:t>  6</a:t>
            </a:r>
            <a:r>
              <a:rPr lang="es-PE" sz="3200" baseline="30000" dirty="0" smtClean="0"/>
              <a:t>to</a:t>
            </a:r>
            <a:r>
              <a:rPr lang="es-PE" sz="3200" dirty="0" smtClean="0"/>
              <a:t>  7</a:t>
            </a:r>
            <a:r>
              <a:rPr lang="es-PE" sz="3200" baseline="30000" dirty="0" smtClean="0"/>
              <a:t>mo</a:t>
            </a:r>
            <a:r>
              <a:rPr lang="es-PE" sz="3200" dirty="0" smtClean="0"/>
              <a:t>  y  8</a:t>
            </a:r>
            <a:r>
              <a:rPr lang="es-PE" sz="3200" baseline="30000" dirty="0" smtClean="0"/>
              <a:t>vo</a:t>
            </a:r>
            <a:r>
              <a:rPr lang="es-PE" sz="3200" dirty="0" smtClean="0"/>
              <a:t>  recortado  a  9  </a:t>
            </a:r>
            <a:r>
              <a:rPr lang="es-PE" sz="3200" dirty="0" err="1" smtClean="0"/>
              <a:t>seg</a:t>
            </a:r>
            <a:r>
              <a:rPr lang="es-PE" sz="3200" dirty="0" smtClean="0"/>
              <a:t>. como  tope</a:t>
            </a:r>
            <a:endParaRPr lang="es-MX" sz="3200" dirty="0"/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0620773"/>
              </p:ext>
            </p:extLst>
          </p:nvPr>
        </p:nvGraphicFramePr>
        <p:xfrm>
          <a:off x="251520" y="2060848"/>
          <a:ext cx="8784976" cy="4115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974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ctrTitle"/>
          </p:nvPr>
        </p:nvSpPr>
        <p:spPr>
          <a:xfrm>
            <a:off x="1331640" y="230783"/>
            <a:ext cx="6408712" cy="1470025"/>
          </a:xfrm>
        </p:spPr>
        <p:txBody>
          <a:bodyPr>
            <a:noAutofit/>
          </a:bodyPr>
          <a:lstStyle/>
          <a:p>
            <a:r>
              <a:rPr lang="es-PE" sz="2400" dirty="0" smtClean="0"/>
              <a:t>DIFERENCIA  DE  TIEMPO  RESPECTO  DEL  LIDER  DE  LOS  5 PRIMEROS</a:t>
            </a:r>
            <a:br>
              <a:rPr lang="es-PE" sz="2400" dirty="0" smtClean="0"/>
            </a:br>
            <a:r>
              <a:rPr lang="es-PE" sz="2400" dirty="0" smtClean="0"/>
              <a:t>Nótese de la vuelta 49 a 53, como </a:t>
            </a:r>
            <a:r>
              <a:rPr lang="es-PE" sz="2400" dirty="0" err="1" smtClean="0"/>
              <a:t>Vettel</a:t>
            </a:r>
            <a:r>
              <a:rPr lang="es-PE" sz="2400" dirty="0" smtClean="0"/>
              <a:t> baja el ritmo (el resto se le acerca)</a:t>
            </a:r>
            <a:endParaRPr lang="es-MX" sz="2400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724288"/>
              </p:ext>
            </p:extLst>
          </p:nvPr>
        </p:nvGraphicFramePr>
        <p:xfrm>
          <a:off x="179512" y="2132856"/>
          <a:ext cx="8784976" cy="438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6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66</Words>
  <Application>Microsoft Office PowerPoint</Application>
  <PresentationFormat>Presentación en pantalla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Diferencia  de  tiempo  respecto  de  la  Vuelta  rápida,  de  los  9  primeros</vt:lpstr>
      <vt:lpstr>Diferencia  de  tiempo  respecto  de  la  Vuelta  rápida,  Sólo  de  los  3  primeros  recortado  a  6  seg. como tope</vt:lpstr>
      <vt:lpstr>Diferencia  de  tiempo  respecto  de  la  Vuelta  rápida,  del  5to  6to  7mo  y  8vo  recortado  a  9  seg. como  tope</vt:lpstr>
      <vt:lpstr>DIFERENCIA  DE  TIEMPO  RESPECTO  DEL  LIDER  DE  LOS  5 PRIMEROS Nótese de la vuelta 49 a 53, como Vettel baja el ritmo (el resto se le acerca)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DIFERENCIA  DE  TIEMPO  RESPECTO  DE  LA  VUELTA  RAPIDA,  DE  LOS  9  PRIMEROS</dc:title>
  <dc:creator>Jose Luis Espinoza</dc:creator>
  <cp:lastModifiedBy>Jose Luis Espinoza</cp:lastModifiedBy>
  <cp:revision>3</cp:revision>
  <dcterms:created xsi:type="dcterms:W3CDTF">2013-06-10T20:10:18Z</dcterms:created>
  <dcterms:modified xsi:type="dcterms:W3CDTF">2013-06-10T20:30:51Z</dcterms:modified>
</cp:coreProperties>
</file>