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309" r:id="rId3"/>
    <p:sldId id="1310" r:id="rId4"/>
    <p:sldId id="1311" r:id="rId5"/>
    <p:sldId id="1312" r:id="rId6"/>
    <p:sldId id="1313" r:id="rId7"/>
    <p:sldId id="1314" r:id="rId8"/>
    <p:sldId id="1315" r:id="rId9"/>
    <p:sldId id="1316" r:id="rId10"/>
    <p:sldId id="1317" r:id="rId11"/>
    <p:sldId id="1318" r:id="rId12"/>
    <p:sldId id="1319" r:id="rId13"/>
    <p:sldId id="1320" r:id="rId14"/>
    <p:sldId id="1321" r:id="rId15"/>
    <p:sldId id="1322" r:id="rId16"/>
    <p:sldId id="1323" r:id="rId17"/>
    <p:sldId id="1324" r:id="rId18"/>
    <p:sldId id="1325" r:id="rId19"/>
    <p:sldId id="1326" r:id="rId20"/>
    <p:sldId id="1327" r:id="rId21"/>
    <p:sldId id="1328" r:id="rId22"/>
    <p:sldId id="1329" r:id="rId23"/>
    <p:sldId id="1330" r:id="rId24"/>
    <p:sldId id="1331" r:id="rId2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46A1106-7DF2-4967-8145-0E3A836C6017}" v="3" dt="2023-09-09T09:20:02.26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29" d="100"/>
          <a:sy n="129" d="100"/>
        </p:scale>
        <p:origin x="811" y="10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viewProps" Target="viewProps.xml"/><Relationship Id="rId30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  <pc:docChgLst>
    <pc:chgData name="맛있다 군만두" userId="88f4dfb63950bb32" providerId="LiveId" clId="{846A1106-7DF2-4967-8145-0E3A836C6017}"/>
    <pc:docChg chg="addSld delSld modSld">
      <pc:chgData name="맛있다 군만두" userId="88f4dfb63950bb32" providerId="LiveId" clId="{846A1106-7DF2-4967-8145-0E3A836C6017}" dt="2023-09-09T09:20:02.260" v="2"/>
      <pc:docMkLst>
        <pc:docMk/>
      </pc:docMkLst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1151454139" sldId="1309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1498009449" sldId="1310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2536281326" sldId="1311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3235991868" sldId="1312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405386681" sldId="1313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778310954" sldId="1314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2065322644" sldId="1315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1236818166" sldId="1316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1146301460" sldId="1317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4013163470" sldId="1318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2518151876" sldId="1319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1165032959" sldId="1320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3193998766" sldId="1321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3015693942" sldId="1322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2500463991" sldId="1323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1362329850" sldId="1324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2641396621" sldId="1325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3751088453" sldId="1326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2890189130" sldId="1327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1499206527" sldId="1328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4279649879" sldId="1329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1743406613" sldId="1330"/>
        </pc:sldMkLst>
      </pc:sldChg>
      <pc:sldChg chg="add del setBg">
        <pc:chgData name="맛있다 군만두" userId="88f4dfb63950bb32" providerId="LiveId" clId="{846A1106-7DF2-4967-8145-0E3A836C6017}" dt="2023-09-09T09:20:02.260" v="2"/>
        <pc:sldMkLst>
          <pc:docMk/>
          <pc:sldMk cId="3749235946" sldId="1331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271583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517773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614043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248992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648517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715220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855341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60545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22076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61324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926481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9561539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9/9/2023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82388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요셉의 아들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종족들에게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현손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마길의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증손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손자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헤벨의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슬로브핫의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딸들이 찾아왔으니 그의 딸들의 이름은 말라와 노아와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호글라와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밀가와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디르사라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1514541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형제도 없으면 그의 기업을 그의 아버지의 형제에게 줄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401316347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아버지의 형제도 없으면 그의 기업을 가장 가까운 친족에게 주어 받게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할지니라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나 여호와가 너 모세에게 명령한 대로 이스라엘 자손에게 판결의 규례가 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51815187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모세에게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아바림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산에 올라가서 내가 이스라엘 자손에게 준 땅을 바라보라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16503295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 후에는 네 형 아론이 돌아간 것 같이 너도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조상에게로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돌아가리니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319399876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신 광야에서 회중이 분쟁할 때에 너희가 내 명령을 거역하고 그 물 가에서 내 거룩함을 그들의 목전에 나타내지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아니하였음이니라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물은 신 광야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가데스의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므리바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물이니라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301569394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모세가 여호와께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여짜와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50046399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육체의 생명의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하나님이시여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한 사람을 이 회중 위에 세워서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36232985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그로 그들 앞에 출입하며 그들을 인도하여 출입하게 하사 여호와의 회중이 목자 없는 양과 같이 되지 않게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하옵소서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64139662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모세에게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눈의 아들 여호수아는 그 안에 영이 머무는 자니 너는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데려다가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 안수하고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375108845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그를 제사장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엘르아살과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온 회중 앞에 세우고 그들의 목전에서 그에게 위탁하여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8901891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문에서 모세와 제사장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엘르아살과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지휘관들과 온 회중 앞에 서서 이르되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49800944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존귀를 그에게 돌려 이스라엘 자손의 온 회중을 그에게 복종하게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49920652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그는 제사장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엘르아살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앞에 설 것이요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엘르아살은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그를 위하여 우림의 판결로써 여호와 앞에 물을 것이며 그와 온 이스라엘 자손 곧 온 회중은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엘르아살의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말을 따라 나가며 들어올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427964987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모세가 여호와께서 자기에게 명령하신 대로 하여 여호수아를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데려다가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제사장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엘르아살과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온 회중 앞에 세우고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74340661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그에게 안수하여 위탁하되 여호와께서 모세에게 명령하신 대로 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37492359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아버지가 광야에서 죽었으나 여호와를 거슬러 모인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고라의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무리에 들지 아니하고 자기 죄로 죽었고 아들이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5362813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어찌하여 아들이 없다고 우리 아버지의 이름이 그의 종족 중에서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삭제되리이까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 아버지의 형제 중에서 우리에게 기업을 주소서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32359918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모세가 그 사연을 여호와께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아뢰니라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4053866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모세에게 말씀하여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7783109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슬로브핫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딸들의 말이 옳으니 너는 반드시 그들의 아버지의 형제 중에서 그들에게 기업을 주어 받게 하되 그들의 아버지의 기업을 그들에게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돌릴지니라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0653226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이스라엘 자손에게 말하여 이르기를 사람이 죽고 아들이 없으면 그의 기업을 그의 딸에게 돌릴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23681816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딸도 없으면 그의 기업을 그의 형제에게 줄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민수기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1463014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</TotalTime>
  <Words>396</Words>
  <Application>Microsoft Office PowerPoint</Application>
  <PresentationFormat>와이드스크린</PresentationFormat>
  <Paragraphs>46</Paragraphs>
  <Slides>23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23</vt:i4>
      </vt:variant>
    </vt:vector>
  </HeadingPairs>
  <TitlesOfParts>
    <vt:vector size="2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10</cp:revision>
  <dcterms:modified xsi:type="dcterms:W3CDTF">2023-09-09T09:20:02Z</dcterms:modified>
</cp:coreProperties>
</file>