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4537" r:id="rId2"/>
    <p:sldId id="4538" r:id="rId3"/>
    <p:sldId id="4539" r:id="rId4"/>
    <p:sldId id="4540" r:id="rId5"/>
    <p:sldId id="4541" r:id="rId6"/>
    <p:sldId id="4542" r:id="rId7"/>
    <p:sldId id="4543" r:id="rId8"/>
    <p:sldId id="4544" r:id="rId9"/>
    <p:sldId id="4545" r:id="rId10"/>
    <p:sldId id="4546" r:id="rId11"/>
    <p:sldId id="4547" r:id="rId12"/>
    <p:sldId id="4548" r:id="rId13"/>
    <p:sldId id="4549" r:id="rId14"/>
    <p:sldId id="4550" r:id="rId15"/>
    <p:sldId id="4551" r:id="rId16"/>
    <p:sldId id="4552" r:id="rId17"/>
    <p:sldId id="4553" r:id="rId18"/>
    <p:sldId id="4554" r:id="rId19"/>
    <p:sldId id="4555" r:id="rId20"/>
    <p:sldId id="4556" r:id="rId21"/>
    <p:sldId id="4557" r:id="rId22"/>
    <p:sldId id="4558" r:id="rId23"/>
    <p:sldId id="4559" r:id="rId24"/>
    <p:sldId id="4560" r:id="rId25"/>
  </p:sldIdLst>
  <p:sldSz cx="10080625" cy="6840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E6FE"/>
    <a:srgbClr val="320000"/>
    <a:srgbClr val="5C0000"/>
    <a:srgbClr val="00421E"/>
    <a:srgbClr val="00642D"/>
    <a:srgbClr val="002E15"/>
    <a:srgbClr val="412409"/>
    <a:srgbClr val="9B6545"/>
    <a:srgbClr val="5C4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74" autoAdjust="0"/>
    <p:restoredTop sz="94660"/>
  </p:normalViewPr>
  <p:slideViewPr>
    <p:cSldViewPr snapToGrid="0">
      <p:cViewPr>
        <p:scale>
          <a:sx n="100" d="100"/>
          <a:sy n="100" d="100"/>
        </p:scale>
        <p:origin x="-1572" y="-468"/>
      </p:cViewPr>
      <p:guideLst>
        <p:guide orient="horz" pos="2154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119505"/>
            <a:ext cx="8568531" cy="2381521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592866"/>
            <a:ext cx="7560469" cy="1651546"/>
          </a:xfrm>
        </p:spPr>
        <p:txBody>
          <a:bodyPr/>
          <a:lstStyle>
            <a:lvl1pPr marL="0" indent="0" algn="ctr">
              <a:buNone/>
              <a:defRPr sz="2394"/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1260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2229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364195"/>
            <a:ext cx="2173635" cy="579704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364195"/>
            <a:ext cx="6394896" cy="5797040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277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856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705386"/>
            <a:ext cx="8694539" cy="284547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577779"/>
            <a:ext cx="8694539" cy="1496367"/>
          </a:xfrm>
        </p:spPr>
        <p:txBody>
          <a:bodyPr/>
          <a:lstStyle>
            <a:lvl1pPr marL="0" indent="0">
              <a:buNone/>
              <a:defRPr sz="2394">
                <a:solidFill>
                  <a:schemeClr val="tx1"/>
                </a:solidFill>
              </a:defRPr>
            </a:lvl1pPr>
            <a:lvl2pPr marL="456057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01623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820976"/>
            <a:ext cx="4284266" cy="4340259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820976"/>
            <a:ext cx="4284266" cy="4340259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9573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4197"/>
            <a:ext cx="8694539" cy="1322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676882"/>
            <a:ext cx="4264576" cy="821814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498697"/>
            <a:ext cx="4264576" cy="367520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676882"/>
            <a:ext cx="4285579" cy="821814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498697"/>
            <a:ext cx="4285579" cy="367520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3906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935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7283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56036"/>
            <a:ext cx="3251264" cy="1596126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984912"/>
            <a:ext cx="5103316" cy="4861216"/>
          </a:xfr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052161"/>
            <a:ext cx="3251264" cy="3801883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758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56036"/>
            <a:ext cx="3251264" cy="1596126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984912"/>
            <a:ext cx="5103316" cy="486121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052161"/>
            <a:ext cx="3251264" cy="3801883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2689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64197"/>
            <a:ext cx="8694539" cy="1322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820976"/>
            <a:ext cx="8694539" cy="434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6340167"/>
            <a:ext cx="226814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7FACA-A3DA-49A8-AF19-24C2D73EF8F1}" type="datetimeFigureOut">
              <a:rPr lang="pt-BR" smtClean="0"/>
              <a:t>03/01/2018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6340167"/>
            <a:ext cx="340221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6340167"/>
            <a:ext cx="226814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BB33C-A943-49A3-8C46-50A2E24A7EC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220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Ismael\LABORATÓRIO\1º TRIMESTRE 2018\LIÇÃO 02\Lição 02 Slides\Slid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188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Ismael\LABORATÓRIO\1º TRIMESTRE 2018\LIÇÃO 02\Lição 02 Slides\Slide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Ismael\LABORATÓRIO\1º TRIMESTRE 2018\LIÇÃO 02\Lição 02 Slides\Slide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Ismael\LABORATÓRIO\1º TRIMESTRE 2018\LIÇÃO 02\Lição 02 Slides\Slide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Ismael\LABORATÓRIO\1º TRIMESTRE 2018\LIÇÃO 02\Lição 02 Slides\Slide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Ismael\LABORATÓRIO\1º TRIMESTRE 2018\LIÇÃO 02\Lição 02 Slides\Slide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:\Ismael\LABORATÓRIO\1º TRIMESTRE 2018\LIÇÃO 02\Lição 02 Slides\Slide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:\Ismael\LABORATÓRIO\1º TRIMESTRE 2018\LIÇÃO 02\Lição 02 Slides\Slide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Ismael\LABORATÓRIO\1º TRIMESTRE 2018\LIÇÃO 02\Lição 02 Slides\Slide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Ismael\LABORATÓRIO\1º TRIMESTRE 2018\LIÇÃO 02\Lição 02 Slides\Slide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Ismael\LABORATÓRIO\1º TRIMESTRE 2018\LIÇÃO 02\Lição 02 Slides\Slide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Ismael\LABORATÓRIO\1º TRIMESTRE 2018\LIÇÃO 02\Lição 02 Slides\Slid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Ismael\LABORATÓRIO\1º TRIMESTRE 2018\LIÇÃO 02\Lição 02 Slides\Slide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Ismael\LABORATÓRIO\1º TRIMESTRE 2018\LIÇÃO 02\Lição 02 Slides\Slide2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D:\Ismael\LABORATÓRIO\1º TRIMESTRE 2018\LIÇÃO 02\Lição 02 Slides\Slide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Ismael\LABORATÓRIO\1º TRIMESTRE 2018\LIÇÃO 02\Lição 02 Slides\Slide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253564" y="2216089"/>
            <a:ext cx="1386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Acesse o site</a:t>
            </a:r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1423911" y="2585421"/>
            <a:ext cx="70453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 smtClean="0"/>
              <a:t>www.escola-dominical.com</a:t>
            </a:r>
            <a:endParaRPr lang="pt-BR" sz="4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3928923" y="4316070"/>
            <a:ext cx="20353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dirty="0" smtClean="0"/>
              <a:t>Produção dos slides</a:t>
            </a:r>
          </a:p>
          <a:p>
            <a:pPr algn="ctr"/>
            <a:r>
              <a:rPr lang="pt-BR" dirty="0" smtClean="0"/>
              <a:t>Pr. Ismael Oliveira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Ismael\LABORATÓRIO\1º TRIMESTRE 2018\LIÇÃO 02\Lição 02 Slides\Slid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Ismael\LABORATÓRIO\1º TRIMESTRE 2018\LIÇÃO 02\Lição 02 Slides\Slide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Ismael\LABORATÓRIO\1º TRIMESTRE 2018\LIÇÃO 02\Lição 02 Slides\Slide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Ismael\LABORATÓRIO\1º TRIMESTRE 2018\LIÇÃO 02\Lição 02 Slides\Slide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Ismael\LABORATÓRIO\1º TRIMESTRE 2018\LIÇÃO 02\Lição 02 Slides\Slide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Ismael\LABORATÓRIO\1º TRIMESTRE 2018\LIÇÃO 02\Lição 02 Slides\Slide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Ismael\LABORATÓRIO\1º TRIMESTRE 2018\LIÇÃO 02\Lição 02 Slides\Slide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075862" cy="683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5494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32257</TotalTime>
  <Words>11</Words>
  <Application>Microsoft Office PowerPoint</Application>
  <PresentationFormat>Personalizar</PresentationFormat>
  <Paragraphs>4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Ismael</dc:creator>
  <cp:keywords>ISMAEL</cp:keywords>
  <cp:lastModifiedBy>Guardião</cp:lastModifiedBy>
  <cp:revision>1988</cp:revision>
  <dcterms:created xsi:type="dcterms:W3CDTF">2016-09-20T20:29:48Z</dcterms:created>
  <dcterms:modified xsi:type="dcterms:W3CDTF">2018-01-03T20:52:50Z</dcterms:modified>
</cp:coreProperties>
</file>