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73" r:id="rId1"/>
    <p:sldMasterId id="2147483698" r:id="rId2"/>
    <p:sldMasterId id="2147483710" r:id="rId3"/>
  </p:sldMasterIdLst>
  <p:notesMasterIdLst>
    <p:notesMasterId r:id="rId44"/>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Lst>
  <p:sldSz cx="9144000" cy="6858000" type="screen4x3"/>
  <p:notesSz cx="7008813" cy="9294813"/>
  <p:defaultTextStyle>
    <a:defPPr>
      <a:defRPr lang="en-GB"/>
    </a:defPPr>
    <a:lvl1pPr algn="l" defTabSz="457200" rtl="0" fontAlgn="base">
      <a:lnSpc>
        <a:spcPct val="93000"/>
      </a:lnSpc>
      <a:spcBef>
        <a:spcPct val="0"/>
      </a:spcBef>
      <a:spcAft>
        <a:spcPct val="0"/>
      </a:spcAft>
      <a:buClr>
        <a:srgbClr val="000000"/>
      </a:buClr>
      <a:buSzPct val="100000"/>
      <a:buFont typeface="Arial" charset="0"/>
      <a:defRPr sz="2400" kern="1200">
        <a:solidFill>
          <a:schemeClr val="bg1"/>
        </a:solidFill>
        <a:latin typeface="Arial" charset="0"/>
        <a:ea typeface="MS Gothic" charset="-128"/>
        <a:cs typeface="+mn-cs"/>
      </a:defRPr>
    </a:lvl1pPr>
    <a:lvl2pPr marL="457200" algn="l" defTabSz="457200" rtl="0" fontAlgn="base">
      <a:lnSpc>
        <a:spcPct val="93000"/>
      </a:lnSpc>
      <a:spcBef>
        <a:spcPct val="0"/>
      </a:spcBef>
      <a:spcAft>
        <a:spcPct val="0"/>
      </a:spcAft>
      <a:buClr>
        <a:srgbClr val="000000"/>
      </a:buClr>
      <a:buSzPct val="100000"/>
      <a:buFont typeface="Arial" charset="0"/>
      <a:defRPr sz="2400" kern="1200">
        <a:solidFill>
          <a:schemeClr val="bg1"/>
        </a:solidFill>
        <a:latin typeface="Arial" charset="0"/>
        <a:ea typeface="MS Gothic" charset="-128"/>
        <a:cs typeface="+mn-cs"/>
      </a:defRPr>
    </a:lvl2pPr>
    <a:lvl3pPr marL="914400" algn="l" defTabSz="457200" rtl="0" fontAlgn="base">
      <a:lnSpc>
        <a:spcPct val="93000"/>
      </a:lnSpc>
      <a:spcBef>
        <a:spcPct val="0"/>
      </a:spcBef>
      <a:spcAft>
        <a:spcPct val="0"/>
      </a:spcAft>
      <a:buClr>
        <a:srgbClr val="000000"/>
      </a:buClr>
      <a:buSzPct val="100000"/>
      <a:buFont typeface="Arial" charset="0"/>
      <a:defRPr sz="2400" kern="1200">
        <a:solidFill>
          <a:schemeClr val="bg1"/>
        </a:solidFill>
        <a:latin typeface="Arial" charset="0"/>
        <a:ea typeface="MS Gothic" charset="-128"/>
        <a:cs typeface="+mn-cs"/>
      </a:defRPr>
    </a:lvl3pPr>
    <a:lvl4pPr marL="1371600" algn="l" defTabSz="457200" rtl="0" fontAlgn="base">
      <a:lnSpc>
        <a:spcPct val="93000"/>
      </a:lnSpc>
      <a:spcBef>
        <a:spcPct val="0"/>
      </a:spcBef>
      <a:spcAft>
        <a:spcPct val="0"/>
      </a:spcAft>
      <a:buClr>
        <a:srgbClr val="000000"/>
      </a:buClr>
      <a:buSzPct val="100000"/>
      <a:buFont typeface="Arial" charset="0"/>
      <a:defRPr sz="2400" kern="1200">
        <a:solidFill>
          <a:schemeClr val="bg1"/>
        </a:solidFill>
        <a:latin typeface="Arial" charset="0"/>
        <a:ea typeface="MS Gothic" charset="-128"/>
        <a:cs typeface="+mn-cs"/>
      </a:defRPr>
    </a:lvl4pPr>
    <a:lvl5pPr marL="1828800" algn="l" defTabSz="457200" rtl="0" fontAlgn="base">
      <a:lnSpc>
        <a:spcPct val="93000"/>
      </a:lnSpc>
      <a:spcBef>
        <a:spcPct val="0"/>
      </a:spcBef>
      <a:spcAft>
        <a:spcPct val="0"/>
      </a:spcAft>
      <a:buClr>
        <a:srgbClr val="000000"/>
      </a:buClr>
      <a:buSzPct val="100000"/>
      <a:buFont typeface="Arial" charset="0"/>
      <a:defRPr sz="2400" kern="1200">
        <a:solidFill>
          <a:schemeClr val="bg1"/>
        </a:solidFill>
        <a:latin typeface="Arial" charset="0"/>
        <a:ea typeface="MS Gothic" charset="-128"/>
        <a:cs typeface="+mn-cs"/>
      </a:defRPr>
    </a:lvl5pPr>
    <a:lvl6pPr marL="2286000" algn="l" defTabSz="914400" rtl="0" eaLnBrk="1" latinLnBrk="0" hangingPunct="1">
      <a:defRPr sz="2400" kern="1200">
        <a:solidFill>
          <a:schemeClr val="bg1"/>
        </a:solidFill>
        <a:latin typeface="Arial" charset="0"/>
        <a:ea typeface="MS Gothic" charset="-128"/>
        <a:cs typeface="+mn-cs"/>
      </a:defRPr>
    </a:lvl6pPr>
    <a:lvl7pPr marL="2743200" algn="l" defTabSz="914400" rtl="0" eaLnBrk="1" latinLnBrk="0" hangingPunct="1">
      <a:defRPr sz="2400" kern="1200">
        <a:solidFill>
          <a:schemeClr val="bg1"/>
        </a:solidFill>
        <a:latin typeface="Arial" charset="0"/>
        <a:ea typeface="MS Gothic" charset="-128"/>
        <a:cs typeface="+mn-cs"/>
      </a:defRPr>
    </a:lvl7pPr>
    <a:lvl8pPr marL="3200400" algn="l" defTabSz="914400" rtl="0" eaLnBrk="1" latinLnBrk="0" hangingPunct="1">
      <a:defRPr sz="2400" kern="1200">
        <a:solidFill>
          <a:schemeClr val="bg1"/>
        </a:solidFill>
        <a:latin typeface="Arial" charset="0"/>
        <a:ea typeface="MS Gothic" charset="-128"/>
        <a:cs typeface="+mn-cs"/>
      </a:defRPr>
    </a:lvl8pPr>
    <a:lvl9pPr marL="3657600" algn="l" defTabSz="914400" rtl="0" eaLnBrk="1" latinLnBrk="0" hangingPunct="1">
      <a:defRPr sz="2400" kern="1200">
        <a:solidFill>
          <a:schemeClr val="bg1"/>
        </a:solidFill>
        <a:latin typeface="Arial" charset="0"/>
        <a:ea typeface="MS Gothic"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BDD3FF"/>
    <a:srgbClr val="FF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51" d="100"/>
          <a:sy n="51" d="100"/>
        </p:scale>
        <p:origin x="-461" y="-8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AutoShape 1"/>
          <p:cNvSpPr>
            <a:spLocks noChangeArrowheads="1"/>
          </p:cNvSpPr>
          <p:nvPr/>
        </p:nvSpPr>
        <p:spPr bwMode="auto">
          <a:xfrm>
            <a:off x="0" y="0"/>
            <a:ext cx="7008813" cy="9294813"/>
          </a:xfrm>
          <a:prstGeom prst="roundRect">
            <a:avLst>
              <a:gd name="adj" fmla="val 19"/>
            </a:avLst>
          </a:prstGeom>
          <a:solidFill>
            <a:srgbClr val="FFFFFF"/>
          </a:solidFill>
          <a:ln w="9525">
            <a:noFill/>
            <a:round/>
            <a:headEnd/>
            <a:tailEnd/>
          </a:ln>
          <a:effectLst/>
        </p:spPr>
        <p:txBody>
          <a:bodyPr wrap="none" anchor="ctr"/>
          <a:lstStyle/>
          <a:p>
            <a:endParaRPr lang="id-ID"/>
          </a:p>
        </p:txBody>
      </p:sp>
      <p:sp>
        <p:nvSpPr>
          <p:cNvPr id="3074" name="Rectangle 2"/>
          <p:cNvSpPr>
            <a:spLocks noGrp="1" noChangeArrowheads="1"/>
          </p:cNvSpPr>
          <p:nvPr>
            <p:ph type="hdr"/>
          </p:nvPr>
        </p:nvSpPr>
        <p:spPr bwMode="auto">
          <a:xfrm>
            <a:off x="0" y="0"/>
            <a:ext cx="3036888" cy="463550"/>
          </a:xfrm>
          <a:prstGeom prst="rect">
            <a:avLst/>
          </a:prstGeom>
          <a:noFill/>
          <a:ln w="9525">
            <a:noFill/>
            <a:round/>
            <a:headEnd/>
            <a:tailEnd/>
          </a:ln>
          <a:effectLst/>
        </p:spPr>
        <p:txBody>
          <a:bodyPr vert="horz" wrap="square" lIns="93240" tIns="46440" rIns="93240" bIns="46440" numCol="1" anchor="t" anchorCtr="0" compatLnSpc="1">
            <a:prstTxWarp prst="textNoShape">
              <a:avLst/>
            </a:prstTxWarp>
          </a:bodyPr>
          <a:lstStyle>
            <a:lvl1pPr>
              <a:lnSpc>
                <a:spcPct val="100000"/>
              </a:lnSpc>
              <a:buSzPct val="45000"/>
              <a:buFont typeface="Wingdings" charset="2"/>
              <a:buNone/>
              <a:tabLst>
                <a:tab pos="723900" algn="l"/>
                <a:tab pos="1447800" algn="l"/>
                <a:tab pos="2171700" algn="l"/>
                <a:tab pos="2895600" algn="l"/>
              </a:tabLst>
              <a:defRPr sz="1200">
                <a:solidFill>
                  <a:srgbClr val="000000"/>
                </a:solidFill>
                <a:latin typeface="Times New Roman" pitchFamily="16" charset="0"/>
                <a:cs typeface="Arial Unicode MS" charset="0"/>
              </a:defRPr>
            </a:lvl1pPr>
          </a:lstStyle>
          <a:p>
            <a:endParaRPr lang="en-GB"/>
          </a:p>
        </p:txBody>
      </p:sp>
      <p:sp>
        <p:nvSpPr>
          <p:cNvPr id="3075" name="Rectangle 3"/>
          <p:cNvSpPr>
            <a:spLocks noGrp="1" noChangeArrowheads="1"/>
          </p:cNvSpPr>
          <p:nvPr>
            <p:ph type="dt"/>
          </p:nvPr>
        </p:nvSpPr>
        <p:spPr bwMode="auto">
          <a:xfrm>
            <a:off x="3971925" y="0"/>
            <a:ext cx="3036888" cy="463550"/>
          </a:xfrm>
          <a:prstGeom prst="rect">
            <a:avLst/>
          </a:prstGeom>
          <a:noFill/>
          <a:ln w="9525">
            <a:noFill/>
            <a:round/>
            <a:headEnd/>
            <a:tailEnd/>
          </a:ln>
          <a:effectLst/>
        </p:spPr>
        <p:txBody>
          <a:bodyPr vert="horz" wrap="square" lIns="93240" tIns="46440" rIns="93240" bIns="46440" numCol="1" anchor="t" anchorCtr="0" compatLnSpc="1">
            <a:prstTxWarp prst="textNoShape">
              <a:avLst/>
            </a:prstTxWarp>
          </a:bodyPr>
          <a:lstStyle>
            <a:lvl1pPr algn="r">
              <a:lnSpc>
                <a:spcPct val="100000"/>
              </a:lnSpc>
              <a:buSzPct val="45000"/>
              <a:buFont typeface="Wingdings" charset="2"/>
              <a:buNone/>
              <a:tabLst>
                <a:tab pos="723900" algn="l"/>
                <a:tab pos="1447800" algn="l"/>
                <a:tab pos="2171700" algn="l"/>
                <a:tab pos="2895600" algn="l"/>
              </a:tabLst>
              <a:defRPr sz="1200">
                <a:solidFill>
                  <a:srgbClr val="000000"/>
                </a:solidFill>
                <a:latin typeface="Times New Roman" pitchFamily="16" charset="0"/>
                <a:cs typeface="Arial Unicode MS" charset="0"/>
              </a:defRPr>
            </a:lvl1pPr>
          </a:lstStyle>
          <a:p>
            <a:endParaRPr lang="en-GB"/>
          </a:p>
        </p:txBody>
      </p:sp>
      <p:sp>
        <p:nvSpPr>
          <p:cNvPr id="3076" name="Rectangle 4"/>
          <p:cNvSpPr>
            <a:spLocks noGrp="1" noChangeArrowheads="1"/>
          </p:cNvSpPr>
          <p:nvPr>
            <p:ph type="sldImg"/>
          </p:nvPr>
        </p:nvSpPr>
        <p:spPr bwMode="auto">
          <a:xfrm>
            <a:off x="1181100" y="698500"/>
            <a:ext cx="4646613" cy="3484563"/>
          </a:xfrm>
          <a:prstGeom prst="rect">
            <a:avLst/>
          </a:prstGeom>
          <a:solidFill>
            <a:srgbClr val="FFFFFF"/>
          </a:solidFill>
          <a:ln w="9360">
            <a:solidFill>
              <a:srgbClr val="000000"/>
            </a:solidFill>
            <a:miter lim="800000"/>
            <a:headEnd/>
            <a:tailEnd/>
          </a:ln>
          <a:effectLst/>
        </p:spPr>
      </p:sp>
      <p:sp>
        <p:nvSpPr>
          <p:cNvPr id="3077" name="Rectangle 5"/>
          <p:cNvSpPr>
            <a:spLocks noGrp="1" noChangeArrowheads="1"/>
          </p:cNvSpPr>
          <p:nvPr>
            <p:ph type="body"/>
          </p:nvPr>
        </p:nvSpPr>
        <p:spPr bwMode="auto">
          <a:xfrm>
            <a:off x="935038" y="4416425"/>
            <a:ext cx="5138737" cy="4179888"/>
          </a:xfrm>
          <a:prstGeom prst="rect">
            <a:avLst/>
          </a:prstGeom>
          <a:noFill/>
          <a:ln w="9525">
            <a:noFill/>
            <a:round/>
            <a:headEnd/>
            <a:tailEnd/>
          </a:ln>
          <a:effectLst/>
        </p:spPr>
        <p:txBody>
          <a:bodyPr vert="horz" wrap="square" lIns="93240" tIns="46440" rIns="93240" bIns="46440" numCol="1" anchor="t" anchorCtr="0" compatLnSpc="1">
            <a:prstTxWarp prst="textNoShape">
              <a:avLst/>
            </a:prstTxWarp>
          </a:bodyPr>
          <a:lstStyle/>
          <a:p>
            <a:pPr lvl="0"/>
            <a:endParaRPr lang="id-ID" smtClean="0"/>
          </a:p>
        </p:txBody>
      </p:sp>
      <p:sp>
        <p:nvSpPr>
          <p:cNvPr id="3078" name="Rectangle 6"/>
          <p:cNvSpPr>
            <a:spLocks noGrp="1" noChangeArrowheads="1"/>
          </p:cNvSpPr>
          <p:nvPr>
            <p:ph type="ftr"/>
          </p:nvPr>
        </p:nvSpPr>
        <p:spPr bwMode="auto">
          <a:xfrm>
            <a:off x="0" y="8832850"/>
            <a:ext cx="3036888" cy="461963"/>
          </a:xfrm>
          <a:prstGeom prst="rect">
            <a:avLst/>
          </a:prstGeom>
          <a:noFill/>
          <a:ln w="9525">
            <a:noFill/>
            <a:round/>
            <a:headEnd/>
            <a:tailEnd/>
          </a:ln>
          <a:effectLst/>
        </p:spPr>
        <p:txBody>
          <a:bodyPr vert="horz" wrap="square" lIns="93240" tIns="46440" rIns="93240" bIns="46440" numCol="1" anchor="b" anchorCtr="0" compatLnSpc="1">
            <a:prstTxWarp prst="textNoShape">
              <a:avLst/>
            </a:prstTxWarp>
          </a:bodyPr>
          <a:lstStyle>
            <a:lvl1pPr>
              <a:lnSpc>
                <a:spcPct val="100000"/>
              </a:lnSpc>
              <a:buSzPct val="45000"/>
              <a:buFont typeface="Wingdings" charset="2"/>
              <a:buNone/>
              <a:tabLst>
                <a:tab pos="723900" algn="l"/>
                <a:tab pos="1447800" algn="l"/>
                <a:tab pos="2171700" algn="l"/>
                <a:tab pos="2895600" algn="l"/>
              </a:tabLst>
              <a:defRPr sz="1200">
                <a:solidFill>
                  <a:srgbClr val="000000"/>
                </a:solidFill>
                <a:latin typeface="Times New Roman" pitchFamily="16" charset="0"/>
                <a:cs typeface="Arial Unicode MS" charset="0"/>
              </a:defRPr>
            </a:lvl1pPr>
          </a:lstStyle>
          <a:p>
            <a:endParaRPr lang="en-GB"/>
          </a:p>
        </p:txBody>
      </p:sp>
      <p:sp>
        <p:nvSpPr>
          <p:cNvPr id="3079" name="Rectangle 7"/>
          <p:cNvSpPr>
            <a:spLocks noGrp="1" noChangeArrowheads="1"/>
          </p:cNvSpPr>
          <p:nvPr>
            <p:ph type="sldNum"/>
          </p:nvPr>
        </p:nvSpPr>
        <p:spPr bwMode="auto">
          <a:xfrm>
            <a:off x="3971925" y="8832850"/>
            <a:ext cx="3036888" cy="461963"/>
          </a:xfrm>
          <a:prstGeom prst="rect">
            <a:avLst/>
          </a:prstGeom>
          <a:noFill/>
          <a:ln w="9525">
            <a:noFill/>
            <a:round/>
            <a:headEnd/>
            <a:tailEnd/>
          </a:ln>
          <a:effectLst/>
        </p:spPr>
        <p:txBody>
          <a:bodyPr vert="horz" wrap="square" lIns="93240" tIns="46440" rIns="93240" bIns="46440" numCol="1" anchor="b" anchorCtr="0" compatLnSpc="1">
            <a:prstTxWarp prst="textNoShape">
              <a:avLst/>
            </a:prstTxWarp>
          </a:bodyPr>
          <a:lstStyle>
            <a:lvl1pPr algn="r">
              <a:lnSpc>
                <a:spcPct val="100000"/>
              </a:lnSpc>
              <a:buSzPct val="45000"/>
              <a:buFont typeface="Wingdings" charset="2"/>
              <a:buNone/>
              <a:tabLst>
                <a:tab pos="723900" algn="l"/>
                <a:tab pos="1447800" algn="l"/>
                <a:tab pos="2171700" algn="l"/>
                <a:tab pos="2895600" algn="l"/>
              </a:tabLst>
              <a:defRPr sz="1200">
                <a:solidFill>
                  <a:srgbClr val="000000"/>
                </a:solidFill>
                <a:latin typeface="Times New Roman" pitchFamily="16" charset="0"/>
                <a:cs typeface="Arial Unicode MS" charset="0"/>
              </a:defRPr>
            </a:lvl1pPr>
          </a:lstStyle>
          <a:p>
            <a:fld id="{900FAEA4-2447-47EA-85F4-754D42979EDD}" type="slidenum">
              <a:rPr lang="en-GB"/>
              <a:pPr/>
              <a:t>‹#›</a:t>
            </a:fld>
            <a:endParaRPr lang="en-GB"/>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17EB2301-9A7B-4939-856A-A08193F0CA31}" type="slidenum">
              <a:rPr lang="en-GB"/>
              <a:pPr/>
              <a:t>1</a:t>
            </a:fld>
            <a:endParaRPr lang="en-GB"/>
          </a:p>
        </p:txBody>
      </p:sp>
      <p:sp>
        <p:nvSpPr>
          <p:cNvPr id="45057" name="Rectangle 1"/>
          <p:cNvSpPr txBox="1">
            <a:spLocks noChangeArrowheads="1"/>
          </p:cNvSpPr>
          <p:nvPr>
            <p:ph type="sldImg"/>
          </p:nvPr>
        </p:nvSpPr>
        <p:spPr bwMode="auto">
          <a:xfrm>
            <a:off x="1181100" y="698500"/>
            <a:ext cx="4648200" cy="3486150"/>
          </a:xfrm>
          <a:prstGeom prst="rect">
            <a:avLst/>
          </a:prstGeom>
          <a:solidFill>
            <a:srgbClr val="FFFFFF"/>
          </a:solidFill>
          <a:ln>
            <a:solidFill>
              <a:srgbClr val="000000"/>
            </a:solidFill>
            <a:miter lim="800000"/>
            <a:headEnd/>
            <a:tailEnd/>
          </a:ln>
        </p:spPr>
      </p:sp>
      <p:sp>
        <p:nvSpPr>
          <p:cNvPr id="45058" name="Rectangle 2"/>
          <p:cNvSpPr txBox="1">
            <a:spLocks noChangeArrowheads="1"/>
          </p:cNvSpPr>
          <p:nvPr>
            <p:ph type="body" idx="1"/>
          </p:nvPr>
        </p:nvSpPr>
        <p:spPr bwMode="auto">
          <a:xfrm>
            <a:off x="935038" y="4416425"/>
            <a:ext cx="5140325" cy="4181475"/>
          </a:xfrm>
          <a:prstGeom prst="rect">
            <a:avLst/>
          </a:prstGeom>
          <a:noFill/>
          <a:ln>
            <a:round/>
            <a:headEnd/>
            <a:tailEnd/>
          </a:ln>
        </p:spPr>
        <p:txBody>
          <a:bodyPr wrap="none" anchor="ctr"/>
          <a:lstStyle/>
          <a:p>
            <a:endParaRPr lang="id-ID"/>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45DE71EB-3A07-4FCF-838A-0652983BB816}" type="slidenum">
              <a:rPr lang="en-GB"/>
              <a:pPr/>
              <a:t>10</a:t>
            </a:fld>
            <a:endParaRPr lang="en-GB"/>
          </a:p>
        </p:txBody>
      </p:sp>
      <p:sp>
        <p:nvSpPr>
          <p:cNvPr id="54273" name="Text Box 1"/>
          <p:cNvSpPr txBox="1">
            <a:spLocks noChangeArrowheads="1"/>
          </p:cNvSpPr>
          <p:nvPr/>
        </p:nvSpPr>
        <p:spPr bwMode="auto">
          <a:xfrm>
            <a:off x="1236663" y="704850"/>
            <a:ext cx="4535487" cy="3486150"/>
          </a:xfrm>
          <a:prstGeom prst="rect">
            <a:avLst/>
          </a:prstGeom>
          <a:solidFill>
            <a:srgbClr val="FFFFFF"/>
          </a:solidFill>
          <a:ln w="9525">
            <a:solidFill>
              <a:srgbClr val="000000"/>
            </a:solidFill>
            <a:miter lim="800000"/>
            <a:headEnd/>
            <a:tailEnd/>
          </a:ln>
          <a:effectLst/>
        </p:spPr>
        <p:txBody>
          <a:bodyPr wrap="none" anchor="ctr"/>
          <a:lstStyle/>
          <a:p>
            <a:endParaRPr lang="id-ID"/>
          </a:p>
        </p:txBody>
      </p:sp>
      <p:sp>
        <p:nvSpPr>
          <p:cNvPr id="54274" name="Rectangle 2"/>
          <p:cNvSpPr txBox="1">
            <a:spLocks noChangeArrowheads="1"/>
          </p:cNvSpPr>
          <p:nvPr>
            <p:ph type="body"/>
          </p:nvPr>
        </p:nvSpPr>
        <p:spPr bwMode="auto">
          <a:xfrm>
            <a:off x="701675" y="4414838"/>
            <a:ext cx="5605463" cy="4181475"/>
          </a:xfrm>
          <a:prstGeom prst="rect">
            <a:avLst/>
          </a:prstGeom>
          <a:noFill/>
          <a:ln>
            <a:round/>
            <a:headEnd/>
            <a:tailEnd/>
          </a:ln>
        </p:spPr>
        <p:txBody>
          <a:bodyPr wrap="none" anchor="ctr"/>
          <a:lstStyle/>
          <a:p>
            <a:endParaRPr lang="id-ID"/>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96981229-73B5-4BE2-8E90-B63C3B4E79FC}" type="slidenum">
              <a:rPr lang="en-GB"/>
              <a:pPr/>
              <a:t>11</a:t>
            </a:fld>
            <a:endParaRPr lang="en-GB"/>
          </a:p>
        </p:txBody>
      </p:sp>
      <p:sp>
        <p:nvSpPr>
          <p:cNvPr id="55297" name="Text Box 1"/>
          <p:cNvSpPr txBox="1">
            <a:spLocks noChangeArrowheads="1"/>
          </p:cNvSpPr>
          <p:nvPr/>
        </p:nvSpPr>
        <p:spPr bwMode="auto">
          <a:xfrm>
            <a:off x="1203325" y="692150"/>
            <a:ext cx="4608513" cy="3455988"/>
          </a:xfrm>
          <a:prstGeom prst="rect">
            <a:avLst/>
          </a:prstGeom>
          <a:solidFill>
            <a:srgbClr val="FFFFFF"/>
          </a:solidFill>
          <a:ln w="9525">
            <a:solidFill>
              <a:srgbClr val="000000"/>
            </a:solidFill>
            <a:miter lim="800000"/>
            <a:headEnd/>
            <a:tailEnd/>
          </a:ln>
          <a:effectLst/>
        </p:spPr>
        <p:txBody>
          <a:bodyPr wrap="none" anchor="ctr"/>
          <a:lstStyle/>
          <a:p>
            <a:endParaRPr lang="id-ID"/>
          </a:p>
        </p:txBody>
      </p:sp>
      <p:sp>
        <p:nvSpPr>
          <p:cNvPr id="55298" name="Text Box 2"/>
          <p:cNvSpPr txBox="1">
            <a:spLocks noChangeArrowheads="1"/>
          </p:cNvSpPr>
          <p:nvPr>
            <p:ph type="body"/>
          </p:nvPr>
        </p:nvSpPr>
        <p:spPr bwMode="auto">
          <a:xfrm>
            <a:off x="923925" y="4454525"/>
            <a:ext cx="5165725" cy="4146550"/>
          </a:xfrm>
          <a:prstGeom prst="rect">
            <a:avLst/>
          </a:prstGeom>
          <a:solidFill>
            <a:srgbClr val="FFFFFF"/>
          </a:solidFill>
          <a:ln w="9360">
            <a:solidFill>
              <a:srgbClr val="000000"/>
            </a:solidFill>
            <a:miter lim="800000"/>
            <a:headEnd/>
            <a:tailEnd/>
          </a:ln>
        </p:spPr>
        <p:txBody>
          <a:bodyPr lIns="92160" tIns="46080" rIns="92160" bIns="46080"/>
          <a:lstStyle/>
          <a:p>
            <a:pPr eaLnBrk="1" hangingPunct="1">
              <a:spcBef>
                <a:spcPts val="450"/>
              </a:spcBef>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atin typeface="Arial" charset="0"/>
                <a:ea typeface="MS Gothic" charset="-128"/>
              </a:rPr>
              <a: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5703CE08-0E2D-4323-8E47-13F52D8213C2}" type="slidenum">
              <a:rPr lang="en-GB"/>
              <a:pPr/>
              <a:t>12</a:t>
            </a:fld>
            <a:endParaRPr lang="en-GB"/>
          </a:p>
        </p:txBody>
      </p:sp>
      <p:sp>
        <p:nvSpPr>
          <p:cNvPr id="56321" name="Text Box 1"/>
          <p:cNvSpPr txBox="1">
            <a:spLocks noChangeArrowheads="1"/>
          </p:cNvSpPr>
          <p:nvPr/>
        </p:nvSpPr>
        <p:spPr bwMode="auto">
          <a:xfrm>
            <a:off x="1236663" y="704850"/>
            <a:ext cx="4535487" cy="3486150"/>
          </a:xfrm>
          <a:prstGeom prst="rect">
            <a:avLst/>
          </a:prstGeom>
          <a:solidFill>
            <a:srgbClr val="FFFFFF"/>
          </a:solidFill>
          <a:ln w="9525">
            <a:solidFill>
              <a:srgbClr val="000000"/>
            </a:solidFill>
            <a:miter lim="800000"/>
            <a:headEnd/>
            <a:tailEnd/>
          </a:ln>
          <a:effectLst/>
        </p:spPr>
        <p:txBody>
          <a:bodyPr wrap="none" anchor="ctr"/>
          <a:lstStyle/>
          <a:p>
            <a:endParaRPr lang="id-ID"/>
          </a:p>
        </p:txBody>
      </p:sp>
      <p:sp>
        <p:nvSpPr>
          <p:cNvPr id="56322" name="Rectangle 2"/>
          <p:cNvSpPr txBox="1">
            <a:spLocks noChangeArrowheads="1"/>
          </p:cNvSpPr>
          <p:nvPr>
            <p:ph type="body"/>
          </p:nvPr>
        </p:nvSpPr>
        <p:spPr bwMode="auto">
          <a:xfrm>
            <a:off x="701675" y="4414838"/>
            <a:ext cx="5605463" cy="4181475"/>
          </a:xfrm>
          <a:prstGeom prst="rect">
            <a:avLst/>
          </a:prstGeom>
          <a:noFill/>
          <a:ln>
            <a:round/>
            <a:headEnd/>
            <a:tailEnd/>
          </a:ln>
        </p:spPr>
        <p:txBody>
          <a:bodyPr wrap="none" anchor="ctr"/>
          <a:lstStyle/>
          <a:p>
            <a:endParaRPr lang="id-ID"/>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8665C4F-21CD-4C20-A32E-CCC3FD4EC732}" type="slidenum">
              <a:rPr lang="en-GB"/>
              <a:pPr/>
              <a:t>13</a:t>
            </a:fld>
            <a:endParaRPr lang="en-GB"/>
          </a:p>
        </p:txBody>
      </p:sp>
      <p:sp>
        <p:nvSpPr>
          <p:cNvPr id="57345" name="Text Box 1"/>
          <p:cNvSpPr txBox="1">
            <a:spLocks noChangeArrowheads="1"/>
          </p:cNvSpPr>
          <p:nvPr/>
        </p:nvSpPr>
        <p:spPr bwMode="auto">
          <a:xfrm>
            <a:off x="1236663" y="704850"/>
            <a:ext cx="4535487" cy="3486150"/>
          </a:xfrm>
          <a:prstGeom prst="rect">
            <a:avLst/>
          </a:prstGeom>
          <a:solidFill>
            <a:srgbClr val="FFFFFF"/>
          </a:solidFill>
          <a:ln w="9525">
            <a:solidFill>
              <a:srgbClr val="000000"/>
            </a:solidFill>
            <a:miter lim="800000"/>
            <a:headEnd/>
            <a:tailEnd/>
          </a:ln>
          <a:effectLst/>
        </p:spPr>
        <p:txBody>
          <a:bodyPr wrap="none" anchor="ctr"/>
          <a:lstStyle/>
          <a:p>
            <a:endParaRPr lang="id-ID"/>
          </a:p>
        </p:txBody>
      </p:sp>
      <p:sp>
        <p:nvSpPr>
          <p:cNvPr id="57346" name="Rectangle 2"/>
          <p:cNvSpPr txBox="1">
            <a:spLocks noChangeArrowheads="1"/>
          </p:cNvSpPr>
          <p:nvPr>
            <p:ph type="body"/>
          </p:nvPr>
        </p:nvSpPr>
        <p:spPr bwMode="auto">
          <a:xfrm>
            <a:off x="701675" y="4414838"/>
            <a:ext cx="5605463" cy="4181475"/>
          </a:xfrm>
          <a:prstGeom prst="rect">
            <a:avLst/>
          </a:prstGeom>
          <a:noFill/>
          <a:ln>
            <a:round/>
            <a:headEnd/>
            <a:tailEnd/>
          </a:ln>
        </p:spPr>
        <p:txBody>
          <a:bodyPr wrap="none" anchor="ctr"/>
          <a:lstStyle/>
          <a:p>
            <a:endParaRPr lang="id-ID"/>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17CCB05D-0E99-4D40-88E3-90CD7DB40DAE}" type="slidenum">
              <a:rPr lang="en-GB"/>
              <a:pPr/>
              <a:t>14</a:t>
            </a:fld>
            <a:endParaRPr lang="en-GB"/>
          </a:p>
        </p:txBody>
      </p:sp>
      <p:sp>
        <p:nvSpPr>
          <p:cNvPr id="58369" name="Text Box 1"/>
          <p:cNvSpPr txBox="1">
            <a:spLocks noChangeArrowheads="1"/>
          </p:cNvSpPr>
          <p:nvPr/>
        </p:nvSpPr>
        <p:spPr bwMode="auto">
          <a:xfrm>
            <a:off x="1236663" y="704850"/>
            <a:ext cx="4535487" cy="3486150"/>
          </a:xfrm>
          <a:prstGeom prst="rect">
            <a:avLst/>
          </a:prstGeom>
          <a:solidFill>
            <a:srgbClr val="FFFFFF"/>
          </a:solidFill>
          <a:ln w="9525">
            <a:solidFill>
              <a:srgbClr val="000000"/>
            </a:solidFill>
            <a:miter lim="800000"/>
            <a:headEnd/>
            <a:tailEnd/>
          </a:ln>
          <a:effectLst/>
        </p:spPr>
        <p:txBody>
          <a:bodyPr wrap="none" anchor="ctr"/>
          <a:lstStyle/>
          <a:p>
            <a:endParaRPr lang="id-ID"/>
          </a:p>
        </p:txBody>
      </p:sp>
      <p:sp>
        <p:nvSpPr>
          <p:cNvPr id="58370" name="Rectangle 2"/>
          <p:cNvSpPr txBox="1">
            <a:spLocks noChangeArrowheads="1"/>
          </p:cNvSpPr>
          <p:nvPr>
            <p:ph type="body"/>
          </p:nvPr>
        </p:nvSpPr>
        <p:spPr bwMode="auto">
          <a:xfrm>
            <a:off x="701675" y="4414838"/>
            <a:ext cx="5605463" cy="4181475"/>
          </a:xfrm>
          <a:prstGeom prst="rect">
            <a:avLst/>
          </a:prstGeom>
          <a:noFill/>
          <a:ln>
            <a:round/>
            <a:headEnd/>
            <a:tailEnd/>
          </a:ln>
        </p:spPr>
        <p:txBody>
          <a:bodyPr wrap="none" anchor="ctr"/>
          <a:lstStyle/>
          <a:p>
            <a:endParaRPr lang="id-ID"/>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30838535-F361-4DD3-B680-0D365C0D26D6}" type="slidenum">
              <a:rPr lang="en-GB"/>
              <a:pPr/>
              <a:t>15</a:t>
            </a:fld>
            <a:endParaRPr lang="en-GB"/>
          </a:p>
        </p:txBody>
      </p:sp>
      <p:sp>
        <p:nvSpPr>
          <p:cNvPr id="59393" name="Text Box 1"/>
          <p:cNvSpPr txBox="1">
            <a:spLocks noChangeArrowheads="1"/>
          </p:cNvSpPr>
          <p:nvPr/>
        </p:nvSpPr>
        <p:spPr bwMode="auto">
          <a:xfrm>
            <a:off x="1236663" y="704850"/>
            <a:ext cx="4535487" cy="3486150"/>
          </a:xfrm>
          <a:prstGeom prst="rect">
            <a:avLst/>
          </a:prstGeom>
          <a:solidFill>
            <a:srgbClr val="FFFFFF"/>
          </a:solidFill>
          <a:ln w="9525">
            <a:solidFill>
              <a:srgbClr val="000000"/>
            </a:solidFill>
            <a:miter lim="800000"/>
            <a:headEnd/>
            <a:tailEnd/>
          </a:ln>
          <a:effectLst/>
        </p:spPr>
        <p:txBody>
          <a:bodyPr wrap="none" anchor="ctr"/>
          <a:lstStyle/>
          <a:p>
            <a:endParaRPr lang="id-ID"/>
          </a:p>
        </p:txBody>
      </p:sp>
      <p:sp>
        <p:nvSpPr>
          <p:cNvPr id="59394" name="Rectangle 2"/>
          <p:cNvSpPr txBox="1">
            <a:spLocks noChangeArrowheads="1"/>
          </p:cNvSpPr>
          <p:nvPr>
            <p:ph type="body"/>
          </p:nvPr>
        </p:nvSpPr>
        <p:spPr bwMode="auto">
          <a:xfrm>
            <a:off x="701675" y="4414838"/>
            <a:ext cx="5605463" cy="4181475"/>
          </a:xfrm>
          <a:prstGeom prst="rect">
            <a:avLst/>
          </a:prstGeom>
          <a:noFill/>
          <a:ln>
            <a:round/>
            <a:headEnd/>
            <a:tailEnd/>
          </a:ln>
        </p:spPr>
        <p:txBody>
          <a:bodyPr wrap="none" anchor="ctr"/>
          <a:lstStyle/>
          <a:p>
            <a:endParaRPr lang="id-ID"/>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26217144-D827-47C6-964A-F6CD0C231E94}" type="slidenum">
              <a:rPr lang="en-GB"/>
              <a:pPr/>
              <a:t>16</a:t>
            </a:fld>
            <a:endParaRPr lang="en-GB"/>
          </a:p>
        </p:txBody>
      </p:sp>
      <p:sp>
        <p:nvSpPr>
          <p:cNvPr id="60417" name="Text Box 1"/>
          <p:cNvSpPr txBox="1">
            <a:spLocks noChangeArrowheads="1"/>
          </p:cNvSpPr>
          <p:nvPr/>
        </p:nvSpPr>
        <p:spPr bwMode="auto">
          <a:xfrm>
            <a:off x="1236663" y="704850"/>
            <a:ext cx="4535487" cy="3486150"/>
          </a:xfrm>
          <a:prstGeom prst="rect">
            <a:avLst/>
          </a:prstGeom>
          <a:solidFill>
            <a:srgbClr val="FFFFFF"/>
          </a:solidFill>
          <a:ln w="9525">
            <a:solidFill>
              <a:srgbClr val="000000"/>
            </a:solidFill>
            <a:miter lim="800000"/>
            <a:headEnd/>
            <a:tailEnd/>
          </a:ln>
          <a:effectLst/>
        </p:spPr>
        <p:txBody>
          <a:bodyPr wrap="none" anchor="ctr"/>
          <a:lstStyle/>
          <a:p>
            <a:endParaRPr lang="id-ID"/>
          </a:p>
        </p:txBody>
      </p:sp>
      <p:sp>
        <p:nvSpPr>
          <p:cNvPr id="60418" name="Rectangle 2"/>
          <p:cNvSpPr txBox="1">
            <a:spLocks noChangeArrowheads="1"/>
          </p:cNvSpPr>
          <p:nvPr>
            <p:ph type="body"/>
          </p:nvPr>
        </p:nvSpPr>
        <p:spPr bwMode="auto">
          <a:xfrm>
            <a:off x="701675" y="4414838"/>
            <a:ext cx="5605463" cy="4181475"/>
          </a:xfrm>
          <a:prstGeom prst="rect">
            <a:avLst/>
          </a:prstGeom>
          <a:noFill/>
          <a:ln>
            <a:round/>
            <a:headEnd/>
            <a:tailEnd/>
          </a:ln>
        </p:spPr>
        <p:txBody>
          <a:bodyPr wrap="none" anchor="ctr"/>
          <a:lstStyle/>
          <a:p>
            <a:endParaRPr lang="id-ID"/>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5B5F68EF-1DAC-48AB-A3EF-3134FB3E75F2}" type="slidenum">
              <a:rPr lang="en-GB"/>
              <a:pPr/>
              <a:t>17</a:t>
            </a:fld>
            <a:endParaRPr lang="en-GB"/>
          </a:p>
        </p:txBody>
      </p:sp>
      <p:sp>
        <p:nvSpPr>
          <p:cNvPr id="61441" name="Text Box 1"/>
          <p:cNvSpPr txBox="1">
            <a:spLocks noChangeArrowheads="1"/>
          </p:cNvSpPr>
          <p:nvPr/>
        </p:nvSpPr>
        <p:spPr bwMode="auto">
          <a:xfrm>
            <a:off x="1236663" y="704850"/>
            <a:ext cx="4535487" cy="3486150"/>
          </a:xfrm>
          <a:prstGeom prst="rect">
            <a:avLst/>
          </a:prstGeom>
          <a:solidFill>
            <a:srgbClr val="FFFFFF"/>
          </a:solidFill>
          <a:ln w="9525">
            <a:solidFill>
              <a:srgbClr val="000000"/>
            </a:solidFill>
            <a:miter lim="800000"/>
            <a:headEnd/>
            <a:tailEnd/>
          </a:ln>
          <a:effectLst/>
        </p:spPr>
        <p:txBody>
          <a:bodyPr wrap="none" anchor="ctr"/>
          <a:lstStyle/>
          <a:p>
            <a:endParaRPr lang="id-ID"/>
          </a:p>
        </p:txBody>
      </p:sp>
      <p:sp>
        <p:nvSpPr>
          <p:cNvPr id="61442" name="Rectangle 2"/>
          <p:cNvSpPr txBox="1">
            <a:spLocks noChangeArrowheads="1"/>
          </p:cNvSpPr>
          <p:nvPr>
            <p:ph type="body"/>
          </p:nvPr>
        </p:nvSpPr>
        <p:spPr bwMode="auto">
          <a:xfrm>
            <a:off x="701675" y="4414838"/>
            <a:ext cx="5605463" cy="4181475"/>
          </a:xfrm>
          <a:prstGeom prst="rect">
            <a:avLst/>
          </a:prstGeom>
          <a:noFill/>
          <a:ln>
            <a:round/>
            <a:headEnd/>
            <a:tailEnd/>
          </a:ln>
        </p:spPr>
        <p:txBody>
          <a:bodyPr wrap="none" anchor="ctr"/>
          <a:lstStyle/>
          <a:p>
            <a:endParaRPr lang="id-ID"/>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F4E40B8D-F692-4D4F-A3D1-2A42718292A8}" type="slidenum">
              <a:rPr lang="en-GB"/>
              <a:pPr/>
              <a:t>18</a:t>
            </a:fld>
            <a:endParaRPr lang="en-GB"/>
          </a:p>
        </p:txBody>
      </p:sp>
      <p:sp>
        <p:nvSpPr>
          <p:cNvPr id="62465" name="Text Box 1"/>
          <p:cNvSpPr txBox="1">
            <a:spLocks noChangeArrowheads="1"/>
          </p:cNvSpPr>
          <p:nvPr/>
        </p:nvSpPr>
        <p:spPr bwMode="auto">
          <a:xfrm>
            <a:off x="1181100" y="698500"/>
            <a:ext cx="4648200" cy="3486150"/>
          </a:xfrm>
          <a:prstGeom prst="rect">
            <a:avLst/>
          </a:prstGeom>
          <a:solidFill>
            <a:srgbClr val="FFFFFF"/>
          </a:solidFill>
          <a:ln w="9525">
            <a:solidFill>
              <a:srgbClr val="000000"/>
            </a:solidFill>
            <a:miter lim="800000"/>
            <a:headEnd/>
            <a:tailEnd/>
          </a:ln>
          <a:effectLst/>
        </p:spPr>
        <p:txBody>
          <a:bodyPr wrap="none" anchor="ctr"/>
          <a:lstStyle/>
          <a:p>
            <a:endParaRPr lang="id-ID"/>
          </a:p>
        </p:txBody>
      </p:sp>
      <p:sp>
        <p:nvSpPr>
          <p:cNvPr id="62466" name="Text Box 2"/>
          <p:cNvSpPr txBox="1">
            <a:spLocks noChangeArrowheads="1"/>
          </p:cNvSpPr>
          <p:nvPr>
            <p:ph type="body"/>
          </p:nvPr>
        </p:nvSpPr>
        <p:spPr bwMode="auto">
          <a:xfrm>
            <a:off x="935038" y="4416425"/>
            <a:ext cx="5140325" cy="4181475"/>
          </a:xfrm>
          <a:prstGeom prst="rect">
            <a:avLst/>
          </a:prstGeom>
          <a:noFill/>
          <a:ln>
            <a:round/>
            <a:headEnd/>
            <a:tailEnd/>
          </a:ln>
        </p:spPr>
        <p:txBody>
          <a:bodyPr lIns="93240" tIns="46440" rIns="93240" bIns="46440"/>
          <a:lstStyle/>
          <a:p>
            <a:pPr eaLnBrk="1" hangingPunct="1">
              <a:spcBef>
                <a:spcPts val="450"/>
              </a:spcBef>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latin typeface="Arial" charset="0"/>
                <a:ea typeface="MS Gothic" charset="-128"/>
              </a:rPr>
              <a:t>Some symptoms (e.g. appetite, attention) seem to be mediated more by one neurotransmitter than the other.  Some other symptoms (e.g. anxiety) seem to be mediated by either.  There are other symptoms (e.g. aches and pain) that seem to be mediated more consistently by a combination of both the neurotransmitters.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392D88A5-4690-4636-87BE-43BC9FE3CBE2}" type="slidenum">
              <a:rPr lang="en-GB"/>
              <a:pPr/>
              <a:t>19</a:t>
            </a:fld>
            <a:endParaRPr lang="en-GB"/>
          </a:p>
        </p:txBody>
      </p:sp>
      <p:sp>
        <p:nvSpPr>
          <p:cNvPr id="63489" name="Rectangle 1"/>
          <p:cNvSpPr txBox="1">
            <a:spLocks noChangeArrowheads="1"/>
          </p:cNvSpPr>
          <p:nvPr>
            <p:ph type="sldImg"/>
          </p:nvPr>
        </p:nvSpPr>
        <p:spPr bwMode="auto">
          <a:xfrm>
            <a:off x="1181100" y="698500"/>
            <a:ext cx="4648200" cy="3486150"/>
          </a:xfrm>
          <a:prstGeom prst="rect">
            <a:avLst/>
          </a:prstGeom>
          <a:solidFill>
            <a:srgbClr val="FFFFFF"/>
          </a:solidFill>
          <a:ln>
            <a:solidFill>
              <a:srgbClr val="000000"/>
            </a:solidFill>
            <a:miter lim="800000"/>
            <a:headEnd/>
            <a:tailEnd/>
          </a:ln>
        </p:spPr>
      </p:sp>
      <p:sp>
        <p:nvSpPr>
          <p:cNvPr id="63490" name="Rectangle 2"/>
          <p:cNvSpPr txBox="1">
            <a:spLocks noChangeArrowheads="1"/>
          </p:cNvSpPr>
          <p:nvPr>
            <p:ph type="body" idx="1"/>
          </p:nvPr>
        </p:nvSpPr>
        <p:spPr bwMode="auto">
          <a:xfrm>
            <a:off x="935038" y="4416425"/>
            <a:ext cx="5140325" cy="4090988"/>
          </a:xfrm>
          <a:prstGeom prst="rect">
            <a:avLst/>
          </a:prstGeom>
          <a:noFill/>
          <a:ln>
            <a:round/>
            <a:headEnd/>
            <a:tailEnd/>
          </a:ln>
        </p:spPr>
        <p:txBody>
          <a:bodyPr wrap="none" anchor="ctr"/>
          <a:lstStyle/>
          <a:p>
            <a:endParaRPr lang="id-ID"/>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A8E36D97-64CF-491D-9200-3A23C73742CD}" type="slidenum">
              <a:rPr lang="en-GB"/>
              <a:pPr/>
              <a:t>2</a:t>
            </a:fld>
            <a:endParaRPr lang="en-GB"/>
          </a:p>
        </p:txBody>
      </p:sp>
      <p:sp>
        <p:nvSpPr>
          <p:cNvPr id="46081" name="Rectangle 1"/>
          <p:cNvSpPr txBox="1">
            <a:spLocks noChangeArrowheads="1"/>
          </p:cNvSpPr>
          <p:nvPr>
            <p:ph type="sldImg"/>
          </p:nvPr>
        </p:nvSpPr>
        <p:spPr bwMode="auto">
          <a:xfrm>
            <a:off x="1181100" y="698500"/>
            <a:ext cx="4648200" cy="3486150"/>
          </a:xfrm>
          <a:prstGeom prst="rect">
            <a:avLst/>
          </a:prstGeom>
          <a:solidFill>
            <a:srgbClr val="FFFFFF"/>
          </a:solidFill>
          <a:ln>
            <a:solidFill>
              <a:srgbClr val="000000"/>
            </a:solidFill>
            <a:miter lim="800000"/>
            <a:headEnd/>
            <a:tailEnd/>
          </a:ln>
        </p:spPr>
      </p:sp>
      <p:sp>
        <p:nvSpPr>
          <p:cNvPr id="46082" name="Rectangle 2"/>
          <p:cNvSpPr txBox="1">
            <a:spLocks noChangeArrowheads="1"/>
          </p:cNvSpPr>
          <p:nvPr>
            <p:ph type="body" idx="1"/>
          </p:nvPr>
        </p:nvSpPr>
        <p:spPr bwMode="auto">
          <a:xfrm>
            <a:off x="935038" y="4416425"/>
            <a:ext cx="5140325" cy="4090988"/>
          </a:xfrm>
          <a:prstGeom prst="rect">
            <a:avLst/>
          </a:prstGeom>
          <a:noFill/>
          <a:ln>
            <a:round/>
            <a:headEnd/>
            <a:tailEnd/>
          </a:ln>
        </p:spPr>
        <p:txBody>
          <a:bodyPr wrap="none" anchor="ctr"/>
          <a:lstStyle/>
          <a:p>
            <a:endParaRPr lang="id-ID"/>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C07F13E0-FB9D-4601-AB61-41231FA69DC9}" type="slidenum">
              <a:rPr lang="en-GB"/>
              <a:pPr/>
              <a:t>20</a:t>
            </a:fld>
            <a:endParaRPr lang="en-GB"/>
          </a:p>
        </p:txBody>
      </p:sp>
      <p:sp>
        <p:nvSpPr>
          <p:cNvPr id="64513"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64514"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id-ID"/>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C88ACB68-46D0-42D5-A8A5-5CFB2E77E59D}" type="slidenum">
              <a:rPr lang="en-GB"/>
              <a:pPr/>
              <a:t>21</a:t>
            </a:fld>
            <a:endParaRPr lang="en-GB"/>
          </a:p>
        </p:txBody>
      </p:sp>
      <p:sp>
        <p:nvSpPr>
          <p:cNvPr id="65537"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65538"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id-ID"/>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B64A7584-3FA4-48DE-9611-03B43D05A2E5}" type="slidenum">
              <a:rPr lang="en-GB"/>
              <a:pPr/>
              <a:t>22</a:t>
            </a:fld>
            <a:endParaRPr lang="en-GB"/>
          </a:p>
        </p:txBody>
      </p:sp>
      <p:sp>
        <p:nvSpPr>
          <p:cNvPr id="66561"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66562"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id-ID"/>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7C7E8987-493C-45C9-AA80-7E170176A379}" type="slidenum">
              <a:rPr lang="en-GB"/>
              <a:pPr/>
              <a:t>23</a:t>
            </a:fld>
            <a:endParaRPr lang="en-GB"/>
          </a:p>
        </p:txBody>
      </p:sp>
      <p:sp>
        <p:nvSpPr>
          <p:cNvPr id="67585"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67586"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id-ID"/>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BC21467-775D-40B2-8C27-5B82002B1E97}" type="slidenum">
              <a:rPr lang="en-GB"/>
              <a:pPr/>
              <a:t>24</a:t>
            </a:fld>
            <a:endParaRPr lang="en-GB"/>
          </a:p>
        </p:txBody>
      </p:sp>
      <p:sp>
        <p:nvSpPr>
          <p:cNvPr id="68609"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68610"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id-ID"/>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FFD8CB8E-26DE-4497-A27A-7BE7B6857135}" type="slidenum">
              <a:rPr lang="en-GB"/>
              <a:pPr/>
              <a:t>25</a:t>
            </a:fld>
            <a:endParaRPr lang="en-GB"/>
          </a:p>
        </p:txBody>
      </p:sp>
      <p:sp>
        <p:nvSpPr>
          <p:cNvPr id="69633" name="Rectangle 1"/>
          <p:cNvSpPr txBox="1">
            <a:spLocks noChangeArrowheads="1"/>
          </p:cNvSpPr>
          <p:nvPr>
            <p:ph type="sldImg"/>
          </p:nvPr>
        </p:nvSpPr>
        <p:spPr bwMode="auto">
          <a:xfrm>
            <a:off x="1181100" y="698500"/>
            <a:ext cx="4648200" cy="3486150"/>
          </a:xfrm>
          <a:prstGeom prst="rect">
            <a:avLst/>
          </a:prstGeom>
          <a:solidFill>
            <a:srgbClr val="FFFFFF"/>
          </a:solidFill>
          <a:ln>
            <a:solidFill>
              <a:srgbClr val="000000"/>
            </a:solidFill>
            <a:miter lim="800000"/>
            <a:headEnd/>
            <a:tailEnd/>
          </a:ln>
        </p:spPr>
      </p:sp>
      <p:sp>
        <p:nvSpPr>
          <p:cNvPr id="69634" name="Rectangle 2"/>
          <p:cNvSpPr txBox="1">
            <a:spLocks noChangeArrowheads="1"/>
          </p:cNvSpPr>
          <p:nvPr>
            <p:ph type="body" idx="1"/>
          </p:nvPr>
        </p:nvSpPr>
        <p:spPr bwMode="auto">
          <a:xfrm>
            <a:off x="935038" y="4416425"/>
            <a:ext cx="5140325" cy="4090988"/>
          </a:xfrm>
          <a:prstGeom prst="rect">
            <a:avLst/>
          </a:prstGeom>
          <a:noFill/>
          <a:ln>
            <a:round/>
            <a:headEnd/>
            <a:tailEnd/>
          </a:ln>
        </p:spPr>
        <p:txBody>
          <a:bodyPr wrap="none" anchor="ctr"/>
          <a:lstStyle/>
          <a:p>
            <a:endParaRPr lang="id-ID"/>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B10F087E-1114-4F52-B3B7-14600DB9D5A9}" type="slidenum">
              <a:rPr lang="en-GB"/>
              <a:pPr/>
              <a:t>26</a:t>
            </a:fld>
            <a:endParaRPr lang="en-GB"/>
          </a:p>
        </p:txBody>
      </p:sp>
      <p:sp>
        <p:nvSpPr>
          <p:cNvPr id="70657"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70658"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id-ID"/>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E0F1A55C-389E-4D2C-87DD-3CCBD355EFDE}" type="slidenum">
              <a:rPr lang="en-GB"/>
              <a:pPr/>
              <a:t>27</a:t>
            </a:fld>
            <a:endParaRPr lang="en-GB"/>
          </a:p>
        </p:txBody>
      </p:sp>
      <p:sp>
        <p:nvSpPr>
          <p:cNvPr id="71681"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71682"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id-ID"/>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116E7A63-0F0F-4299-A33F-B95D88B483CC}" type="slidenum">
              <a:rPr lang="en-GB"/>
              <a:pPr/>
              <a:t>28</a:t>
            </a:fld>
            <a:endParaRPr lang="en-GB"/>
          </a:p>
        </p:txBody>
      </p:sp>
      <p:sp>
        <p:nvSpPr>
          <p:cNvPr id="72705"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72706"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id-ID"/>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711B33C9-1CCD-4322-8BB4-2D50F7CC21B4}" type="slidenum">
              <a:rPr lang="en-GB"/>
              <a:pPr/>
              <a:t>29</a:t>
            </a:fld>
            <a:endParaRPr lang="en-GB"/>
          </a:p>
        </p:txBody>
      </p:sp>
      <p:sp>
        <p:nvSpPr>
          <p:cNvPr id="73729"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73730"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id-ID"/>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5E82F2F2-C9BC-47E1-9999-BE01DEAC0C30}" type="slidenum">
              <a:rPr lang="en-GB"/>
              <a:pPr/>
              <a:t>3</a:t>
            </a:fld>
            <a:endParaRPr lang="en-GB"/>
          </a:p>
        </p:txBody>
      </p:sp>
      <p:sp>
        <p:nvSpPr>
          <p:cNvPr id="47105" name="Text Box 1"/>
          <p:cNvSpPr txBox="1">
            <a:spLocks noChangeArrowheads="1"/>
          </p:cNvSpPr>
          <p:nvPr/>
        </p:nvSpPr>
        <p:spPr bwMode="auto">
          <a:xfrm>
            <a:off x="1236663" y="704850"/>
            <a:ext cx="4535487" cy="3486150"/>
          </a:xfrm>
          <a:prstGeom prst="rect">
            <a:avLst/>
          </a:prstGeom>
          <a:solidFill>
            <a:srgbClr val="FFFFFF"/>
          </a:solidFill>
          <a:ln w="9525">
            <a:solidFill>
              <a:srgbClr val="000000"/>
            </a:solidFill>
            <a:miter lim="800000"/>
            <a:headEnd/>
            <a:tailEnd/>
          </a:ln>
          <a:effectLst/>
        </p:spPr>
        <p:txBody>
          <a:bodyPr wrap="none" anchor="ctr"/>
          <a:lstStyle/>
          <a:p>
            <a:endParaRPr lang="id-ID"/>
          </a:p>
        </p:txBody>
      </p:sp>
      <p:sp>
        <p:nvSpPr>
          <p:cNvPr id="47106" name="Rectangle 2"/>
          <p:cNvSpPr txBox="1">
            <a:spLocks noChangeArrowheads="1"/>
          </p:cNvSpPr>
          <p:nvPr>
            <p:ph type="body"/>
          </p:nvPr>
        </p:nvSpPr>
        <p:spPr bwMode="auto">
          <a:xfrm>
            <a:off x="701675" y="4414838"/>
            <a:ext cx="5605463" cy="4181475"/>
          </a:xfrm>
          <a:prstGeom prst="rect">
            <a:avLst/>
          </a:prstGeom>
          <a:noFill/>
          <a:ln>
            <a:round/>
            <a:headEnd/>
            <a:tailEnd/>
          </a:ln>
        </p:spPr>
        <p:txBody>
          <a:bodyPr wrap="none" anchor="ctr"/>
          <a:lstStyle/>
          <a:p>
            <a:endParaRPr lang="id-ID"/>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4456328C-6174-4E81-9B82-C97783A8C2EF}" type="slidenum">
              <a:rPr lang="en-GB"/>
              <a:pPr/>
              <a:t>30</a:t>
            </a:fld>
            <a:endParaRPr lang="en-GB"/>
          </a:p>
        </p:txBody>
      </p:sp>
      <p:sp>
        <p:nvSpPr>
          <p:cNvPr id="74753"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74754"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id-ID"/>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736F57FD-97D4-43B0-9B45-91DB34240144}" type="slidenum">
              <a:rPr lang="en-GB"/>
              <a:pPr/>
              <a:t>31</a:t>
            </a:fld>
            <a:endParaRPr lang="en-GB"/>
          </a:p>
        </p:txBody>
      </p:sp>
      <p:sp>
        <p:nvSpPr>
          <p:cNvPr id="75777" name="Rectangle 1"/>
          <p:cNvSpPr txBox="1">
            <a:spLocks noChangeArrowheads="1"/>
          </p:cNvSpPr>
          <p:nvPr>
            <p:ph type="sldImg"/>
          </p:nvPr>
        </p:nvSpPr>
        <p:spPr bwMode="auto">
          <a:xfrm>
            <a:off x="1143000" y="695325"/>
            <a:ext cx="4572000" cy="3429000"/>
          </a:xfrm>
          <a:prstGeom prst="rect">
            <a:avLst/>
          </a:prstGeom>
          <a:solidFill>
            <a:srgbClr val="FFFFFF"/>
          </a:solidFill>
          <a:ln>
            <a:solidFill>
              <a:srgbClr val="000000"/>
            </a:solidFill>
            <a:miter lim="800000"/>
            <a:headEnd/>
            <a:tailEnd/>
          </a:ln>
        </p:spPr>
      </p:sp>
      <p:sp>
        <p:nvSpPr>
          <p:cNvPr id="75778" name="Rectangle 2"/>
          <p:cNvSpPr txBox="1">
            <a:spLocks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id-ID"/>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ADEE3233-B26A-4457-81E7-B66A6C264756}" type="slidenum">
              <a:rPr lang="en-GB"/>
              <a:pPr/>
              <a:t>32</a:t>
            </a:fld>
            <a:endParaRPr lang="en-GB"/>
          </a:p>
        </p:txBody>
      </p:sp>
      <p:sp>
        <p:nvSpPr>
          <p:cNvPr id="76801" name="Rectangle 1"/>
          <p:cNvSpPr txBox="1">
            <a:spLocks noChangeArrowheads="1"/>
          </p:cNvSpPr>
          <p:nvPr>
            <p:ph type="sldImg"/>
          </p:nvPr>
        </p:nvSpPr>
        <p:spPr bwMode="auto">
          <a:xfrm>
            <a:off x="1181100" y="698500"/>
            <a:ext cx="4648200" cy="3486150"/>
          </a:xfrm>
          <a:prstGeom prst="rect">
            <a:avLst/>
          </a:prstGeom>
          <a:solidFill>
            <a:srgbClr val="FFFFFF"/>
          </a:solidFill>
          <a:ln>
            <a:solidFill>
              <a:srgbClr val="000000"/>
            </a:solidFill>
            <a:miter lim="800000"/>
            <a:headEnd/>
            <a:tailEnd/>
          </a:ln>
        </p:spPr>
      </p:sp>
      <p:sp>
        <p:nvSpPr>
          <p:cNvPr id="76802" name="Rectangle 2"/>
          <p:cNvSpPr txBox="1">
            <a:spLocks noChangeArrowheads="1"/>
          </p:cNvSpPr>
          <p:nvPr>
            <p:ph type="body" idx="1"/>
          </p:nvPr>
        </p:nvSpPr>
        <p:spPr bwMode="auto">
          <a:xfrm>
            <a:off x="935038" y="4416425"/>
            <a:ext cx="5140325" cy="4090988"/>
          </a:xfrm>
          <a:prstGeom prst="rect">
            <a:avLst/>
          </a:prstGeom>
          <a:noFill/>
          <a:ln>
            <a:round/>
            <a:headEnd/>
            <a:tailEnd/>
          </a:ln>
        </p:spPr>
        <p:txBody>
          <a:bodyPr wrap="none" anchor="ctr"/>
          <a:lstStyle/>
          <a:p>
            <a:endParaRPr lang="id-ID"/>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5F8F829C-4E89-49D1-9762-000AB55B8B15}" type="slidenum">
              <a:rPr lang="en-GB"/>
              <a:pPr/>
              <a:t>33</a:t>
            </a:fld>
            <a:endParaRPr lang="en-GB"/>
          </a:p>
        </p:txBody>
      </p:sp>
      <p:sp>
        <p:nvSpPr>
          <p:cNvPr id="77825" name="Rectangle 1"/>
          <p:cNvSpPr txBox="1">
            <a:spLocks noChangeArrowheads="1"/>
          </p:cNvSpPr>
          <p:nvPr>
            <p:ph type="sldImg"/>
          </p:nvPr>
        </p:nvSpPr>
        <p:spPr bwMode="auto">
          <a:xfrm>
            <a:off x="1181100" y="698500"/>
            <a:ext cx="4648200" cy="3486150"/>
          </a:xfrm>
          <a:prstGeom prst="rect">
            <a:avLst/>
          </a:prstGeom>
          <a:solidFill>
            <a:srgbClr val="FFFFFF"/>
          </a:solidFill>
          <a:ln>
            <a:solidFill>
              <a:srgbClr val="000000"/>
            </a:solidFill>
            <a:miter lim="800000"/>
            <a:headEnd/>
            <a:tailEnd/>
          </a:ln>
        </p:spPr>
      </p:sp>
      <p:sp>
        <p:nvSpPr>
          <p:cNvPr id="77826" name="Rectangle 2"/>
          <p:cNvSpPr txBox="1">
            <a:spLocks noChangeArrowheads="1"/>
          </p:cNvSpPr>
          <p:nvPr>
            <p:ph type="body" idx="1"/>
          </p:nvPr>
        </p:nvSpPr>
        <p:spPr bwMode="auto">
          <a:xfrm>
            <a:off x="935038" y="4416425"/>
            <a:ext cx="5140325" cy="4090988"/>
          </a:xfrm>
          <a:prstGeom prst="rect">
            <a:avLst/>
          </a:prstGeom>
          <a:noFill/>
          <a:ln>
            <a:round/>
            <a:headEnd/>
            <a:tailEnd/>
          </a:ln>
        </p:spPr>
        <p:txBody>
          <a:bodyPr wrap="none" anchor="ctr"/>
          <a:lstStyle/>
          <a:p>
            <a:endParaRPr lang="id-ID"/>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39AF6478-36BD-45E0-9BAF-94C30D2DA226}" type="slidenum">
              <a:rPr lang="en-GB"/>
              <a:pPr/>
              <a:t>34</a:t>
            </a:fld>
            <a:endParaRPr lang="en-GB"/>
          </a:p>
        </p:txBody>
      </p:sp>
      <p:sp>
        <p:nvSpPr>
          <p:cNvPr id="78849" name="Rectangle 1"/>
          <p:cNvSpPr txBox="1">
            <a:spLocks noChangeArrowheads="1"/>
          </p:cNvSpPr>
          <p:nvPr>
            <p:ph type="sldImg"/>
          </p:nvPr>
        </p:nvSpPr>
        <p:spPr bwMode="auto">
          <a:xfrm>
            <a:off x="1181100" y="698500"/>
            <a:ext cx="4648200" cy="3486150"/>
          </a:xfrm>
          <a:prstGeom prst="rect">
            <a:avLst/>
          </a:prstGeom>
          <a:solidFill>
            <a:srgbClr val="FFFFFF"/>
          </a:solidFill>
          <a:ln>
            <a:solidFill>
              <a:srgbClr val="000000"/>
            </a:solidFill>
            <a:miter lim="800000"/>
            <a:headEnd/>
            <a:tailEnd/>
          </a:ln>
        </p:spPr>
      </p:sp>
      <p:sp>
        <p:nvSpPr>
          <p:cNvPr id="78850" name="Rectangle 2"/>
          <p:cNvSpPr txBox="1">
            <a:spLocks noChangeArrowheads="1"/>
          </p:cNvSpPr>
          <p:nvPr>
            <p:ph type="body" idx="1"/>
          </p:nvPr>
        </p:nvSpPr>
        <p:spPr bwMode="auto">
          <a:xfrm>
            <a:off x="935038" y="4416425"/>
            <a:ext cx="5140325" cy="4090988"/>
          </a:xfrm>
          <a:prstGeom prst="rect">
            <a:avLst/>
          </a:prstGeom>
          <a:noFill/>
          <a:ln>
            <a:round/>
            <a:headEnd/>
            <a:tailEnd/>
          </a:ln>
        </p:spPr>
        <p:txBody>
          <a:bodyPr wrap="none" anchor="ctr"/>
          <a:lstStyle/>
          <a:p>
            <a:endParaRPr lang="id-ID"/>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535CCEC9-C881-4409-A771-0A928450ACB2}" type="slidenum">
              <a:rPr lang="en-GB"/>
              <a:pPr/>
              <a:t>35</a:t>
            </a:fld>
            <a:endParaRPr lang="en-GB"/>
          </a:p>
        </p:txBody>
      </p:sp>
      <p:sp>
        <p:nvSpPr>
          <p:cNvPr id="79873" name="Rectangle 1"/>
          <p:cNvSpPr txBox="1">
            <a:spLocks noChangeArrowheads="1"/>
          </p:cNvSpPr>
          <p:nvPr>
            <p:ph type="sldImg"/>
          </p:nvPr>
        </p:nvSpPr>
        <p:spPr bwMode="auto">
          <a:xfrm>
            <a:off x="1181100" y="698500"/>
            <a:ext cx="4648200" cy="3486150"/>
          </a:xfrm>
          <a:prstGeom prst="rect">
            <a:avLst/>
          </a:prstGeom>
          <a:solidFill>
            <a:srgbClr val="FFFFFF"/>
          </a:solidFill>
          <a:ln>
            <a:solidFill>
              <a:srgbClr val="000000"/>
            </a:solidFill>
            <a:miter lim="800000"/>
            <a:headEnd/>
            <a:tailEnd/>
          </a:ln>
        </p:spPr>
      </p:sp>
      <p:sp>
        <p:nvSpPr>
          <p:cNvPr id="79874" name="Rectangle 2"/>
          <p:cNvSpPr txBox="1">
            <a:spLocks noChangeArrowheads="1"/>
          </p:cNvSpPr>
          <p:nvPr>
            <p:ph type="body" idx="1"/>
          </p:nvPr>
        </p:nvSpPr>
        <p:spPr bwMode="auto">
          <a:xfrm>
            <a:off x="935038" y="4416425"/>
            <a:ext cx="5140325" cy="4090988"/>
          </a:xfrm>
          <a:prstGeom prst="rect">
            <a:avLst/>
          </a:prstGeom>
          <a:noFill/>
          <a:ln>
            <a:round/>
            <a:headEnd/>
            <a:tailEnd/>
          </a:ln>
        </p:spPr>
        <p:txBody>
          <a:bodyPr wrap="none" anchor="ctr"/>
          <a:lstStyle/>
          <a:p>
            <a:endParaRPr lang="id-ID"/>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6ED0517D-D08F-41EC-97BD-09A2128B0A29}" type="slidenum">
              <a:rPr lang="en-GB"/>
              <a:pPr/>
              <a:t>36</a:t>
            </a:fld>
            <a:endParaRPr lang="en-GB"/>
          </a:p>
        </p:txBody>
      </p:sp>
      <p:sp>
        <p:nvSpPr>
          <p:cNvPr id="80897" name="Rectangle 1"/>
          <p:cNvSpPr txBox="1">
            <a:spLocks noChangeArrowheads="1"/>
          </p:cNvSpPr>
          <p:nvPr>
            <p:ph type="sldImg"/>
          </p:nvPr>
        </p:nvSpPr>
        <p:spPr bwMode="auto">
          <a:xfrm>
            <a:off x="1181100" y="698500"/>
            <a:ext cx="4648200" cy="3486150"/>
          </a:xfrm>
          <a:prstGeom prst="rect">
            <a:avLst/>
          </a:prstGeom>
          <a:solidFill>
            <a:srgbClr val="FFFFFF"/>
          </a:solidFill>
          <a:ln>
            <a:solidFill>
              <a:srgbClr val="000000"/>
            </a:solidFill>
            <a:miter lim="800000"/>
            <a:headEnd/>
            <a:tailEnd/>
          </a:ln>
        </p:spPr>
      </p:sp>
      <p:sp>
        <p:nvSpPr>
          <p:cNvPr id="80898" name="Rectangle 2"/>
          <p:cNvSpPr txBox="1">
            <a:spLocks noChangeArrowheads="1"/>
          </p:cNvSpPr>
          <p:nvPr>
            <p:ph type="body" idx="1"/>
          </p:nvPr>
        </p:nvSpPr>
        <p:spPr bwMode="auto">
          <a:xfrm>
            <a:off x="935038" y="4416425"/>
            <a:ext cx="5140325" cy="4090988"/>
          </a:xfrm>
          <a:prstGeom prst="rect">
            <a:avLst/>
          </a:prstGeom>
          <a:noFill/>
          <a:ln>
            <a:round/>
            <a:headEnd/>
            <a:tailEnd/>
          </a:ln>
        </p:spPr>
        <p:txBody>
          <a:bodyPr wrap="none" anchor="ctr"/>
          <a:lstStyle/>
          <a:p>
            <a:endParaRPr lang="id-ID"/>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AD19A075-3BF0-40D3-89F7-9D5B26F413C0}" type="slidenum">
              <a:rPr lang="en-GB"/>
              <a:pPr/>
              <a:t>37</a:t>
            </a:fld>
            <a:endParaRPr lang="en-GB"/>
          </a:p>
        </p:txBody>
      </p:sp>
      <p:sp>
        <p:nvSpPr>
          <p:cNvPr id="81921" name="Rectangle 1"/>
          <p:cNvSpPr txBox="1">
            <a:spLocks noChangeArrowheads="1"/>
          </p:cNvSpPr>
          <p:nvPr>
            <p:ph type="sldImg"/>
          </p:nvPr>
        </p:nvSpPr>
        <p:spPr bwMode="auto">
          <a:xfrm>
            <a:off x="1181100" y="698500"/>
            <a:ext cx="4648200" cy="3486150"/>
          </a:xfrm>
          <a:prstGeom prst="rect">
            <a:avLst/>
          </a:prstGeom>
          <a:solidFill>
            <a:srgbClr val="FFFFFF"/>
          </a:solidFill>
          <a:ln>
            <a:solidFill>
              <a:srgbClr val="000000"/>
            </a:solidFill>
            <a:miter lim="800000"/>
            <a:headEnd/>
            <a:tailEnd/>
          </a:ln>
        </p:spPr>
      </p:sp>
      <p:sp>
        <p:nvSpPr>
          <p:cNvPr id="81922" name="Rectangle 2"/>
          <p:cNvSpPr txBox="1">
            <a:spLocks noChangeArrowheads="1"/>
          </p:cNvSpPr>
          <p:nvPr>
            <p:ph type="body" idx="1"/>
          </p:nvPr>
        </p:nvSpPr>
        <p:spPr bwMode="auto">
          <a:xfrm>
            <a:off x="935038" y="4416425"/>
            <a:ext cx="5140325" cy="4090988"/>
          </a:xfrm>
          <a:prstGeom prst="rect">
            <a:avLst/>
          </a:prstGeom>
          <a:noFill/>
          <a:ln>
            <a:round/>
            <a:headEnd/>
            <a:tailEnd/>
          </a:ln>
        </p:spPr>
        <p:txBody>
          <a:bodyPr wrap="none" anchor="ctr"/>
          <a:lstStyle/>
          <a:p>
            <a:endParaRPr lang="id-ID"/>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58243C9A-FAEA-4B83-8CC6-6F27B6D25A61}" type="slidenum">
              <a:rPr lang="en-GB"/>
              <a:pPr/>
              <a:t>38</a:t>
            </a:fld>
            <a:endParaRPr lang="en-GB"/>
          </a:p>
        </p:txBody>
      </p:sp>
      <p:sp>
        <p:nvSpPr>
          <p:cNvPr id="82945" name="Rectangle 1"/>
          <p:cNvSpPr txBox="1">
            <a:spLocks noChangeArrowheads="1"/>
          </p:cNvSpPr>
          <p:nvPr>
            <p:ph type="sldImg"/>
          </p:nvPr>
        </p:nvSpPr>
        <p:spPr bwMode="auto">
          <a:xfrm>
            <a:off x="1181100" y="698500"/>
            <a:ext cx="4648200" cy="3486150"/>
          </a:xfrm>
          <a:prstGeom prst="rect">
            <a:avLst/>
          </a:prstGeom>
          <a:solidFill>
            <a:srgbClr val="FFFFFF"/>
          </a:solidFill>
          <a:ln>
            <a:solidFill>
              <a:srgbClr val="000000"/>
            </a:solidFill>
            <a:miter lim="800000"/>
            <a:headEnd/>
            <a:tailEnd/>
          </a:ln>
        </p:spPr>
      </p:sp>
      <p:sp>
        <p:nvSpPr>
          <p:cNvPr id="82946" name="Rectangle 2"/>
          <p:cNvSpPr txBox="1">
            <a:spLocks noChangeArrowheads="1"/>
          </p:cNvSpPr>
          <p:nvPr>
            <p:ph type="body" idx="1"/>
          </p:nvPr>
        </p:nvSpPr>
        <p:spPr bwMode="auto">
          <a:xfrm>
            <a:off x="935038" y="4416425"/>
            <a:ext cx="5140325" cy="4090988"/>
          </a:xfrm>
          <a:prstGeom prst="rect">
            <a:avLst/>
          </a:prstGeom>
          <a:noFill/>
          <a:ln>
            <a:round/>
            <a:headEnd/>
            <a:tailEnd/>
          </a:ln>
        </p:spPr>
        <p:txBody>
          <a:bodyPr wrap="none" anchor="ctr"/>
          <a:lstStyle/>
          <a:p>
            <a:endParaRPr lang="id-ID"/>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5D59A15E-D640-4E16-A887-A4886AB50DD3}" type="slidenum">
              <a:rPr lang="en-GB"/>
              <a:pPr/>
              <a:t>39</a:t>
            </a:fld>
            <a:endParaRPr lang="en-GB"/>
          </a:p>
        </p:txBody>
      </p:sp>
      <p:sp>
        <p:nvSpPr>
          <p:cNvPr id="83969" name="Rectangle 1"/>
          <p:cNvSpPr txBox="1">
            <a:spLocks noChangeArrowheads="1"/>
          </p:cNvSpPr>
          <p:nvPr>
            <p:ph type="sldImg"/>
          </p:nvPr>
        </p:nvSpPr>
        <p:spPr bwMode="auto">
          <a:xfrm>
            <a:off x="1181100" y="698500"/>
            <a:ext cx="4648200" cy="3486150"/>
          </a:xfrm>
          <a:prstGeom prst="rect">
            <a:avLst/>
          </a:prstGeom>
          <a:solidFill>
            <a:srgbClr val="FFFFFF"/>
          </a:solidFill>
          <a:ln>
            <a:solidFill>
              <a:srgbClr val="000000"/>
            </a:solidFill>
            <a:miter lim="800000"/>
            <a:headEnd/>
            <a:tailEnd/>
          </a:ln>
        </p:spPr>
      </p:sp>
      <p:sp>
        <p:nvSpPr>
          <p:cNvPr id="83970" name="Rectangle 2"/>
          <p:cNvSpPr txBox="1">
            <a:spLocks noChangeArrowheads="1"/>
          </p:cNvSpPr>
          <p:nvPr>
            <p:ph type="body" idx="1"/>
          </p:nvPr>
        </p:nvSpPr>
        <p:spPr bwMode="auto">
          <a:xfrm>
            <a:off x="935038" y="4416425"/>
            <a:ext cx="5140325" cy="4090988"/>
          </a:xfrm>
          <a:prstGeom prst="rect">
            <a:avLst/>
          </a:prstGeom>
          <a:noFill/>
          <a:ln>
            <a:round/>
            <a:headEnd/>
            <a:tailEnd/>
          </a:ln>
        </p:spPr>
        <p:txBody>
          <a:bodyPr wrap="none" anchor="ctr"/>
          <a:lstStyle/>
          <a:p>
            <a:endParaRPr lang="id-ID"/>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4D3CB090-0CF3-46D9-9394-A4E3169F5052}" type="slidenum">
              <a:rPr lang="en-GB"/>
              <a:pPr/>
              <a:t>4</a:t>
            </a:fld>
            <a:endParaRPr lang="en-GB"/>
          </a:p>
        </p:txBody>
      </p:sp>
      <p:sp>
        <p:nvSpPr>
          <p:cNvPr id="48129" name="Rectangle 1"/>
          <p:cNvSpPr txBox="1">
            <a:spLocks noChangeArrowheads="1"/>
          </p:cNvSpPr>
          <p:nvPr>
            <p:ph type="sldImg"/>
          </p:nvPr>
        </p:nvSpPr>
        <p:spPr bwMode="auto">
          <a:xfrm>
            <a:off x="1181100" y="698500"/>
            <a:ext cx="4648200" cy="3486150"/>
          </a:xfrm>
          <a:prstGeom prst="rect">
            <a:avLst/>
          </a:prstGeom>
          <a:solidFill>
            <a:srgbClr val="FFFFFF"/>
          </a:solidFill>
          <a:ln>
            <a:solidFill>
              <a:srgbClr val="000000"/>
            </a:solidFill>
            <a:miter lim="800000"/>
            <a:headEnd/>
            <a:tailEnd/>
          </a:ln>
        </p:spPr>
      </p:sp>
      <p:sp>
        <p:nvSpPr>
          <p:cNvPr id="48130" name="Rectangle 2"/>
          <p:cNvSpPr txBox="1">
            <a:spLocks noChangeArrowheads="1"/>
          </p:cNvSpPr>
          <p:nvPr>
            <p:ph type="body" idx="1"/>
          </p:nvPr>
        </p:nvSpPr>
        <p:spPr bwMode="auto">
          <a:xfrm>
            <a:off x="935038" y="4416425"/>
            <a:ext cx="5140325" cy="4090988"/>
          </a:xfrm>
          <a:prstGeom prst="rect">
            <a:avLst/>
          </a:prstGeom>
          <a:noFill/>
          <a:ln>
            <a:round/>
            <a:headEnd/>
            <a:tailEnd/>
          </a:ln>
        </p:spPr>
        <p:txBody>
          <a:bodyPr wrap="none" anchor="ctr"/>
          <a:lstStyle/>
          <a:p>
            <a:endParaRPr lang="id-ID"/>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0EFEF57E-4610-478D-A213-D1326F81F325}" type="slidenum">
              <a:rPr lang="en-GB"/>
              <a:pPr/>
              <a:t>40</a:t>
            </a:fld>
            <a:endParaRPr lang="en-GB"/>
          </a:p>
        </p:txBody>
      </p:sp>
      <p:sp>
        <p:nvSpPr>
          <p:cNvPr id="84993" name="Text Box 1"/>
          <p:cNvSpPr txBox="1">
            <a:spLocks noChangeArrowheads="1"/>
          </p:cNvSpPr>
          <p:nvPr/>
        </p:nvSpPr>
        <p:spPr bwMode="auto">
          <a:xfrm>
            <a:off x="1236663" y="704850"/>
            <a:ext cx="4535487" cy="3486150"/>
          </a:xfrm>
          <a:prstGeom prst="rect">
            <a:avLst/>
          </a:prstGeom>
          <a:solidFill>
            <a:srgbClr val="FFFFFF"/>
          </a:solidFill>
          <a:ln w="9525">
            <a:solidFill>
              <a:srgbClr val="000000"/>
            </a:solidFill>
            <a:miter lim="800000"/>
            <a:headEnd/>
            <a:tailEnd/>
          </a:ln>
          <a:effectLst/>
        </p:spPr>
        <p:txBody>
          <a:bodyPr wrap="none" anchor="ctr"/>
          <a:lstStyle/>
          <a:p>
            <a:endParaRPr lang="id-ID"/>
          </a:p>
        </p:txBody>
      </p:sp>
      <p:sp>
        <p:nvSpPr>
          <p:cNvPr id="84994" name="Rectangle 2"/>
          <p:cNvSpPr txBox="1">
            <a:spLocks noChangeArrowheads="1"/>
          </p:cNvSpPr>
          <p:nvPr>
            <p:ph type="body"/>
          </p:nvPr>
        </p:nvSpPr>
        <p:spPr bwMode="auto">
          <a:xfrm>
            <a:off x="701675" y="4414838"/>
            <a:ext cx="5605463" cy="4181475"/>
          </a:xfrm>
          <a:prstGeom prst="rect">
            <a:avLst/>
          </a:prstGeom>
          <a:noFill/>
          <a:ln>
            <a:round/>
            <a:headEnd/>
            <a:tailEnd/>
          </a:ln>
        </p:spPr>
        <p:txBody>
          <a:bodyPr wrap="none" anchor="ctr"/>
          <a:lstStyle/>
          <a:p>
            <a:endParaRPr lang="id-ID"/>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11046FFF-AB12-4338-8E26-55F9986F317C}" type="slidenum">
              <a:rPr lang="en-GB"/>
              <a:pPr/>
              <a:t>5</a:t>
            </a:fld>
            <a:endParaRPr lang="en-GB"/>
          </a:p>
        </p:txBody>
      </p:sp>
      <p:sp>
        <p:nvSpPr>
          <p:cNvPr id="49153" name="Rectangle 1"/>
          <p:cNvSpPr txBox="1">
            <a:spLocks noChangeArrowheads="1"/>
          </p:cNvSpPr>
          <p:nvPr>
            <p:ph type="sldImg"/>
          </p:nvPr>
        </p:nvSpPr>
        <p:spPr bwMode="auto">
          <a:xfrm>
            <a:off x="1181100" y="698500"/>
            <a:ext cx="4648200" cy="3486150"/>
          </a:xfrm>
          <a:prstGeom prst="rect">
            <a:avLst/>
          </a:prstGeom>
          <a:solidFill>
            <a:srgbClr val="FFFFFF"/>
          </a:solidFill>
          <a:ln>
            <a:solidFill>
              <a:srgbClr val="000000"/>
            </a:solidFill>
            <a:miter lim="800000"/>
            <a:headEnd/>
            <a:tailEnd/>
          </a:ln>
        </p:spPr>
      </p:sp>
      <p:sp>
        <p:nvSpPr>
          <p:cNvPr id="49154" name="Rectangle 2"/>
          <p:cNvSpPr txBox="1">
            <a:spLocks noChangeArrowheads="1"/>
          </p:cNvSpPr>
          <p:nvPr>
            <p:ph type="body" idx="1"/>
          </p:nvPr>
        </p:nvSpPr>
        <p:spPr bwMode="auto">
          <a:xfrm>
            <a:off x="935038" y="4416425"/>
            <a:ext cx="5140325" cy="4090988"/>
          </a:xfrm>
          <a:prstGeom prst="rect">
            <a:avLst/>
          </a:prstGeom>
          <a:noFill/>
          <a:ln>
            <a:round/>
            <a:headEnd/>
            <a:tailEnd/>
          </a:ln>
        </p:spPr>
        <p:txBody>
          <a:bodyPr wrap="none" anchor="ctr"/>
          <a:lstStyle/>
          <a:p>
            <a:endParaRPr lang="id-ID"/>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D11D81E5-768E-401A-8B27-57ACDEFD2B22}" type="slidenum">
              <a:rPr lang="en-GB"/>
              <a:pPr/>
              <a:t>6</a:t>
            </a:fld>
            <a:endParaRPr lang="en-GB"/>
          </a:p>
        </p:txBody>
      </p:sp>
      <p:sp>
        <p:nvSpPr>
          <p:cNvPr id="50177" name="Text Box 1"/>
          <p:cNvSpPr txBox="1">
            <a:spLocks noChangeArrowheads="1"/>
          </p:cNvSpPr>
          <p:nvPr/>
        </p:nvSpPr>
        <p:spPr bwMode="auto">
          <a:xfrm>
            <a:off x="1236663" y="704850"/>
            <a:ext cx="4535487" cy="3486150"/>
          </a:xfrm>
          <a:prstGeom prst="rect">
            <a:avLst/>
          </a:prstGeom>
          <a:solidFill>
            <a:srgbClr val="FFFFFF"/>
          </a:solidFill>
          <a:ln w="9525">
            <a:solidFill>
              <a:srgbClr val="000000"/>
            </a:solidFill>
            <a:miter lim="800000"/>
            <a:headEnd/>
            <a:tailEnd/>
          </a:ln>
          <a:effectLst/>
        </p:spPr>
        <p:txBody>
          <a:bodyPr wrap="none" anchor="ctr"/>
          <a:lstStyle/>
          <a:p>
            <a:endParaRPr lang="id-ID"/>
          </a:p>
        </p:txBody>
      </p:sp>
      <p:sp>
        <p:nvSpPr>
          <p:cNvPr id="50178" name="Rectangle 2"/>
          <p:cNvSpPr txBox="1">
            <a:spLocks noChangeArrowheads="1"/>
          </p:cNvSpPr>
          <p:nvPr>
            <p:ph type="body"/>
          </p:nvPr>
        </p:nvSpPr>
        <p:spPr bwMode="auto">
          <a:xfrm>
            <a:off x="701675" y="4414838"/>
            <a:ext cx="5605463" cy="4181475"/>
          </a:xfrm>
          <a:prstGeom prst="rect">
            <a:avLst/>
          </a:prstGeom>
          <a:noFill/>
          <a:ln>
            <a:round/>
            <a:headEnd/>
            <a:tailEnd/>
          </a:ln>
        </p:spPr>
        <p:txBody>
          <a:bodyPr wrap="none" anchor="ctr"/>
          <a:lstStyle/>
          <a:p>
            <a:endParaRPr lang="id-ID"/>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2CAC28EE-C904-4049-8374-D353BA376D61}" type="slidenum">
              <a:rPr lang="en-GB"/>
              <a:pPr/>
              <a:t>7</a:t>
            </a:fld>
            <a:endParaRPr lang="en-GB"/>
          </a:p>
        </p:txBody>
      </p:sp>
      <p:sp>
        <p:nvSpPr>
          <p:cNvPr id="51201" name="Text Box 1"/>
          <p:cNvSpPr txBox="1">
            <a:spLocks noChangeArrowheads="1"/>
          </p:cNvSpPr>
          <p:nvPr/>
        </p:nvSpPr>
        <p:spPr bwMode="auto">
          <a:xfrm>
            <a:off x="1236663" y="704850"/>
            <a:ext cx="4535487" cy="3486150"/>
          </a:xfrm>
          <a:prstGeom prst="rect">
            <a:avLst/>
          </a:prstGeom>
          <a:solidFill>
            <a:srgbClr val="FFFFFF"/>
          </a:solidFill>
          <a:ln w="9525">
            <a:solidFill>
              <a:srgbClr val="000000"/>
            </a:solidFill>
            <a:miter lim="800000"/>
            <a:headEnd/>
            <a:tailEnd/>
          </a:ln>
          <a:effectLst/>
        </p:spPr>
        <p:txBody>
          <a:bodyPr wrap="none" anchor="ctr"/>
          <a:lstStyle/>
          <a:p>
            <a:endParaRPr lang="id-ID"/>
          </a:p>
        </p:txBody>
      </p:sp>
      <p:sp>
        <p:nvSpPr>
          <p:cNvPr id="51202" name="Rectangle 2"/>
          <p:cNvSpPr txBox="1">
            <a:spLocks noChangeArrowheads="1"/>
          </p:cNvSpPr>
          <p:nvPr>
            <p:ph type="body"/>
          </p:nvPr>
        </p:nvSpPr>
        <p:spPr bwMode="auto">
          <a:xfrm>
            <a:off x="701675" y="4414838"/>
            <a:ext cx="5605463" cy="4181475"/>
          </a:xfrm>
          <a:prstGeom prst="rect">
            <a:avLst/>
          </a:prstGeom>
          <a:noFill/>
          <a:ln>
            <a:round/>
            <a:headEnd/>
            <a:tailEnd/>
          </a:ln>
        </p:spPr>
        <p:txBody>
          <a:bodyPr wrap="none" anchor="ctr"/>
          <a:lstStyle/>
          <a:p>
            <a:endParaRPr lang="id-ID"/>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3B760BC8-17FD-4263-9815-9619DD4FF330}" type="slidenum">
              <a:rPr lang="en-GB"/>
              <a:pPr/>
              <a:t>8</a:t>
            </a:fld>
            <a:endParaRPr lang="en-GB"/>
          </a:p>
        </p:txBody>
      </p:sp>
      <p:sp>
        <p:nvSpPr>
          <p:cNvPr id="52225" name="Text Box 1"/>
          <p:cNvSpPr txBox="1">
            <a:spLocks noChangeArrowheads="1"/>
          </p:cNvSpPr>
          <p:nvPr/>
        </p:nvSpPr>
        <p:spPr bwMode="auto">
          <a:xfrm>
            <a:off x="1236663" y="704850"/>
            <a:ext cx="4535487" cy="3486150"/>
          </a:xfrm>
          <a:prstGeom prst="rect">
            <a:avLst/>
          </a:prstGeom>
          <a:solidFill>
            <a:srgbClr val="FFFFFF"/>
          </a:solidFill>
          <a:ln w="9525">
            <a:solidFill>
              <a:srgbClr val="000000"/>
            </a:solidFill>
            <a:miter lim="800000"/>
            <a:headEnd/>
            <a:tailEnd/>
          </a:ln>
          <a:effectLst/>
        </p:spPr>
        <p:txBody>
          <a:bodyPr wrap="none" anchor="ctr"/>
          <a:lstStyle/>
          <a:p>
            <a:endParaRPr lang="id-ID"/>
          </a:p>
        </p:txBody>
      </p:sp>
      <p:sp>
        <p:nvSpPr>
          <p:cNvPr id="52226" name="Rectangle 2"/>
          <p:cNvSpPr txBox="1">
            <a:spLocks noChangeArrowheads="1"/>
          </p:cNvSpPr>
          <p:nvPr>
            <p:ph type="body"/>
          </p:nvPr>
        </p:nvSpPr>
        <p:spPr bwMode="auto">
          <a:xfrm>
            <a:off x="701675" y="4414838"/>
            <a:ext cx="5605463" cy="4181475"/>
          </a:xfrm>
          <a:prstGeom prst="rect">
            <a:avLst/>
          </a:prstGeom>
          <a:noFill/>
          <a:ln>
            <a:round/>
            <a:headEnd/>
            <a:tailEnd/>
          </a:ln>
        </p:spPr>
        <p:txBody>
          <a:bodyPr wrap="none" anchor="ctr"/>
          <a:lstStyle/>
          <a:p>
            <a:endParaRPr lang="id-ID"/>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7"/>
          <p:cNvSpPr>
            <a:spLocks noGrp="1" noChangeArrowheads="1"/>
          </p:cNvSpPr>
          <p:nvPr>
            <p:ph type="sldNum"/>
          </p:nvPr>
        </p:nvSpPr>
        <p:spPr>
          <a:ln/>
        </p:spPr>
        <p:txBody>
          <a:bodyPr/>
          <a:lstStyle/>
          <a:p>
            <a:fld id="{8A18DB04-EA24-40F4-8B46-C3D68829CDEA}" type="slidenum">
              <a:rPr lang="en-GB"/>
              <a:pPr/>
              <a:t>9</a:t>
            </a:fld>
            <a:endParaRPr lang="en-GB"/>
          </a:p>
        </p:txBody>
      </p:sp>
      <p:sp>
        <p:nvSpPr>
          <p:cNvPr id="53249" name="Text Box 1"/>
          <p:cNvSpPr txBox="1">
            <a:spLocks noChangeArrowheads="1"/>
          </p:cNvSpPr>
          <p:nvPr/>
        </p:nvSpPr>
        <p:spPr bwMode="auto">
          <a:xfrm>
            <a:off x="1236663" y="704850"/>
            <a:ext cx="4535487" cy="3486150"/>
          </a:xfrm>
          <a:prstGeom prst="rect">
            <a:avLst/>
          </a:prstGeom>
          <a:solidFill>
            <a:srgbClr val="FFFFFF"/>
          </a:solidFill>
          <a:ln w="9525">
            <a:solidFill>
              <a:srgbClr val="000000"/>
            </a:solidFill>
            <a:miter lim="800000"/>
            <a:headEnd/>
            <a:tailEnd/>
          </a:ln>
          <a:effectLst/>
        </p:spPr>
        <p:txBody>
          <a:bodyPr wrap="none" anchor="ctr"/>
          <a:lstStyle/>
          <a:p>
            <a:endParaRPr lang="id-ID"/>
          </a:p>
        </p:txBody>
      </p:sp>
      <p:sp>
        <p:nvSpPr>
          <p:cNvPr id="53250" name="Rectangle 2"/>
          <p:cNvSpPr txBox="1">
            <a:spLocks noChangeArrowheads="1"/>
          </p:cNvSpPr>
          <p:nvPr>
            <p:ph type="body"/>
          </p:nvPr>
        </p:nvSpPr>
        <p:spPr bwMode="auto">
          <a:xfrm>
            <a:off x="701675" y="4414838"/>
            <a:ext cx="5605463" cy="4181475"/>
          </a:xfrm>
          <a:prstGeom prst="rect">
            <a:avLst/>
          </a:prstGeom>
          <a:noFill/>
          <a:ln>
            <a:round/>
            <a:headEnd/>
            <a:tailEnd/>
          </a:ln>
        </p:spPr>
        <p:txBody>
          <a:bodyPr wrap="none" anchor="ctr"/>
          <a:lstStyle/>
          <a:p>
            <a:endParaRPr lang="id-ID"/>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d-ID"/>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DED1B19C-9CD0-4837-AA20-BF5E0731DDDB}" type="slidenum">
              <a:rPr lang="es-ES"/>
              <a:pPr/>
              <a:t>‹#›</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F34C1103-5F25-4A24-96B3-14221C7874F8}" type="slidenum">
              <a:rPr lang="es-ES"/>
              <a:pPr/>
              <a:t>‹#›</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93CA6F14-65DE-44AD-83A6-40BFE9C3D08A}" type="slidenum">
              <a:rPr lang="es-ES"/>
              <a:pPr/>
              <a:t>‹#›</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9050" y="4441825"/>
            <a:ext cx="6357938" cy="1141413"/>
          </a:xfrm>
        </p:spPr>
        <p:txBody>
          <a:bodyPr/>
          <a:lstStyle/>
          <a:p>
            <a:r>
              <a:rPr lang="en-US" smtClean="0"/>
              <a:t>Click to edit Master title style</a:t>
            </a:r>
            <a:endParaRPr lang="id-I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endParaRPr lang="es-E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s-E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ED1B19C-9CD0-4837-AA20-BF5E0731DDDB}" type="slidenum">
              <a:rPr lang="es-ES" smtClean="0"/>
              <a:pPr/>
              <a:t>‹#›</a:t>
            </a:fld>
            <a:endParaRPr lang="es-E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s-ES"/>
          </a:p>
        </p:txBody>
      </p:sp>
      <p:sp>
        <p:nvSpPr>
          <p:cNvPr id="5" name="Footer Placeholder 4"/>
          <p:cNvSpPr>
            <a:spLocks noGrp="1"/>
          </p:cNvSpPr>
          <p:nvPr>
            <p:ph type="ftr" sz="quarter" idx="11"/>
          </p:nvPr>
        </p:nvSpPr>
        <p:spPr/>
        <p:txBody>
          <a:bodyPr/>
          <a:lstStyle>
            <a:extLst/>
          </a:lstStyle>
          <a:p>
            <a:endParaRPr lang="es-ES"/>
          </a:p>
        </p:txBody>
      </p:sp>
      <p:sp>
        <p:nvSpPr>
          <p:cNvPr id="6" name="Slide Number Placeholder 5"/>
          <p:cNvSpPr>
            <a:spLocks noGrp="1"/>
          </p:cNvSpPr>
          <p:nvPr>
            <p:ph type="sldNum" sz="quarter" idx="12"/>
          </p:nvPr>
        </p:nvSpPr>
        <p:spPr/>
        <p:txBody>
          <a:bodyPr/>
          <a:lstStyle>
            <a:extLst/>
          </a:lstStyle>
          <a:p>
            <a:fld id="{259176F8-1CEA-416B-97D1-B7424FE84D19}" type="slidenum">
              <a:rPr lang="es-ES" smtClean="0"/>
              <a:pPr/>
              <a:t>‹#›</a:t>
            </a:fld>
            <a:endParaRPr lang="es-E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endParaRPr lang="es-ES"/>
          </a:p>
        </p:txBody>
      </p:sp>
      <p:sp>
        <p:nvSpPr>
          <p:cNvPr id="5" name="Footer Placeholder 4"/>
          <p:cNvSpPr>
            <a:spLocks noGrp="1"/>
          </p:cNvSpPr>
          <p:nvPr>
            <p:ph type="ftr" sz="quarter" idx="11"/>
          </p:nvPr>
        </p:nvSpPr>
        <p:spPr/>
        <p:txBody>
          <a:bodyPr/>
          <a:lstStyle>
            <a:extLst/>
          </a:lstStyle>
          <a:p>
            <a:endParaRPr lang="es-ES"/>
          </a:p>
        </p:txBody>
      </p:sp>
      <p:sp>
        <p:nvSpPr>
          <p:cNvPr id="6" name="Slide Number Placeholder 5"/>
          <p:cNvSpPr>
            <a:spLocks noGrp="1"/>
          </p:cNvSpPr>
          <p:nvPr>
            <p:ph type="sldNum" sz="quarter" idx="12"/>
          </p:nvPr>
        </p:nvSpPr>
        <p:spPr/>
        <p:txBody>
          <a:bodyPr/>
          <a:lstStyle>
            <a:extLst/>
          </a:lstStyle>
          <a:p>
            <a:fld id="{D49AC375-2319-4ECA-ADF2-E27AFEFC6B09}" type="slidenum">
              <a:rPr lang="es-ES" smtClean="0"/>
              <a:pPr/>
              <a:t>‹#›</a:t>
            </a:fld>
            <a:endParaRPr lang="es-E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s-ES"/>
          </a:p>
        </p:txBody>
      </p:sp>
      <p:sp>
        <p:nvSpPr>
          <p:cNvPr id="6" name="Footer Placeholder 5"/>
          <p:cNvSpPr>
            <a:spLocks noGrp="1"/>
          </p:cNvSpPr>
          <p:nvPr>
            <p:ph type="ftr" sz="quarter" idx="11"/>
          </p:nvPr>
        </p:nvSpPr>
        <p:spPr/>
        <p:txBody>
          <a:bodyPr/>
          <a:lstStyle>
            <a:extLst/>
          </a:lstStyle>
          <a:p>
            <a:endParaRPr lang="es-ES"/>
          </a:p>
        </p:txBody>
      </p:sp>
      <p:sp>
        <p:nvSpPr>
          <p:cNvPr id="7" name="Slide Number Placeholder 6"/>
          <p:cNvSpPr>
            <a:spLocks noGrp="1"/>
          </p:cNvSpPr>
          <p:nvPr>
            <p:ph type="sldNum" sz="quarter" idx="12"/>
          </p:nvPr>
        </p:nvSpPr>
        <p:spPr/>
        <p:txBody>
          <a:bodyPr/>
          <a:lstStyle>
            <a:extLst/>
          </a:lstStyle>
          <a:p>
            <a:fld id="{1239A9A4-5E1B-4B6D-AB6F-565CE0292708}" type="slidenum">
              <a:rPr lang="es-ES" smtClean="0"/>
              <a:pPr/>
              <a:t>‹#›</a:t>
            </a:fld>
            <a:endParaRPr lang="es-E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endParaRPr lang="es-ES"/>
          </a:p>
        </p:txBody>
      </p:sp>
      <p:sp>
        <p:nvSpPr>
          <p:cNvPr id="8" name="Footer Placeholder 7"/>
          <p:cNvSpPr>
            <a:spLocks noGrp="1"/>
          </p:cNvSpPr>
          <p:nvPr>
            <p:ph type="ftr" sz="quarter" idx="11"/>
          </p:nvPr>
        </p:nvSpPr>
        <p:spPr/>
        <p:txBody>
          <a:bodyPr/>
          <a:lstStyle>
            <a:extLst/>
          </a:lstStyle>
          <a:p>
            <a:endParaRPr lang="es-ES"/>
          </a:p>
        </p:txBody>
      </p:sp>
      <p:sp>
        <p:nvSpPr>
          <p:cNvPr id="9" name="Slide Number Placeholder 8"/>
          <p:cNvSpPr>
            <a:spLocks noGrp="1"/>
          </p:cNvSpPr>
          <p:nvPr>
            <p:ph type="sldNum" sz="quarter" idx="12"/>
          </p:nvPr>
        </p:nvSpPr>
        <p:spPr/>
        <p:txBody>
          <a:bodyPr/>
          <a:lstStyle>
            <a:extLst/>
          </a:lstStyle>
          <a:p>
            <a:fld id="{B7676D5A-6B9A-49D2-A010-134AE42065F7}" type="slidenum">
              <a:rPr lang="es-ES" smtClean="0"/>
              <a:pPr/>
              <a:t>‹#›</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endParaRPr lang="es-ES"/>
          </a:p>
        </p:txBody>
      </p:sp>
      <p:sp>
        <p:nvSpPr>
          <p:cNvPr id="4" name="Footer Placeholder 3"/>
          <p:cNvSpPr>
            <a:spLocks noGrp="1"/>
          </p:cNvSpPr>
          <p:nvPr>
            <p:ph type="ftr" sz="quarter" idx="11"/>
          </p:nvPr>
        </p:nvSpPr>
        <p:spPr/>
        <p:txBody>
          <a:bodyPr/>
          <a:lstStyle>
            <a:extLst/>
          </a:lstStyle>
          <a:p>
            <a:endParaRPr lang="es-ES"/>
          </a:p>
        </p:txBody>
      </p:sp>
      <p:sp>
        <p:nvSpPr>
          <p:cNvPr id="5" name="Slide Number Placeholder 4"/>
          <p:cNvSpPr>
            <a:spLocks noGrp="1"/>
          </p:cNvSpPr>
          <p:nvPr>
            <p:ph type="sldNum" sz="quarter" idx="12"/>
          </p:nvPr>
        </p:nvSpPr>
        <p:spPr/>
        <p:txBody>
          <a:bodyPr/>
          <a:lstStyle>
            <a:extLst/>
          </a:lstStyle>
          <a:p>
            <a:fld id="{35AE55E9-2EB6-4B0B-AFCD-CF63601468D1}" type="slidenum">
              <a:rPr lang="es-ES" smtClean="0"/>
              <a:pPr/>
              <a:t>‹#›</a:t>
            </a:fld>
            <a:endParaRPr lang="es-E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endParaRPr lang="es-ES"/>
          </a:p>
        </p:txBody>
      </p:sp>
      <p:sp>
        <p:nvSpPr>
          <p:cNvPr id="3" name="Footer Placeholder 2"/>
          <p:cNvSpPr>
            <a:spLocks noGrp="1"/>
          </p:cNvSpPr>
          <p:nvPr>
            <p:ph type="ftr" sz="quarter" idx="11"/>
          </p:nvPr>
        </p:nvSpPr>
        <p:spPr/>
        <p:txBody>
          <a:bodyPr/>
          <a:lstStyle>
            <a:extLst/>
          </a:lstStyle>
          <a:p>
            <a:endParaRPr lang="es-ES"/>
          </a:p>
        </p:txBody>
      </p:sp>
      <p:sp>
        <p:nvSpPr>
          <p:cNvPr id="4" name="Slide Number Placeholder 3"/>
          <p:cNvSpPr>
            <a:spLocks noGrp="1"/>
          </p:cNvSpPr>
          <p:nvPr>
            <p:ph type="sldNum" sz="quarter" idx="12"/>
          </p:nvPr>
        </p:nvSpPr>
        <p:spPr/>
        <p:txBody>
          <a:bodyPr/>
          <a:lstStyle>
            <a:extLst/>
          </a:lstStyle>
          <a:p>
            <a:fld id="{3FCB28C4-18EA-494B-BE8B-A391D0757D04}" type="slidenum">
              <a:rPr lang="es-ES" smtClean="0"/>
              <a:pPr/>
              <a:t>‹#›</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259176F8-1CEA-416B-97D1-B7424FE84D19}" type="slidenum">
              <a:rPr lang="es-ES"/>
              <a:pPr/>
              <a:t>‹#›</a:t>
            </a:fld>
            <a:endParaRPr lang="es-E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endParaRPr lang="es-ES"/>
          </a:p>
        </p:txBody>
      </p:sp>
      <p:sp>
        <p:nvSpPr>
          <p:cNvPr id="6" name="Footer Placeholder 5"/>
          <p:cNvSpPr>
            <a:spLocks noGrp="1"/>
          </p:cNvSpPr>
          <p:nvPr>
            <p:ph type="ftr" sz="quarter" idx="11"/>
          </p:nvPr>
        </p:nvSpPr>
        <p:spPr/>
        <p:txBody>
          <a:bodyPr/>
          <a:lstStyle>
            <a:extLst/>
          </a:lstStyle>
          <a:p>
            <a:endParaRPr lang="es-ES"/>
          </a:p>
        </p:txBody>
      </p:sp>
      <p:sp>
        <p:nvSpPr>
          <p:cNvPr id="7" name="Slide Number Placeholder 6"/>
          <p:cNvSpPr>
            <a:spLocks noGrp="1"/>
          </p:cNvSpPr>
          <p:nvPr>
            <p:ph type="sldNum" sz="quarter" idx="12"/>
          </p:nvPr>
        </p:nvSpPr>
        <p:spPr/>
        <p:txBody>
          <a:bodyPr/>
          <a:lstStyle>
            <a:extLst/>
          </a:lstStyle>
          <a:p>
            <a:fld id="{16F6524D-3C47-4F19-9F57-E34D85DBEEE1}" type="slidenum">
              <a:rPr lang="es-ES" smtClean="0"/>
              <a:pPr/>
              <a:t>‹#›</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endParaRPr lang="es-E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1F4A615F-2F49-43D6-9C5E-04EC42670527}" type="slidenum">
              <a:rPr lang="es-ES" smtClean="0"/>
              <a:pPr/>
              <a:t>‹#›</a:t>
            </a:fld>
            <a:endParaRPr lang="es-E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s-ES"/>
          </a:p>
        </p:txBody>
      </p:sp>
      <p:sp>
        <p:nvSpPr>
          <p:cNvPr id="5" name="Footer Placeholder 4"/>
          <p:cNvSpPr>
            <a:spLocks noGrp="1"/>
          </p:cNvSpPr>
          <p:nvPr>
            <p:ph type="ftr" sz="quarter" idx="11"/>
          </p:nvPr>
        </p:nvSpPr>
        <p:spPr/>
        <p:txBody>
          <a:bodyPr/>
          <a:lstStyle>
            <a:extLst/>
          </a:lstStyle>
          <a:p>
            <a:endParaRPr lang="es-ES"/>
          </a:p>
        </p:txBody>
      </p:sp>
      <p:sp>
        <p:nvSpPr>
          <p:cNvPr id="6" name="Slide Number Placeholder 5"/>
          <p:cNvSpPr>
            <a:spLocks noGrp="1"/>
          </p:cNvSpPr>
          <p:nvPr>
            <p:ph type="sldNum" sz="quarter" idx="12"/>
          </p:nvPr>
        </p:nvSpPr>
        <p:spPr/>
        <p:txBody>
          <a:bodyPr/>
          <a:lstStyle>
            <a:extLst/>
          </a:lstStyle>
          <a:p>
            <a:fld id="{F34C1103-5F25-4A24-96B3-14221C7874F8}" type="slidenum">
              <a:rPr lang="es-ES" smtClean="0"/>
              <a:pPr/>
              <a:t>‹#›</a:t>
            </a:fld>
            <a:endParaRPr lang="es-E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s-ES"/>
          </a:p>
        </p:txBody>
      </p:sp>
      <p:sp>
        <p:nvSpPr>
          <p:cNvPr id="5" name="Footer Placeholder 4"/>
          <p:cNvSpPr>
            <a:spLocks noGrp="1"/>
          </p:cNvSpPr>
          <p:nvPr>
            <p:ph type="ftr" sz="quarter" idx="11"/>
          </p:nvPr>
        </p:nvSpPr>
        <p:spPr/>
        <p:txBody>
          <a:bodyPr/>
          <a:lstStyle>
            <a:extLst/>
          </a:lstStyle>
          <a:p>
            <a:endParaRPr lang="es-ES"/>
          </a:p>
        </p:txBody>
      </p:sp>
      <p:sp>
        <p:nvSpPr>
          <p:cNvPr id="6" name="Slide Number Placeholder 5"/>
          <p:cNvSpPr>
            <a:spLocks noGrp="1"/>
          </p:cNvSpPr>
          <p:nvPr>
            <p:ph type="sldNum" sz="quarter" idx="12"/>
          </p:nvPr>
        </p:nvSpPr>
        <p:spPr/>
        <p:txBody>
          <a:bodyPr/>
          <a:lstStyle>
            <a:extLst/>
          </a:lstStyle>
          <a:p>
            <a:fld id="{93CA6F14-65DE-44AD-83A6-40BFE9C3D08A}" type="slidenum">
              <a:rPr lang="es-ES" smtClean="0"/>
              <a:pPr/>
              <a:t>‹#›</a:t>
            </a:fld>
            <a:endParaRPr lang="es-E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d-ID"/>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DED1B19C-9CD0-4837-AA20-BF5E0731DDDB}" type="slidenum">
              <a:rPr lang="es-ES" smtClean="0"/>
              <a:pPr/>
              <a:t>‹#›</a:t>
            </a:fld>
            <a:endParaRPr lang="es-E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259176F8-1CEA-416B-97D1-B7424FE84D19}" type="slidenum">
              <a:rPr lang="es-ES" smtClean="0"/>
              <a:pPr/>
              <a:t>‹#›</a:t>
            </a:fld>
            <a:endParaRPr lang="es-E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d-ID"/>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D49AC375-2319-4ECA-ADF2-E27AFEFC6B09}" type="slidenum">
              <a:rPr lang="es-ES" smtClean="0"/>
              <a:pPr/>
              <a:t>‹#›</a:t>
            </a:fld>
            <a:endParaRPr lang="es-E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239A9A4-5E1B-4B6D-AB6F-565CE0292708}" type="slidenum">
              <a:rPr lang="es-ES" smtClean="0"/>
              <a:pPr/>
              <a:t>‹#›</a:t>
            </a:fld>
            <a:endParaRPr lang="es-E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B7676D5A-6B9A-49D2-A010-134AE42065F7}" type="slidenum">
              <a:rPr lang="es-ES" smtClean="0"/>
              <a:pPr/>
              <a:t>‹#›</a:t>
            </a:fld>
            <a:endParaRPr lang="es-E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35AE55E9-2EB6-4B0B-AFCD-CF63601468D1}" type="slidenum">
              <a:rPr lang="es-ES" smtClean="0"/>
              <a:pPr/>
              <a:t>‹#›</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d-ID"/>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s-ES"/>
          </a:p>
        </p:txBody>
      </p:sp>
      <p:sp>
        <p:nvSpPr>
          <p:cNvPr id="5" name="Footer Placeholder 4"/>
          <p:cNvSpPr>
            <a:spLocks noGrp="1"/>
          </p:cNvSpPr>
          <p:nvPr>
            <p:ph type="ftr" sz="quarter" idx="11"/>
          </p:nvPr>
        </p:nvSpPr>
        <p:spPr/>
        <p:txBody>
          <a:bodyPr/>
          <a:lstStyle>
            <a:lvl1pPr>
              <a:defRPr/>
            </a:lvl1pPr>
          </a:lstStyle>
          <a:p>
            <a:endParaRPr lang="es-ES"/>
          </a:p>
        </p:txBody>
      </p:sp>
      <p:sp>
        <p:nvSpPr>
          <p:cNvPr id="6" name="Slide Number Placeholder 5"/>
          <p:cNvSpPr>
            <a:spLocks noGrp="1"/>
          </p:cNvSpPr>
          <p:nvPr>
            <p:ph type="sldNum" sz="quarter" idx="12"/>
          </p:nvPr>
        </p:nvSpPr>
        <p:spPr/>
        <p:txBody>
          <a:bodyPr/>
          <a:lstStyle>
            <a:lvl1pPr>
              <a:defRPr/>
            </a:lvl1pPr>
          </a:lstStyle>
          <a:p>
            <a:fld id="{D49AC375-2319-4ECA-ADF2-E27AFEFC6B09}" type="slidenum">
              <a:rPr lang="es-ES"/>
              <a:pPr/>
              <a:t>‹#›</a:t>
            </a:fld>
            <a:endParaRPr lang="es-E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3FCB28C4-18EA-494B-BE8B-A391D0757D04}" type="slidenum">
              <a:rPr lang="es-ES" smtClean="0"/>
              <a:pPr/>
              <a:t>‹#›</a:t>
            </a:fld>
            <a:endParaRPr lang="es-E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d-ID"/>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6F6524D-3C47-4F19-9F57-E34D85DBEEE1}" type="slidenum">
              <a:rPr lang="es-ES" smtClean="0"/>
              <a:pPr/>
              <a:t>‹#›</a:t>
            </a:fld>
            <a:endParaRPr lang="es-E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F4A615F-2F49-43D6-9C5E-04EC42670527}" type="slidenum">
              <a:rPr lang="es-ES" smtClean="0"/>
              <a:pPr/>
              <a:t>‹#›</a:t>
            </a:fld>
            <a:endParaRPr lang="es-E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34C1103-5F25-4A24-96B3-14221C7874F8}" type="slidenum">
              <a:rPr lang="es-ES" smtClean="0"/>
              <a:pPr/>
              <a:t>‹#›</a:t>
            </a:fld>
            <a:endParaRPr lang="es-E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93CA6F14-65DE-44AD-83A6-40BFE9C3D08A}" type="slidenum">
              <a:rPr lang="es-ES" smtClean="0"/>
              <a:pPr/>
              <a:t>‹#›</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1239A9A4-5E1B-4B6D-AB6F-565CE0292708}" type="slidenum">
              <a:rPr lang="es-ES"/>
              <a:pPr/>
              <a:t>‹#›</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lvl1pPr>
              <a:defRPr/>
            </a:lvl1pPr>
          </a:lstStyle>
          <a:p>
            <a:endParaRPr lang="es-ES"/>
          </a:p>
        </p:txBody>
      </p:sp>
      <p:sp>
        <p:nvSpPr>
          <p:cNvPr id="8" name="Footer Placeholder 7"/>
          <p:cNvSpPr>
            <a:spLocks noGrp="1"/>
          </p:cNvSpPr>
          <p:nvPr>
            <p:ph type="ftr" sz="quarter" idx="11"/>
          </p:nvPr>
        </p:nvSpPr>
        <p:spPr/>
        <p:txBody>
          <a:bodyPr/>
          <a:lstStyle>
            <a:lvl1pPr>
              <a:defRPr/>
            </a:lvl1pPr>
          </a:lstStyle>
          <a:p>
            <a:endParaRPr lang="es-ES"/>
          </a:p>
        </p:txBody>
      </p:sp>
      <p:sp>
        <p:nvSpPr>
          <p:cNvPr id="9" name="Slide Number Placeholder 8"/>
          <p:cNvSpPr>
            <a:spLocks noGrp="1"/>
          </p:cNvSpPr>
          <p:nvPr>
            <p:ph type="sldNum" sz="quarter" idx="12"/>
          </p:nvPr>
        </p:nvSpPr>
        <p:spPr/>
        <p:txBody>
          <a:bodyPr/>
          <a:lstStyle>
            <a:lvl1pPr>
              <a:defRPr/>
            </a:lvl1pPr>
          </a:lstStyle>
          <a:p>
            <a:fld id="{B7676D5A-6B9A-49D2-A010-134AE42065F7}" type="slidenum">
              <a:rPr lang="es-ES"/>
              <a:pPr/>
              <a:t>‹#›</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lvl1pPr>
              <a:defRPr/>
            </a:lvl1pPr>
          </a:lstStyle>
          <a:p>
            <a:endParaRPr lang="es-ES"/>
          </a:p>
        </p:txBody>
      </p:sp>
      <p:sp>
        <p:nvSpPr>
          <p:cNvPr id="4" name="Footer Placeholder 3"/>
          <p:cNvSpPr>
            <a:spLocks noGrp="1"/>
          </p:cNvSpPr>
          <p:nvPr>
            <p:ph type="ftr" sz="quarter" idx="11"/>
          </p:nvPr>
        </p:nvSpPr>
        <p:spPr/>
        <p:txBody>
          <a:bodyPr/>
          <a:lstStyle>
            <a:lvl1pPr>
              <a:defRPr/>
            </a:lvl1pPr>
          </a:lstStyle>
          <a:p>
            <a:endParaRPr lang="es-ES"/>
          </a:p>
        </p:txBody>
      </p:sp>
      <p:sp>
        <p:nvSpPr>
          <p:cNvPr id="5" name="Slide Number Placeholder 4"/>
          <p:cNvSpPr>
            <a:spLocks noGrp="1"/>
          </p:cNvSpPr>
          <p:nvPr>
            <p:ph type="sldNum" sz="quarter" idx="12"/>
          </p:nvPr>
        </p:nvSpPr>
        <p:spPr/>
        <p:txBody>
          <a:bodyPr/>
          <a:lstStyle>
            <a:lvl1pPr>
              <a:defRPr/>
            </a:lvl1pPr>
          </a:lstStyle>
          <a:p>
            <a:fld id="{35AE55E9-2EB6-4B0B-AFCD-CF63601468D1}" type="slidenum">
              <a:rPr lang="es-ES"/>
              <a:pPr/>
              <a:t>‹#›</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p>
        </p:txBody>
      </p:sp>
      <p:sp>
        <p:nvSpPr>
          <p:cNvPr id="3" name="Footer Placeholder 2"/>
          <p:cNvSpPr>
            <a:spLocks noGrp="1"/>
          </p:cNvSpPr>
          <p:nvPr>
            <p:ph type="ftr" sz="quarter" idx="11"/>
          </p:nvPr>
        </p:nvSpPr>
        <p:spPr/>
        <p:txBody>
          <a:bodyPr/>
          <a:lstStyle>
            <a:lvl1pPr>
              <a:defRPr/>
            </a:lvl1pPr>
          </a:lstStyle>
          <a:p>
            <a:endParaRPr lang="es-ES"/>
          </a:p>
        </p:txBody>
      </p:sp>
      <p:sp>
        <p:nvSpPr>
          <p:cNvPr id="4" name="Slide Number Placeholder 3"/>
          <p:cNvSpPr>
            <a:spLocks noGrp="1"/>
          </p:cNvSpPr>
          <p:nvPr>
            <p:ph type="sldNum" sz="quarter" idx="12"/>
          </p:nvPr>
        </p:nvSpPr>
        <p:spPr/>
        <p:txBody>
          <a:bodyPr/>
          <a:lstStyle>
            <a:lvl1pPr>
              <a:defRPr/>
            </a:lvl1pPr>
          </a:lstStyle>
          <a:p>
            <a:fld id="{3FCB28C4-18EA-494B-BE8B-A391D0757D04}" type="slidenum">
              <a:rPr lang="es-ES"/>
              <a:pPr/>
              <a:t>‹#›</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d-ID"/>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16F6524D-3C47-4F19-9F57-E34D85DBEEE1}" type="slidenum">
              <a:rPr lang="es-ES"/>
              <a:pPr/>
              <a:t>‹#›</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id-ID"/>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p>
        </p:txBody>
      </p:sp>
      <p:sp>
        <p:nvSpPr>
          <p:cNvPr id="6" name="Footer Placeholder 5"/>
          <p:cNvSpPr>
            <a:spLocks noGrp="1"/>
          </p:cNvSpPr>
          <p:nvPr>
            <p:ph type="ftr" sz="quarter" idx="11"/>
          </p:nvPr>
        </p:nvSpPr>
        <p:spPr/>
        <p:txBody>
          <a:bodyPr/>
          <a:lstStyle>
            <a:lvl1pPr>
              <a:defRPr/>
            </a:lvl1pPr>
          </a:lstStyle>
          <a:p>
            <a:endParaRPr lang="es-ES"/>
          </a:p>
        </p:txBody>
      </p:sp>
      <p:sp>
        <p:nvSpPr>
          <p:cNvPr id="7" name="Slide Number Placeholder 6"/>
          <p:cNvSpPr>
            <a:spLocks noGrp="1"/>
          </p:cNvSpPr>
          <p:nvPr>
            <p:ph type="sldNum" sz="quarter" idx="12"/>
          </p:nvPr>
        </p:nvSpPr>
        <p:spPr/>
        <p:txBody>
          <a:bodyPr/>
          <a:lstStyle>
            <a:lvl1pPr>
              <a:defRPr/>
            </a:lvl1pPr>
          </a:lstStyle>
          <a:p>
            <a:fld id="{1F4A615F-2F49-43D6-9C5E-04EC42670527}" type="slidenum">
              <a:rPr lang="es-ES"/>
              <a:pPr/>
              <a:t>‹#›</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2.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DF0333E-414D-4330-B521-9EA8337AE8E7}" type="slidenum">
              <a:rPr lang="es-ES"/>
              <a:pPr/>
              <a:t>‹#›</a:t>
            </a:fld>
            <a:endParaRPr lang="es-E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cs typeface="Arial" charset="0"/>
        </a:defRPr>
      </a:lvl2pPr>
      <a:lvl3pPr algn="ctr" rtl="0" eaLnBrk="1" fontAlgn="base" hangingPunct="1">
        <a:spcBef>
          <a:spcPct val="0"/>
        </a:spcBef>
        <a:spcAft>
          <a:spcPct val="0"/>
        </a:spcAft>
        <a:defRPr sz="4400">
          <a:solidFill>
            <a:schemeClr val="tx2"/>
          </a:solidFill>
          <a:latin typeface="Arial" charset="0"/>
          <a:cs typeface="Arial" charset="0"/>
        </a:defRPr>
      </a:lvl3pPr>
      <a:lvl4pPr algn="ctr" rtl="0" eaLnBrk="1" fontAlgn="base" hangingPunct="1">
        <a:spcBef>
          <a:spcPct val="0"/>
        </a:spcBef>
        <a:spcAft>
          <a:spcPct val="0"/>
        </a:spcAft>
        <a:defRPr sz="4400">
          <a:solidFill>
            <a:schemeClr val="tx2"/>
          </a:solidFill>
          <a:latin typeface="Arial" charset="0"/>
          <a:cs typeface="Arial" charset="0"/>
        </a:defRPr>
      </a:lvl4pPr>
      <a:lvl5pPr algn="ctr" rtl="0" eaLnBrk="1" fontAlgn="base" hangingPunct="1">
        <a:spcBef>
          <a:spcPct val="0"/>
        </a:spcBef>
        <a:spcAft>
          <a:spcPct val="0"/>
        </a:spcAft>
        <a:defRPr sz="4400">
          <a:solidFill>
            <a:schemeClr val="tx2"/>
          </a:solidFill>
          <a:latin typeface="Arial" charset="0"/>
          <a:cs typeface="Arial" charset="0"/>
        </a:defRPr>
      </a:lvl5pPr>
      <a:lvl6pPr marL="457200" algn="ctr" rtl="0" eaLnBrk="1" fontAlgn="base" hangingPunct="1">
        <a:spcBef>
          <a:spcPct val="0"/>
        </a:spcBef>
        <a:spcAft>
          <a:spcPct val="0"/>
        </a:spcAft>
        <a:defRPr sz="4400">
          <a:solidFill>
            <a:schemeClr val="tx2"/>
          </a:solidFill>
          <a:latin typeface="Arial" charset="0"/>
          <a:cs typeface="Arial" charset="0"/>
        </a:defRPr>
      </a:lvl6pPr>
      <a:lvl7pPr marL="914400" algn="ctr" rtl="0" eaLnBrk="1" fontAlgn="base" hangingPunct="1">
        <a:spcBef>
          <a:spcPct val="0"/>
        </a:spcBef>
        <a:spcAft>
          <a:spcPct val="0"/>
        </a:spcAft>
        <a:defRPr sz="4400">
          <a:solidFill>
            <a:schemeClr val="tx2"/>
          </a:solidFill>
          <a:latin typeface="Arial" charset="0"/>
          <a:cs typeface="Arial" charset="0"/>
        </a:defRPr>
      </a:lvl7pPr>
      <a:lvl8pPr marL="1371600" algn="ctr" rtl="0" eaLnBrk="1" fontAlgn="base" hangingPunct="1">
        <a:spcBef>
          <a:spcPct val="0"/>
        </a:spcBef>
        <a:spcAft>
          <a:spcPct val="0"/>
        </a:spcAft>
        <a:defRPr sz="4400">
          <a:solidFill>
            <a:schemeClr val="tx2"/>
          </a:solidFill>
          <a:latin typeface="Arial" charset="0"/>
          <a:cs typeface="Arial" charset="0"/>
        </a:defRPr>
      </a:lvl8pPr>
      <a:lvl9pPr marL="1828800" algn="ctr"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endParaRPr lang="es-E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2DF0333E-414D-4330-B521-9EA8337AE8E7}" type="slidenum">
              <a:rPr lang="es-ES" smtClean="0"/>
              <a:pPr/>
              <a:t>‹#›</a:t>
            </a:fld>
            <a:endParaRPr lang="es-ES"/>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s-E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F0333E-414D-4330-B521-9EA8337AE8E7}" type="slidenum">
              <a:rPr lang="es-ES" smtClean="0"/>
              <a:pPr/>
              <a:t>‹#›</a:t>
            </a:fld>
            <a:endParaRPr lang="es-ES"/>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14.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0.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4.xml"/><Relationship Id="rId5" Type="http://schemas.openxmlformats.org/officeDocument/2006/relationships/image" Target="../media/image7.jpe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emplate_main.jpg"/>
          <p:cNvPicPr>
            <a:picLocks noChangeAspect="1"/>
          </p:cNvPicPr>
          <p:nvPr/>
        </p:nvPicPr>
        <p:blipFill>
          <a:blip r:embed="rId3"/>
          <a:stretch>
            <a:fillRect/>
          </a:stretch>
        </p:blipFill>
        <p:spPr>
          <a:xfrm>
            <a:off x="0" y="0"/>
            <a:ext cx="9144000" cy="6858000"/>
          </a:xfrm>
          <a:prstGeom prst="rect">
            <a:avLst/>
          </a:prstGeom>
        </p:spPr>
      </p:pic>
      <p:sp>
        <p:nvSpPr>
          <p:cNvPr id="4097" name="WordArt 1"/>
          <p:cNvSpPr>
            <a:spLocks noChangeArrowheads="1" noChangeShapeType="1" noTextEdit="1"/>
          </p:cNvSpPr>
          <p:nvPr/>
        </p:nvSpPr>
        <p:spPr bwMode="auto">
          <a:xfrm>
            <a:off x="357158" y="571480"/>
            <a:ext cx="6343650" cy="2514600"/>
          </a:xfrm>
          <a:prstGeom prst="rect">
            <a:avLst/>
          </a:prstGeom>
        </p:spPr>
        <p:txBody>
          <a:bodyPr wrap="none" fromWordArt="1">
            <a:prstTxWarp prst="textCurveDown">
              <a:avLst>
                <a:gd name="adj" fmla="val 45833"/>
              </a:avLst>
            </a:prstTxWarp>
          </a:bodyPr>
          <a:lstStyle/>
          <a:p>
            <a:pPr algn="ctr"/>
            <a:r>
              <a:rPr lang="id-ID" sz="3600" dirty="0">
                <a:ln w="9360">
                  <a:solidFill>
                    <a:srgbClr val="000000"/>
                  </a:solidFill>
                  <a:miter lim="800000"/>
                  <a:headEnd/>
                  <a:tailEnd/>
                </a:ln>
                <a:gradFill flip="none" rotWithShape="1">
                  <a:gsLst>
                    <a:gs pos="0">
                      <a:srgbClr val="FFCC00">
                        <a:tint val="66000"/>
                        <a:satMod val="160000"/>
                      </a:srgbClr>
                    </a:gs>
                    <a:gs pos="50000">
                      <a:srgbClr val="FFCC00">
                        <a:tint val="44500"/>
                        <a:satMod val="160000"/>
                      </a:srgbClr>
                    </a:gs>
                    <a:gs pos="100000">
                      <a:srgbClr val="FFCC00">
                        <a:tint val="23500"/>
                        <a:satMod val="160000"/>
                      </a:srgbClr>
                    </a:gs>
                  </a:gsLst>
                  <a:path path="circle">
                    <a:fillToRect l="50000" t="50000" r="50000" b="50000"/>
                  </a:path>
                  <a:tileRect/>
                </a:gradFill>
                <a:effectLst>
                  <a:glow rad="101600">
                    <a:schemeClr val="accent6">
                      <a:satMod val="175000"/>
                      <a:alpha val="40000"/>
                    </a:schemeClr>
                  </a:glow>
                  <a:outerShdw dist="152735" dir="2700000" algn="ctr" rotWithShape="0">
                    <a:srgbClr val="868686"/>
                  </a:outerShdw>
                </a:effectLst>
                <a:latin typeface="Arial Black"/>
              </a:rPr>
              <a:t>DEPRESI</a:t>
            </a:r>
          </a:p>
        </p:txBody>
      </p:sp>
      <p:sp>
        <p:nvSpPr>
          <p:cNvPr id="4098" name="AutoShape 2"/>
          <p:cNvSpPr>
            <a:spLocks noChangeArrowheads="1"/>
          </p:cNvSpPr>
          <p:nvPr/>
        </p:nvSpPr>
        <p:spPr bwMode="auto">
          <a:xfrm>
            <a:off x="457200" y="4572000"/>
            <a:ext cx="5486400" cy="1600200"/>
          </a:xfrm>
          <a:prstGeom prst="roundRect">
            <a:avLst>
              <a:gd name="adj" fmla="val 97"/>
            </a:avLst>
          </a:prstGeom>
          <a:noFill/>
          <a:ln w="9525">
            <a:noFill/>
            <a:round/>
            <a:headEnd/>
            <a:tailEnd/>
          </a:ln>
          <a:effectLst/>
        </p:spPr>
        <p:txBody>
          <a:bodyPr lIns="90000" tIns="45000" rIns="90000" bIns="45000" anchor="ctr" anchorCtr="1"/>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solidFill>
                  <a:srgbClr val="BDD3FF"/>
                </a:solidFill>
                <a:effectLst>
                  <a:glow rad="63500">
                    <a:schemeClr val="accent6">
                      <a:satMod val="175000"/>
                      <a:alpha val="40000"/>
                    </a:schemeClr>
                  </a:glow>
                </a:effectLst>
              </a:rPr>
              <a:t>dr. </a:t>
            </a:r>
            <a:r>
              <a:rPr lang="en-GB" dirty="0" err="1">
                <a:solidFill>
                  <a:srgbClr val="BDD3FF"/>
                </a:solidFill>
                <a:effectLst>
                  <a:glow rad="63500">
                    <a:schemeClr val="accent6">
                      <a:satMod val="175000"/>
                      <a:alpha val="40000"/>
                    </a:schemeClr>
                  </a:glow>
                </a:effectLst>
              </a:rPr>
              <a:t>Suprihhartini</a:t>
            </a:r>
            <a:r>
              <a:rPr lang="en-GB" dirty="0">
                <a:solidFill>
                  <a:srgbClr val="BDD3FF"/>
                </a:solidFill>
                <a:effectLst>
                  <a:glow rad="63500">
                    <a:schemeClr val="accent6">
                      <a:satMod val="175000"/>
                      <a:alpha val="40000"/>
                    </a:schemeClr>
                  </a:glow>
                </a:effectLst>
              </a:rPr>
              <a:t>, </a:t>
            </a:r>
            <a:r>
              <a:rPr lang="en-GB" dirty="0" err="1" smtClean="0">
                <a:solidFill>
                  <a:srgbClr val="BDD3FF"/>
                </a:solidFill>
                <a:effectLst>
                  <a:glow rad="63500">
                    <a:schemeClr val="accent6">
                      <a:satMod val="175000"/>
                      <a:alpha val="40000"/>
                    </a:schemeClr>
                  </a:glow>
                </a:effectLst>
              </a:rPr>
              <a:t>SpKJ</a:t>
            </a:r>
            <a:endParaRPr lang="id-ID" dirty="0" smtClean="0">
              <a:solidFill>
                <a:srgbClr val="BDD3FF"/>
              </a:solidFill>
              <a:effectLst>
                <a:glow rad="63500">
                  <a:schemeClr val="accent6">
                    <a:satMod val="175000"/>
                    <a:alpha val="40000"/>
                  </a:schemeClr>
                </a:glow>
              </a:effectLst>
            </a:endParaRPr>
          </a:p>
          <a:p>
            <a:pPr algn="just">
              <a:lnSpc>
                <a:spcPct val="15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solidFill>
                  <a:srgbClr val="BDD3FF"/>
                </a:solidFill>
                <a:effectLst>
                  <a:glow rad="63500">
                    <a:schemeClr val="accent6">
                      <a:satMod val="175000"/>
                      <a:alpha val="40000"/>
                    </a:schemeClr>
                  </a:glow>
                </a:effectLst>
              </a:rPr>
              <a:t>September 201</a:t>
            </a:r>
            <a:r>
              <a:rPr lang="id-ID" dirty="0" smtClean="0">
                <a:solidFill>
                  <a:srgbClr val="BDD3FF"/>
                </a:solidFill>
                <a:effectLst>
                  <a:glow rad="63500">
                    <a:schemeClr val="accent6">
                      <a:satMod val="175000"/>
                      <a:alpha val="40000"/>
                    </a:schemeClr>
                  </a:glow>
                </a:effectLst>
              </a:rPr>
              <a:t>2</a:t>
            </a:r>
            <a:endParaRPr lang="en-GB" dirty="0">
              <a:solidFill>
                <a:srgbClr val="BDD3FF"/>
              </a:solidFill>
              <a:effectLst>
                <a:glow rad="63500">
                  <a:schemeClr val="accent6">
                    <a:satMod val="175000"/>
                    <a:alpha val="40000"/>
                  </a:schemeClr>
                </a:glow>
              </a:effectLst>
            </a:endParaRPr>
          </a:p>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dirty="0">
              <a:solidFill>
                <a:srgbClr val="BDD3FF"/>
              </a:solidFill>
            </a:endParaRP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idx="1"/>
          </p:nvPr>
        </p:nvSpPr>
        <p:spPr>
          <a:xfrm>
            <a:off x="455613" y="1603375"/>
            <a:ext cx="8228012" cy="4525963"/>
          </a:xfrm>
          <a:ln/>
        </p:spPr>
        <p:txBody>
          <a:bodyPr lIns="0" tIns="0" rIns="0" bIns="0"/>
          <a:lstStyle/>
          <a:p>
            <a:pPr marL="430213" indent="-323850">
              <a:spcBef>
                <a:spcPct val="0"/>
              </a:spcBef>
              <a:spcAft>
                <a:spcPts val="1425"/>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00"/>
                </a:solidFill>
              </a:rPr>
              <a:t>4. Gangguan vegetatif:</a:t>
            </a:r>
          </a:p>
          <a:p>
            <a:pPr marL="430213" indent="-323850">
              <a:spcBef>
                <a:spcPct val="0"/>
              </a:spcBef>
              <a:spcAft>
                <a:spcPts val="1425"/>
              </a:spcAft>
              <a:buClr>
                <a:srgbClr val="000000"/>
              </a:buClr>
              <a:buSzPct val="45000"/>
              <a:buFont typeface="Wingdings"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00"/>
                </a:solidFill>
              </a:rPr>
              <a:t>Nafsu  makan naik</a:t>
            </a:r>
            <a:r>
              <a:rPr lang="en-GB">
                <a:solidFill>
                  <a:srgbClr val="000000"/>
                </a:solidFill>
                <a:cs typeface="Arial" charset="0"/>
              </a:rPr>
              <a:t> / turun </a:t>
            </a:r>
          </a:p>
          <a:p>
            <a:pPr marL="430213" indent="-323850">
              <a:spcBef>
                <a:spcPct val="0"/>
              </a:spcBef>
              <a:spcAft>
                <a:spcPts val="1425"/>
              </a:spcAft>
              <a:buClr>
                <a:srgbClr val="000000"/>
              </a:buClr>
              <a:buSzPct val="45000"/>
              <a:buFont typeface="Wingdings"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00"/>
                </a:solidFill>
              </a:rPr>
              <a:t>Seksual  naik</a:t>
            </a:r>
            <a:r>
              <a:rPr lang="en-GB">
                <a:solidFill>
                  <a:srgbClr val="000000"/>
                </a:solidFill>
                <a:cs typeface="Arial" charset="0"/>
              </a:rPr>
              <a:t> / turun</a:t>
            </a:r>
          </a:p>
          <a:p>
            <a:pPr marL="430213" indent="-323850">
              <a:spcBef>
                <a:spcPct val="0"/>
              </a:spcBef>
              <a:spcAft>
                <a:spcPts val="1425"/>
              </a:spcAft>
              <a:buClr>
                <a:srgbClr val="000000"/>
              </a:buClr>
              <a:buSzPct val="45000"/>
              <a:buFont typeface="Wingdings"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00"/>
                </a:solidFill>
                <a:cs typeface="Arial" charset="0"/>
              </a:rPr>
              <a:t>Insomnia / hipersomnia </a:t>
            </a:r>
            <a:r>
              <a:rPr lang="en-GB">
                <a:solidFill>
                  <a:srgbClr val="000000"/>
                </a:solidFill>
              </a:rPr>
              <a:t>(terbangun dini hari)</a:t>
            </a:r>
            <a:r>
              <a:rPr lang="ar-SA">
                <a:solidFill>
                  <a:srgbClr val="000000"/>
                </a:solidFill>
                <a:cs typeface="Arial" charset="0"/>
              </a:rPr>
              <a:t>‏</a:t>
            </a:r>
            <a:endParaRPr lang="en-GB">
              <a:solidFill>
                <a:srgbClr val="000000"/>
              </a:solidFill>
            </a:endParaRPr>
          </a:p>
        </p:txBody>
      </p:sp>
      <p:sp>
        <p:nvSpPr>
          <p:cNvPr id="13313" name="Rectangle 1"/>
          <p:cNvSpPr>
            <a:spLocks noGrp="1" noChangeArrowheads="1"/>
          </p:cNvSpPr>
          <p:nvPr>
            <p:ph type="title"/>
          </p:nvPr>
        </p:nvSpPr>
        <p:spPr>
          <a:xfrm>
            <a:off x="455613" y="273050"/>
            <a:ext cx="8228012" cy="1144588"/>
          </a:xfrm>
          <a:ln/>
        </p:spPr>
        <p:txBody>
          <a:bodyPr lIns="0" tIns="0" rIns="0" bIns="0"/>
          <a:lstStyle/>
          <a:p>
            <a:pPr algn="r">
              <a:buClr>
                <a:srgbClr val="000000"/>
              </a:buClr>
              <a:buSzPct val="45000"/>
              <a:buFont typeface="Wingdings"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200">
                <a:solidFill>
                  <a:srgbClr val="000000"/>
                </a:solidFill>
              </a:rPr>
              <a:t>Gejala Depresi (6)</a:t>
            </a:r>
            <a:r>
              <a:rPr lang="ar-SA" sz="3200">
                <a:solidFill>
                  <a:srgbClr val="000000"/>
                </a:solidFill>
                <a:cs typeface="Arial" charset="0"/>
              </a:rPr>
              <a:t>‏</a:t>
            </a:r>
            <a:endParaRPr lang="en-GB" sz="3200">
              <a:solidFill>
                <a:srgbClr val="000000"/>
              </a:solidFill>
            </a:endParaRPr>
          </a:p>
        </p:txBody>
      </p:sp>
      <p:sp>
        <p:nvSpPr>
          <p:cNvPr id="13315" name="AutoShape 3"/>
          <p:cNvSpPr>
            <a:spLocks noChangeArrowheads="1"/>
          </p:cNvSpPr>
          <p:nvPr/>
        </p:nvSpPr>
        <p:spPr bwMode="auto">
          <a:xfrm>
            <a:off x="457200" y="4114800"/>
            <a:ext cx="8502650" cy="2281238"/>
          </a:xfrm>
          <a:prstGeom prst="roundRect">
            <a:avLst>
              <a:gd name="adj" fmla="val 60"/>
            </a:avLst>
          </a:prstGeom>
          <a:solidFill>
            <a:srgbClr val="FFFFCC">
              <a:alpha val="95000"/>
            </a:srgbClr>
          </a:solidFill>
          <a:ln w="36720">
            <a:solidFill>
              <a:srgbClr val="C5000B"/>
            </a:solidFill>
            <a:round/>
            <a:headEnd/>
            <a:tailEnd/>
          </a:ln>
          <a:effectLst/>
        </p:spPr>
        <p:txBody>
          <a:bodyPr wrap="none" anchor="ctr"/>
          <a:lstStyle/>
          <a:p>
            <a:endParaRPr lang="id-ID"/>
          </a:p>
        </p:txBody>
      </p:sp>
      <p:sp>
        <p:nvSpPr>
          <p:cNvPr id="13316" name="Text Box 4"/>
          <p:cNvSpPr txBox="1">
            <a:spLocks noChangeArrowheads="1"/>
          </p:cNvSpPr>
          <p:nvPr/>
        </p:nvSpPr>
        <p:spPr bwMode="auto">
          <a:xfrm>
            <a:off x="2493963" y="4562475"/>
            <a:ext cx="3933825" cy="949325"/>
          </a:xfrm>
          <a:prstGeom prst="rect">
            <a:avLst/>
          </a:prstGeom>
          <a:noFill/>
          <a:ln w="9525">
            <a:noFill/>
            <a:round/>
            <a:headEnd/>
            <a:tailEnd/>
          </a:ln>
          <a:effectLst/>
        </p:spPr>
        <p:txBody>
          <a:bodyPr wrap="none" lIns="0" tIns="0" rIns="0" bIns="0" anchor="ctr"/>
          <a:lstStyle/>
          <a:p>
            <a:pPr>
              <a:buSzPct val="45000"/>
              <a:buFont typeface="Wingdings"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800">
                <a:solidFill>
                  <a:srgbClr val="000000"/>
                </a:solidFill>
              </a:rPr>
              <a:t>Perubahan ritmik sirkardian</a:t>
            </a:r>
          </a:p>
          <a:p>
            <a:pPr>
              <a:buSzPct val="45000"/>
              <a:buFont typeface="Wingdings"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2800">
              <a:solidFill>
                <a:srgbClr val="000000"/>
              </a:solidFill>
            </a:endParaRPr>
          </a:p>
          <a:p>
            <a:pPr>
              <a:buSzPct val="45000"/>
              <a:buFont typeface="Wingdings"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2800">
              <a:solidFill>
                <a:srgbClr val="000000"/>
              </a:solidFill>
            </a:endParaRPr>
          </a:p>
        </p:txBody>
      </p:sp>
      <p:sp>
        <p:nvSpPr>
          <p:cNvPr id="13317" name="Text Box 5"/>
          <p:cNvSpPr txBox="1">
            <a:spLocks noChangeArrowheads="1"/>
          </p:cNvSpPr>
          <p:nvPr/>
        </p:nvSpPr>
        <p:spPr bwMode="auto">
          <a:xfrm>
            <a:off x="1658938" y="5862638"/>
            <a:ext cx="5781675" cy="358775"/>
          </a:xfrm>
          <a:prstGeom prst="rect">
            <a:avLst/>
          </a:prstGeom>
          <a:noFill/>
          <a:ln w="9525">
            <a:noFill/>
            <a:round/>
            <a:headEnd/>
            <a:tailEnd/>
          </a:ln>
          <a:effectLst/>
        </p:spPr>
        <p:txBody>
          <a:bodyPr wrap="none" lIns="0" tIns="0" rIns="0" bIns="0" anchor="ctr"/>
          <a:lstStyle/>
          <a:p>
            <a:pPr>
              <a:buSzPct val="45000"/>
              <a:buFont typeface="Wingdings"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800">
                <a:solidFill>
                  <a:srgbClr val="000000"/>
                </a:solidFill>
              </a:rPr>
              <a:t>Perubahan mood &amp; psikomotor pagi hari</a:t>
            </a:r>
          </a:p>
        </p:txBody>
      </p:sp>
      <p:sp>
        <p:nvSpPr>
          <p:cNvPr id="13318" name="Line 6"/>
          <p:cNvSpPr>
            <a:spLocks noChangeShapeType="1"/>
          </p:cNvSpPr>
          <p:nvPr/>
        </p:nvSpPr>
        <p:spPr bwMode="auto">
          <a:xfrm flipH="1">
            <a:off x="4341813" y="5075238"/>
            <a:ext cx="14287" cy="639762"/>
          </a:xfrm>
          <a:prstGeom prst="line">
            <a:avLst/>
          </a:prstGeom>
          <a:noFill/>
          <a:ln w="36720">
            <a:solidFill>
              <a:srgbClr val="C5000B"/>
            </a:solidFill>
            <a:round/>
            <a:headEnd/>
            <a:tailEnd type="triangle" w="med" len="med"/>
          </a:ln>
          <a:effectLst/>
        </p:spPr>
        <p:txBody>
          <a:bodyPr/>
          <a:lstStyle/>
          <a:p>
            <a:endParaRPr lang="id-ID"/>
          </a:p>
        </p:txBody>
      </p:sp>
      <p:pic>
        <p:nvPicPr>
          <p:cNvPr id="13319" name="Picture 7"/>
          <p:cNvPicPr>
            <a:picLocks noChangeAspect="1" noChangeArrowheads="1"/>
          </p:cNvPicPr>
          <p:nvPr/>
        </p:nvPicPr>
        <p:blipFill>
          <a:blip r:embed="rId3" cstate="print"/>
          <a:srcRect/>
          <a:stretch>
            <a:fillRect/>
          </a:stretch>
        </p:blipFill>
        <p:spPr bwMode="auto">
          <a:xfrm>
            <a:off x="288925" y="207963"/>
            <a:ext cx="3028950" cy="1036637"/>
          </a:xfrm>
          <a:prstGeom prst="rect">
            <a:avLst/>
          </a:prstGeom>
          <a:noFill/>
          <a:ln w="9525">
            <a:noFill/>
            <a:round/>
            <a:headEnd/>
            <a:tailEnd/>
          </a:ln>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 Box 1"/>
          <p:cNvSpPr txBox="1">
            <a:spLocks noChangeArrowheads="1"/>
          </p:cNvSpPr>
          <p:nvPr/>
        </p:nvSpPr>
        <p:spPr bwMode="auto">
          <a:xfrm>
            <a:off x="622300" y="6223000"/>
            <a:ext cx="4057650" cy="398463"/>
          </a:xfrm>
          <a:prstGeom prst="rect">
            <a:avLst/>
          </a:prstGeom>
          <a:noFill/>
          <a:ln w="9525">
            <a:noFill/>
            <a:round/>
            <a:headEnd/>
            <a:tailEnd/>
          </a:ln>
          <a:effectLst/>
        </p:spPr>
        <p:txBody>
          <a:bodyPr lIns="90000" tIns="46800" rIns="90000" bIns="46800">
            <a:spAutoFit/>
          </a:bodyPr>
          <a:lstStyle/>
          <a:p>
            <a:pPr marL="228600" indent="-228600">
              <a:lnSpc>
                <a:spcPct val="100000"/>
              </a:lnSpc>
              <a:buClr>
                <a:srgbClr val="777777"/>
              </a:buClr>
              <a:tabLst>
                <a:tab pos="228600" algn="l"/>
                <a:tab pos="1143000" algn="l"/>
                <a:tab pos="2057400" algn="l"/>
                <a:tab pos="2971800" algn="l"/>
                <a:tab pos="3886200" algn="l"/>
                <a:tab pos="4800600" algn="l"/>
                <a:tab pos="5715000" algn="l"/>
                <a:tab pos="6629400" algn="l"/>
                <a:tab pos="7543800" algn="l"/>
                <a:tab pos="8458200" algn="l"/>
                <a:tab pos="9372600" algn="l"/>
                <a:tab pos="10287000" algn="l"/>
              </a:tabLst>
            </a:pPr>
            <a:r>
              <a:rPr lang="en-GB" sz="1000" b="1">
                <a:solidFill>
                  <a:srgbClr val="777777"/>
                </a:solidFill>
                <a:cs typeface="Times New Roman" pitchFamily="16" charset="0"/>
              </a:rPr>
              <a:t>Reference:</a:t>
            </a:r>
          </a:p>
          <a:p>
            <a:pPr marL="228600" indent="-228600">
              <a:lnSpc>
                <a:spcPct val="100000"/>
              </a:lnSpc>
              <a:buClr>
                <a:srgbClr val="777777"/>
              </a:buClr>
              <a:buFont typeface="Arial" charset="0"/>
              <a:buChar char="•"/>
              <a:tabLst>
                <a:tab pos="228600" algn="l"/>
                <a:tab pos="1143000" algn="l"/>
                <a:tab pos="2057400" algn="l"/>
                <a:tab pos="2971800" algn="l"/>
                <a:tab pos="3886200" algn="l"/>
                <a:tab pos="4800600" algn="l"/>
                <a:tab pos="5715000" algn="l"/>
                <a:tab pos="6629400" algn="l"/>
                <a:tab pos="7543800" algn="l"/>
                <a:tab pos="8458200" algn="l"/>
                <a:tab pos="9372600" algn="l"/>
                <a:tab pos="10287000" algn="l"/>
              </a:tabLst>
            </a:pPr>
            <a:r>
              <a:rPr lang="en-GB" sz="1000">
                <a:solidFill>
                  <a:srgbClr val="023F95"/>
                </a:solidFill>
                <a:cs typeface="Times New Roman" pitchFamily="16" charset="0"/>
              </a:rPr>
              <a:t>Simon GE, et al.</a:t>
            </a:r>
            <a:r>
              <a:rPr lang="en-GB" sz="1000">
                <a:solidFill>
                  <a:srgbClr val="808080"/>
                </a:solidFill>
                <a:cs typeface="Times New Roman" pitchFamily="16" charset="0"/>
              </a:rPr>
              <a:t> </a:t>
            </a:r>
            <a:r>
              <a:rPr lang="en-GB" sz="1000" i="1">
                <a:solidFill>
                  <a:srgbClr val="777777"/>
                </a:solidFill>
                <a:cs typeface="Times New Roman" pitchFamily="16" charset="0"/>
              </a:rPr>
              <a:t>N Engl J Med</a:t>
            </a:r>
            <a:r>
              <a:rPr lang="en-GB" sz="1000">
                <a:solidFill>
                  <a:srgbClr val="777777"/>
                </a:solidFill>
                <a:cs typeface="Times New Roman" pitchFamily="16" charset="0"/>
              </a:rPr>
              <a:t>. 1999;341(18):1329-1335.</a:t>
            </a:r>
            <a:r>
              <a:rPr lang="en-GB" sz="1000">
                <a:solidFill>
                  <a:srgbClr val="808080"/>
                </a:solidFill>
              </a:rPr>
              <a:t> </a:t>
            </a:r>
          </a:p>
        </p:txBody>
      </p:sp>
      <p:sp>
        <p:nvSpPr>
          <p:cNvPr id="14338" name="Rectangle 2"/>
          <p:cNvSpPr>
            <a:spLocks noGrp="1" noChangeArrowheads="1"/>
          </p:cNvSpPr>
          <p:nvPr>
            <p:ph type="title"/>
          </p:nvPr>
        </p:nvSpPr>
        <p:spPr>
          <a:xfrm>
            <a:off x="0" y="214313"/>
            <a:ext cx="9144000" cy="1143000"/>
          </a:xfrm>
          <a:ln/>
        </p:spPr>
        <p:txBody>
          <a:bodyPr>
            <a:normAutofit/>
          </a:bodyPr>
          <a:lstStyle/>
          <a:p>
            <a:pP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Depression – the physical presentation</a:t>
            </a:r>
          </a:p>
        </p:txBody>
      </p:sp>
      <p:sp>
        <p:nvSpPr>
          <p:cNvPr id="14339" name="Rectangle 3"/>
          <p:cNvSpPr>
            <a:spLocks noChangeArrowheads="1"/>
          </p:cNvSpPr>
          <p:nvPr/>
        </p:nvSpPr>
        <p:spPr bwMode="auto">
          <a:xfrm>
            <a:off x="0" y="1090613"/>
            <a:ext cx="9142413" cy="763587"/>
          </a:xfrm>
          <a:prstGeom prst="rect">
            <a:avLst/>
          </a:prstGeom>
          <a:noFill/>
          <a:ln w="9525">
            <a:noFill/>
            <a:round/>
            <a:headEnd/>
            <a:tailEnd/>
          </a:ln>
          <a:effectLst/>
        </p:spPr>
        <p:txBody>
          <a:bodyPr lIns="90000" tIns="46800" rIns="90000" bIns="46800">
            <a:spAutoFit/>
          </a:bodyPr>
          <a:lstStyle/>
          <a:p>
            <a:pPr algn="ctr">
              <a:lnSpc>
                <a:spcPct val="100000"/>
              </a:lnSpc>
              <a:buClr>
                <a:srgbClr val="023F95"/>
              </a:buClr>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200">
                <a:solidFill>
                  <a:srgbClr val="023F95"/>
                </a:solidFill>
                <a:latin typeface="Times New Roman" pitchFamily="16" charset="0"/>
                <a:cs typeface="Times New Roman" pitchFamily="16" charset="0"/>
              </a:rPr>
              <a:t>In primary care, physical symptoms are often </a:t>
            </a:r>
          </a:p>
          <a:p>
            <a:pPr algn="ctr">
              <a:lnSpc>
                <a:spcPct val="100000"/>
              </a:lnSpc>
              <a:buClr>
                <a:srgbClr val="023F95"/>
              </a:buClr>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200">
                <a:solidFill>
                  <a:srgbClr val="023F95"/>
                </a:solidFill>
                <a:latin typeface="Times New Roman" pitchFamily="16" charset="0"/>
                <a:cs typeface="Times New Roman" pitchFamily="16" charset="0"/>
              </a:rPr>
              <a:t>the chief complaint in depressed patients</a:t>
            </a:r>
          </a:p>
        </p:txBody>
      </p:sp>
      <p:sp>
        <p:nvSpPr>
          <p:cNvPr id="14340" name="Text Box 4"/>
          <p:cNvSpPr txBox="1">
            <a:spLocks noChangeArrowheads="1"/>
          </p:cNvSpPr>
          <p:nvPr/>
        </p:nvSpPr>
        <p:spPr bwMode="auto">
          <a:xfrm>
            <a:off x="246063" y="5305425"/>
            <a:ext cx="4767262" cy="306388"/>
          </a:xfrm>
          <a:prstGeom prst="rect">
            <a:avLst/>
          </a:prstGeom>
          <a:noFill/>
          <a:ln w="9525">
            <a:noFill/>
            <a:round/>
            <a:headEnd/>
            <a:tailEnd/>
          </a:ln>
          <a:effectLst/>
        </p:spPr>
        <p:txBody>
          <a:bodyPr wrap="none" lIns="90000" tIns="46800" rIns="90000" bIns="46800">
            <a:spAutoFit/>
          </a:bodyPr>
          <a:lstStyle/>
          <a:p>
            <a:pPr algn="ctr">
              <a:lnSpc>
                <a:spcPct val="100000"/>
              </a:lnSpc>
              <a:buClr>
                <a:srgbClr val="808080"/>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1">
                <a:solidFill>
                  <a:srgbClr val="808080"/>
                </a:solidFill>
              </a:rPr>
              <a:t>N = 1146 Primary care patients with major depression </a:t>
            </a:r>
          </a:p>
        </p:txBody>
      </p:sp>
      <p:pic>
        <p:nvPicPr>
          <p:cNvPr id="14341" name="Picture 5"/>
          <p:cNvPicPr>
            <a:picLocks noChangeAspect="1" noChangeArrowheads="1"/>
          </p:cNvPicPr>
          <p:nvPr/>
        </p:nvPicPr>
        <p:blipFill>
          <a:blip r:embed="rId3"/>
          <a:srcRect/>
          <a:stretch>
            <a:fillRect/>
          </a:stretch>
        </p:blipFill>
        <p:spPr bwMode="auto">
          <a:xfrm>
            <a:off x="300038" y="1992313"/>
            <a:ext cx="4446587" cy="3021012"/>
          </a:xfrm>
          <a:prstGeom prst="rect">
            <a:avLst/>
          </a:prstGeom>
          <a:noFill/>
          <a:ln w="9525">
            <a:noFill/>
            <a:round/>
            <a:headEnd/>
            <a:tailEnd/>
          </a:ln>
          <a:effectLst/>
        </p:spPr>
      </p:pic>
      <p:sp>
        <p:nvSpPr>
          <p:cNvPr id="14342" name="Text Box 6"/>
          <p:cNvSpPr txBox="1">
            <a:spLocks noChangeArrowheads="1"/>
          </p:cNvSpPr>
          <p:nvPr/>
        </p:nvSpPr>
        <p:spPr bwMode="auto">
          <a:xfrm>
            <a:off x="4557713" y="2738438"/>
            <a:ext cx="4586287" cy="1190625"/>
          </a:xfrm>
          <a:prstGeom prst="rect">
            <a:avLst/>
          </a:prstGeom>
          <a:noFill/>
          <a:ln w="9525">
            <a:noFill/>
            <a:round/>
            <a:headEnd/>
            <a:tailEnd/>
          </a:ln>
          <a:effectLst/>
        </p:spPr>
        <p:txBody>
          <a:bodyPr lIns="90000" tIns="46800" rIns="90000" bIns="46800">
            <a:spAutoFit/>
          </a:bodyPr>
          <a:lstStyle/>
          <a:p>
            <a:pPr>
              <a:lnSpc>
                <a:spcPct val="100000"/>
              </a:lnSpc>
              <a:spcBef>
                <a:spcPts val="1125"/>
              </a:spcBef>
              <a:buClr>
                <a:srgbClr val="3333CC"/>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800" b="1">
                <a:solidFill>
                  <a:srgbClr val="3333CC"/>
                </a:solidFill>
              </a:rPr>
              <a:t>In a </a:t>
            </a:r>
            <a:r>
              <a:rPr lang="en-GB" sz="1800" b="1" i="1">
                <a:solidFill>
                  <a:srgbClr val="3333CC"/>
                </a:solidFill>
              </a:rPr>
              <a:t>New England Journal of Medicine</a:t>
            </a:r>
            <a:r>
              <a:rPr lang="en-GB" sz="1800" b="1">
                <a:solidFill>
                  <a:srgbClr val="3333CC"/>
                </a:solidFill>
              </a:rPr>
              <a:t> study, 69% of diagnosed depressed patients reported unexplained physical symptoms as their chief compliant</a:t>
            </a:r>
            <a:r>
              <a:rPr lang="en-GB" sz="1800" b="1" baseline="30000">
                <a:solidFill>
                  <a:srgbClr val="3333CC"/>
                </a:solidFill>
              </a:rPr>
              <a:t>1</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idx="1"/>
          </p:nvPr>
        </p:nvSpPr>
        <p:spPr>
          <a:xfrm>
            <a:off x="455613" y="1603375"/>
            <a:ext cx="8228012" cy="4445000"/>
          </a:xfrm>
          <a:ln/>
        </p:spPr>
        <p:txBody>
          <a:bodyPr lIns="0" tIns="0" rIns="0" bIns="0"/>
          <a:lstStyle/>
          <a:p>
            <a:pPr marL="430213" indent="-323850">
              <a:spcBef>
                <a:spcPct val="0"/>
              </a:spcBef>
              <a:spcAft>
                <a:spcPts val="1425"/>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00"/>
                </a:solidFill>
              </a:rPr>
              <a:t>Penyebab belum pasti </a:t>
            </a:r>
            <a:r>
              <a:rPr lang="en-GB">
                <a:solidFill>
                  <a:srgbClr val="000000"/>
                </a:solidFill>
                <a:cs typeface="Arial" charset="0"/>
              </a:rPr>
              <a:t>→ d</a:t>
            </a:r>
            <a:r>
              <a:rPr lang="en-GB">
                <a:solidFill>
                  <a:srgbClr val="000000"/>
                </a:solidFill>
              </a:rPr>
              <a:t>iduga interaksi:</a:t>
            </a:r>
          </a:p>
          <a:p>
            <a:pPr marL="430213" indent="-323850">
              <a:lnSpc>
                <a:spcPct val="140000"/>
              </a:lnSpc>
              <a:spcBef>
                <a:spcPct val="0"/>
              </a:spcBef>
              <a:spcAft>
                <a:spcPts val="1425"/>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endParaRPr lang="en-GB">
              <a:solidFill>
                <a:srgbClr val="000000"/>
              </a:solidFill>
            </a:endParaRPr>
          </a:p>
          <a:p>
            <a:pPr marL="430213" indent="-323850">
              <a:lnSpc>
                <a:spcPct val="140000"/>
              </a:lnSpc>
              <a:spcBef>
                <a:spcPct val="0"/>
              </a:spcBef>
              <a:spcAft>
                <a:spcPts val="1425"/>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endParaRPr lang="en-GB">
              <a:solidFill>
                <a:srgbClr val="000000"/>
              </a:solidFill>
            </a:endParaRPr>
          </a:p>
          <a:p>
            <a:pPr marL="430213" indent="-323850">
              <a:lnSpc>
                <a:spcPct val="140000"/>
              </a:lnSpc>
              <a:spcBef>
                <a:spcPct val="0"/>
              </a:spcBef>
              <a:spcAft>
                <a:spcPts val="1425"/>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endParaRPr lang="en-GB">
              <a:solidFill>
                <a:srgbClr val="000000"/>
              </a:solidFill>
            </a:endParaRPr>
          </a:p>
        </p:txBody>
      </p:sp>
      <p:sp>
        <p:nvSpPr>
          <p:cNvPr id="15361" name="Rectangle 1"/>
          <p:cNvSpPr>
            <a:spLocks noGrp="1" noChangeArrowheads="1"/>
          </p:cNvSpPr>
          <p:nvPr>
            <p:ph type="title"/>
          </p:nvPr>
        </p:nvSpPr>
        <p:spPr>
          <a:xfrm>
            <a:off x="457200" y="84138"/>
            <a:ext cx="8228013" cy="1063625"/>
          </a:xfrm>
          <a:ln/>
        </p:spPr>
        <p:txBody>
          <a:bodyPr lIns="0" tIns="0" rIns="0" bIns="0"/>
          <a:lstStyle/>
          <a:p>
            <a:pPr algn="ctr">
              <a:buClr>
                <a:srgbClr val="000000"/>
              </a:buClr>
              <a:buSzPct val="45000"/>
              <a:buFont typeface="Wingdings"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4400" b="1">
                <a:solidFill>
                  <a:srgbClr val="000080"/>
                </a:solidFill>
              </a:rPr>
              <a:t>Etiologi Depresi</a:t>
            </a:r>
          </a:p>
        </p:txBody>
      </p:sp>
      <p:sp>
        <p:nvSpPr>
          <p:cNvPr id="15363" name="AutoShape 3"/>
          <p:cNvSpPr>
            <a:spLocks noChangeArrowheads="1"/>
          </p:cNvSpPr>
          <p:nvPr/>
        </p:nvSpPr>
        <p:spPr bwMode="auto">
          <a:xfrm>
            <a:off x="2695575" y="2073275"/>
            <a:ext cx="4354513" cy="1658938"/>
          </a:xfrm>
          <a:prstGeom prst="roundRect">
            <a:avLst>
              <a:gd name="adj" fmla="val 83"/>
            </a:avLst>
          </a:prstGeom>
          <a:solidFill>
            <a:srgbClr val="99CCFF">
              <a:alpha val="95000"/>
            </a:srgbClr>
          </a:solidFill>
          <a:ln w="36720">
            <a:solidFill>
              <a:srgbClr val="C5000B"/>
            </a:solidFill>
            <a:round/>
            <a:headEnd/>
            <a:tailEnd/>
          </a:ln>
          <a:effectLst/>
        </p:spPr>
        <p:txBody>
          <a:bodyPr lIns="0" tIns="0" rIns="0" bIns="0" anchor="ctr" anchorCtr="1"/>
          <a:lstStyle/>
          <a:p>
            <a:pPr marL="430213" lvl="1" indent="-323850" hangingPunct="0">
              <a:buSzPct val="75000"/>
              <a:buFont typeface="Symbol" charset="2"/>
              <a:buNone/>
              <a:tabLst>
                <a:tab pos="430213" algn="l"/>
                <a:tab pos="1344613" algn="l"/>
                <a:tab pos="2259013" algn="l"/>
                <a:tab pos="3173413" algn="l"/>
                <a:tab pos="4087813" algn="l"/>
                <a:tab pos="5002213" algn="l"/>
                <a:tab pos="5916613" algn="l"/>
                <a:tab pos="6831013" algn="l"/>
                <a:tab pos="7745413" algn="l"/>
                <a:tab pos="8659813" algn="l"/>
                <a:tab pos="9574213" algn="l"/>
                <a:tab pos="10488613" algn="l"/>
              </a:tabLst>
            </a:pPr>
            <a:r>
              <a:rPr lang="en-GB" sz="3200">
                <a:solidFill>
                  <a:srgbClr val="000000"/>
                </a:solidFill>
              </a:rPr>
              <a:t>1. Faktor psikososial</a:t>
            </a:r>
          </a:p>
          <a:p>
            <a:pPr marL="430213" lvl="1" indent="-323850" hangingPunct="0">
              <a:buSzPct val="75000"/>
              <a:buFont typeface="Symbol" charset="2"/>
              <a:buNone/>
              <a:tabLst>
                <a:tab pos="430213" algn="l"/>
                <a:tab pos="1344613" algn="l"/>
                <a:tab pos="2259013" algn="l"/>
                <a:tab pos="3173413" algn="l"/>
                <a:tab pos="4087813" algn="l"/>
                <a:tab pos="5002213" algn="l"/>
                <a:tab pos="5916613" algn="l"/>
                <a:tab pos="6831013" algn="l"/>
                <a:tab pos="7745413" algn="l"/>
                <a:tab pos="8659813" algn="l"/>
                <a:tab pos="9574213" algn="l"/>
                <a:tab pos="10488613" algn="l"/>
              </a:tabLst>
            </a:pPr>
            <a:r>
              <a:rPr lang="en-GB" sz="3200">
                <a:solidFill>
                  <a:srgbClr val="000000"/>
                </a:solidFill>
              </a:rPr>
              <a:t>(stresor &amp; kepribadian)</a:t>
            </a:r>
            <a:r>
              <a:rPr lang="ar-SA" sz="3200">
                <a:solidFill>
                  <a:srgbClr val="000000"/>
                </a:solidFill>
                <a:cs typeface="Arial" charset="0"/>
              </a:rPr>
              <a:t>‏</a:t>
            </a:r>
            <a:endParaRPr lang="en-GB" sz="3200">
              <a:solidFill>
                <a:srgbClr val="000000"/>
              </a:solidFill>
            </a:endParaRPr>
          </a:p>
          <a:p>
            <a:pPr marL="430213" lvl="1" indent="-323850" hangingPunct="0">
              <a:buSzPct val="75000"/>
              <a:buFont typeface="Symbol" charset="2"/>
              <a:buNone/>
              <a:tabLst>
                <a:tab pos="430213" algn="l"/>
                <a:tab pos="1344613" algn="l"/>
                <a:tab pos="2259013" algn="l"/>
                <a:tab pos="3173413" algn="l"/>
                <a:tab pos="4087813" algn="l"/>
                <a:tab pos="5002213" algn="l"/>
                <a:tab pos="5916613" algn="l"/>
                <a:tab pos="6831013" algn="l"/>
                <a:tab pos="7745413" algn="l"/>
                <a:tab pos="8659813" algn="l"/>
                <a:tab pos="9574213" algn="l"/>
                <a:tab pos="10488613" algn="l"/>
              </a:tabLst>
            </a:pPr>
            <a:endParaRPr lang="en-GB" sz="3200">
              <a:solidFill>
                <a:srgbClr val="000000"/>
              </a:solidFill>
            </a:endParaRPr>
          </a:p>
        </p:txBody>
      </p:sp>
      <p:sp>
        <p:nvSpPr>
          <p:cNvPr id="15364" name="AutoShape 4"/>
          <p:cNvSpPr>
            <a:spLocks noChangeArrowheads="1"/>
          </p:cNvSpPr>
          <p:nvPr/>
        </p:nvSpPr>
        <p:spPr bwMode="auto">
          <a:xfrm>
            <a:off x="277813" y="4354513"/>
            <a:ext cx="4146550" cy="1658937"/>
          </a:xfrm>
          <a:prstGeom prst="roundRect">
            <a:avLst>
              <a:gd name="adj" fmla="val 83"/>
            </a:avLst>
          </a:prstGeom>
          <a:solidFill>
            <a:srgbClr val="99CCFF">
              <a:alpha val="95000"/>
            </a:srgbClr>
          </a:solidFill>
          <a:ln w="36720">
            <a:solidFill>
              <a:srgbClr val="C5000B"/>
            </a:solidFill>
            <a:round/>
            <a:headEnd/>
            <a:tailEnd/>
          </a:ln>
          <a:effectLst/>
        </p:spPr>
        <p:txBody>
          <a:bodyPr lIns="0" tIns="0" rIns="0" bIns="0" anchor="ctr" anchorCtr="1"/>
          <a:lstStyle/>
          <a:p>
            <a:pPr marL="430213" lvl="1" indent="-323850" hangingPunct="0">
              <a:buSzPct val="75000"/>
              <a:buFont typeface="Symbol" charset="2"/>
              <a:buNone/>
              <a:tabLst>
                <a:tab pos="430213" algn="l"/>
                <a:tab pos="1344613" algn="l"/>
                <a:tab pos="2259013" algn="l"/>
                <a:tab pos="3173413" algn="l"/>
                <a:tab pos="4087813" algn="l"/>
                <a:tab pos="5002213" algn="l"/>
                <a:tab pos="5916613" algn="l"/>
                <a:tab pos="6831013" algn="l"/>
                <a:tab pos="7745413" algn="l"/>
                <a:tab pos="8659813" algn="l"/>
                <a:tab pos="9574213" algn="l"/>
                <a:tab pos="10488613" algn="l"/>
              </a:tabLst>
            </a:pPr>
            <a:r>
              <a:rPr lang="en-GB" sz="3200">
                <a:solidFill>
                  <a:srgbClr val="000000"/>
                </a:solidFill>
              </a:rPr>
              <a:t>2. Faktor genetik</a:t>
            </a:r>
          </a:p>
        </p:txBody>
      </p:sp>
      <p:sp>
        <p:nvSpPr>
          <p:cNvPr id="15365" name="AutoShape 5"/>
          <p:cNvSpPr>
            <a:spLocks noChangeArrowheads="1"/>
          </p:cNvSpPr>
          <p:nvPr/>
        </p:nvSpPr>
        <p:spPr bwMode="auto">
          <a:xfrm>
            <a:off x="4692650" y="4354513"/>
            <a:ext cx="4146550" cy="1658937"/>
          </a:xfrm>
          <a:prstGeom prst="roundRect">
            <a:avLst>
              <a:gd name="adj" fmla="val 83"/>
            </a:avLst>
          </a:prstGeom>
          <a:solidFill>
            <a:srgbClr val="99CCFF">
              <a:alpha val="95000"/>
            </a:srgbClr>
          </a:solidFill>
          <a:ln w="36720">
            <a:solidFill>
              <a:srgbClr val="C5000B"/>
            </a:solidFill>
            <a:round/>
            <a:headEnd/>
            <a:tailEnd/>
          </a:ln>
          <a:effectLst/>
        </p:spPr>
        <p:txBody>
          <a:bodyPr lIns="0" tIns="0" rIns="0" bIns="0" anchor="ctr" anchorCtr="1"/>
          <a:lstStyle/>
          <a:p>
            <a:pPr marL="430213" lvl="1" indent="-323850" hangingPunct="0">
              <a:buSzPct val="75000"/>
              <a:buFont typeface="Symbol" charset="2"/>
              <a:buNone/>
              <a:tabLst>
                <a:tab pos="430213" algn="l"/>
                <a:tab pos="1344613" algn="l"/>
                <a:tab pos="2259013" algn="l"/>
                <a:tab pos="3173413" algn="l"/>
                <a:tab pos="4087813" algn="l"/>
                <a:tab pos="5002213" algn="l"/>
                <a:tab pos="5916613" algn="l"/>
                <a:tab pos="6831013" algn="l"/>
                <a:tab pos="7745413" algn="l"/>
                <a:tab pos="8659813" algn="l"/>
                <a:tab pos="9574213" algn="l"/>
                <a:tab pos="10488613" algn="l"/>
              </a:tabLst>
            </a:pPr>
            <a:r>
              <a:rPr lang="en-GB" sz="3200">
                <a:solidFill>
                  <a:srgbClr val="000000"/>
                </a:solidFill>
              </a:rPr>
              <a:t>3. Faktor biologi</a:t>
            </a:r>
          </a:p>
        </p:txBody>
      </p:sp>
      <p:sp>
        <p:nvSpPr>
          <p:cNvPr id="15366" name="Line 6"/>
          <p:cNvSpPr>
            <a:spLocks noChangeShapeType="1"/>
          </p:cNvSpPr>
          <p:nvPr/>
        </p:nvSpPr>
        <p:spPr bwMode="auto">
          <a:xfrm>
            <a:off x="4146550" y="5184775"/>
            <a:ext cx="828675" cy="1588"/>
          </a:xfrm>
          <a:prstGeom prst="line">
            <a:avLst/>
          </a:prstGeom>
          <a:noFill/>
          <a:ln w="36720">
            <a:solidFill>
              <a:srgbClr val="C5000B"/>
            </a:solidFill>
            <a:round/>
            <a:headEnd type="triangle" w="med" len="med"/>
            <a:tailEnd type="triangle" w="med" len="med"/>
          </a:ln>
          <a:effectLst/>
        </p:spPr>
        <p:txBody>
          <a:bodyPr/>
          <a:lstStyle/>
          <a:p>
            <a:endParaRPr lang="id-ID"/>
          </a:p>
        </p:txBody>
      </p:sp>
      <p:sp>
        <p:nvSpPr>
          <p:cNvPr id="15367" name="Line 7"/>
          <p:cNvSpPr>
            <a:spLocks noChangeShapeType="1"/>
          </p:cNvSpPr>
          <p:nvPr/>
        </p:nvSpPr>
        <p:spPr bwMode="auto">
          <a:xfrm flipV="1">
            <a:off x="2695575" y="3521075"/>
            <a:ext cx="1036638" cy="1042988"/>
          </a:xfrm>
          <a:prstGeom prst="line">
            <a:avLst/>
          </a:prstGeom>
          <a:noFill/>
          <a:ln w="36720">
            <a:solidFill>
              <a:srgbClr val="C5000B"/>
            </a:solidFill>
            <a:round/>
            <a:headEnd type="triangle" w="med" len="med"/>
            <a:tailEnd type="triangle" w="med" len="med"/>
          </a:ln>
          <a:effectLst/>
        </p:spPr>
        <p:txBody>
          <a:bodyPr/>
          <a:lstStyle/>
          <a:p>
            <a:endParaRPr lang="id-ID"/>
          </a:p>
        </p:txBody>
      </p:sp>
      <p:sp>
        <p:nvSpPr>
          <p:cNvPr id="15368" name="Line 8"/>
          <p:cNvSpPr>
            <a:spLocks noChangeShapeType="1"/>
          </p:cNvSpPr>
          <p:nvPr/>
        </p:nvSpPr>
        <p:spPr bwMode="auto">
          <a:xfrm flipH="1" flipV="1">
            <a:off x="6010275" y="3521075"/>
            <a:ext cx="1042988" cy="1042988"/>
          </a:xfrm>
          <a:prstGeom prst="line">
            <a:avLst/>
          </a:prstGeom>
          <a:noFill/>
          <a:ln w="36720">
            <a:solidFill>
              <a:srgbClr val="C5000B"/>
            </a:solidFill>
            <a:round/>
            <a:headEnd type="triangle" w="med" len="med"/>
            <a:tailEnd type="triangle" w="med" len="med"/>
          </a:ln>
          <a:effectLst/>
        </p:spPr>
        <p:txBody>
          <a:bodyPr/>
          <a:lstStyle/>
          <a:p>
            <a:endParaRPr lang="id-ID"/>
          </a:p>
        </p:txBody>
      </p:sp>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idx="1"/>
          </p:nvPr>
        </p:nvSpPr>
        <p:spPr>
          <a:xfrm>
            <a:off x="455613" y="1603375"/>
            <a:ext cx="8228012" cy="4852988"/>
          </a:xfrm>
          <a:ln/>
        </p:spPr>
        <p:txBody>
          <a:bodyPr lIns="0" tIns="0" rIns="0" bIns="0"/>
          <a:lstStyle/>
          <a:p>
            <a:pPr marL="430213" indent="-323850">
              <a:spcBef>
                <a:spcPct val="0"/>
              </a:spcBef>
              <a:spcAft>
                <a:spcPts val="1425"/>
              </a:spcAft>
              <a:buClr>
                <a:srgbClr val="000000"/>
              </a:buClr>
              <a:buFont typeface="Wingdings"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3200">
                <a:solidFill>
                  <a:srgbClr val="000000"/>
                </a:solidFill>
              </a:rPr>
              <a:t> Faktor Psikososial</a:t>
            </a:r>
          </a:p>
          <a:p>
            <a:pPr marL="862013" lvl="1" indent="-285750">
              <a:spcBef>
                <a:spcPct val="0"/>
              </a:spcBef>
              <a:spcAft>
                <a:spcPts val="1138"/>
              </a:spcAft>
              <a:buClr>
                <a:srgbClr val="000000"/>
              </a:buClr>
              <a:buSzPct val="4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400">
                <a:solidFill>
                  <a:srgbClr val="000000"/>
                </a:solidFill>
              </a:rPr>
              <a:t>Stresor kehidupan </a:t>
            </a:r>
          </a:p>
          <a:p>
            <a:pPr marL="1293813" lvl="2" indent="-215900">
              <a:spcBef>
                <a:spcPct val="0"/>
              </a:spcBef>
              <a:spcAft>
                <a:spcPts val="850"/>
              </a:spcAft>
              <a:buClr>
                <a:srgbClr val="000000"/>
              </a:buClr>
              <a:buSzPct val="4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400">
                <a:solidFill>
                  <a:srgbClr val="000000"/>
                </a:solidFill>
              </a:rPr>
              <a:t>Sifat: akut &amp; kronik</a:t>
            </a:r>
          </a:p>
          <a:p>
            <a:pPr marL="1293813" lvl="2" indent="-215900">
              <a:spcBef>
                <a:spcPct val="0"/>
              </a:spcBef>
              <a:spcAft>
                <a:spcPts val="850"/>
              </a:spcAft>
              <a:buClr>
                <a:srgbClr val="000000"/>
              </a:buClr>
              <a:buSzPct val="4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400">
                <a:solidFill>
                  <a:srgbClr val="000000"/>
                </a:solidFill>
              </a:rPr>
              <a:t>Mengubah biologi otak </a:t>
            </a:r>
            <a:r>
              <a:rPr lang="en-GB" sz="2400">
                <a:solidFill>
                  <a:srgbClr val="000000"/>
                </a:solidFill>
                <a:cs typeface="Arial" charset="0"/>
              </a:rPr>
              <a:t>→ fungsional neurotransmiter &amp; sinyal intraneuron</a:t>
            </a:r>
          </a:p>
          <a:p>
            <a:pPr marL="862013" lvl="1" indent="-285750">
              <a:spcBef>
                <a:spcPct val="0"/>
              </a:spcBef>
              <a:spcAft>
                <a:spcPts val="1138"/>
              </a:spcAft>
              <a:buClr>
                <a:srgbClr val="000000"/>
              </a:buClr>
              <a:buSzPct val="4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400">
                <a:solidFill>
                  <a:srgbClr val="000000"/>
                </a:solidFill>
              </a:rPr>
              <a:t>Faktor kepribadian </a:t>
            </a:r>
          </a:p>
          <a:p>
            <a:pPr marL="1293813" lvl="2" indent="-215900">
              <a:spcBef>
                <a:spcPct val="0"/>
              </a:spcBef>
              <a:spcAft>
                <a:spcPts val="850"/>
              </a:spcAft>
              <a:buClr>
                <a:srgbClr val="000000"/>
              </a:buClr>
              <a:buSzPct val="4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400">
                <a:solidFill>
                  <a:srgbClr val="000000"/>
                </a:solidFill>
              </a:rPr>
              <a:t>Resiko tinggi: dependen, anankastik, histerionik</a:t>
            </a:r>
          </a:p>
          <a:p>
            <a:pPr marL="1293813" lvl="2" indent="-215900">
              <a:spcBef>
                <a:spcPct val="0"/>
              </a:spcBef>
              <a:spcAft>
                <a:spcPts val="850"/>
              </a:spcAft>
              <a:buClr>
                <a:srgbClr val="000000"/>
              </a:buClr>
              <a:buSzPct val="4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400">
                <a:solidFill>
                  <a:srgbClr val="000000"/>
                </a:solidFill>
              </a:rPr>
              <a:t>Resiko rendah: antisosial, paranoid – MPJ proyeksi</a:t>
            </a:r>
          </a:p>
        </p:txBody>
      </p:sp>
      <p:sp>
        <p:nvSpPr>
          <p:cNvPr id="16385" name="Rectangle 1"/>
          <p:cNvSpPr>
            <a:spLocks noGrp="1" noChangeArrowheads="1"/>
          </p:cNvSpPr>
          <p:nvPr>
            <p:ph type="title"/>
          </p:nvPr>
        </p:nvSpPr>
        <p:spPr>
          <a:xfrm>
            <a:off x="455613" y="273050"/>
            <a:ext cx="8228012" cy="1144588"/>
          </a:xfrm>
          <a:ln/>
        </p:spPr>
        <p:txBody>
          <a:bodyPr lIns="0" tIns="0" rIns="0" bIns="0"/>
          <a:lstStyle/>
          <a:p>
            <a:pPr algn="r">
              <a:buClr>
                <a:srgbClr val="000000"/>
              </a:buClr>
              <a:buSzPct val="45000"/>
              <a:buFont typeface="Wingdings"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200">
                <a:solidFill>
                  <a:srgbClr val="000000"/>
                </a:solidFill>
              </a:rPr>
              <a:t>Etiologi Depresi(2)</a:t>
            </a:r>
            <a:r>
              <a:rPr lang="ar-SA" sz="3200">
                <a:solidFill>
                  <a:srgbClr val="000000"/>
                </a:solidFill>
                <a:cs typeface="Arial" charset="0"/>
              </a:rPr>
              <a:t>‏</a:t>
            </a:r>
            <a:endParaRPr lang="en-GB" sz="3200">
              <a:solidFill>
                <a:srgbClr val="000000"/>
              </a:solidFill>
            </a:endParaRPr>
          </a:p>
        </p:txBody>
      </p:sp>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5"/>
          <p:cNvSpPr>
            <a:spLocks noGrp="1" noChangeArrowheads="1"/>
          </p:cNvSpPr>
          <p:nvPr>
            <p:ph idx="1"/>
          </p:nvPr>
        </p:nvSpPr>
        <p:spPr>
          <a:xfrm>
            <a:off x="457200" y="1604963"/>
            <a:ext cx="8228013" cy="5027612"/>
          </a:xfrm>
          <a:ln/>
        </p:spPr>
        <p:txBody>
          <a:bodyPr lIns="0" tIns="0" rIns="0" bIns="0"/>
          <a:lstStyle/>
          <a:p>
            <a:pPr marL="430213" indent="-323850" algn="ctr">
              <a:spcBef>
                <a:spcPct val="0"/>
              </a:spcBef>
              <a:spcAft>
                <a:spcPts val="1425"/>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00"/>
                </a:solidFill>
              </a:rPr>
              <a:t>Sigmond Freud – psikoanalitik psikodinamik </a:t>
            </a:r>
          </a:p>
          <a:p>
            <a:pPr marL="430213" indent="-323850">
              <a:spcBef>
                <a:spcPct val="0"/>
              </a:spcBef>
              <a:spcAft>
                <a:spcPts val="1425"/>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endParaRPr lang="en-GB">
              <a:solidFill>
                <a:srgbClr val="000000"/>
              </a:solidFill>
            </a:endParaRPr>
          </a:p>
          <a:p>
            <a:pPr marL="430213" indent="-323850">
              <a:spcBef>
                <a:spcPct val="0"/>
              </a:spcBef>
              <a:spcAft>
                <a:spcPts val="1425"/>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endParaRPr lang="en-GB">
              <a:solidFill>
                <a:srgbClr val="000000"/>
              </a:solidFill>
            </a:endParaRPr>
          </a:p>
          <a:p>
            <a:pPr marL="430213" indent="-323850">
              <a:spcBef>
                <a:spcPct val="0"/>
              </a:spcBef>
              <a:spcAft>
                <a:spcPts val="1425"/>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endParaRPr lang="en-GB">
              <a:solidFill>
                <a:srgbClr val="000000"/>
              </a:solidFill>
            </a:endParaRPr>
          </a:p>
          <a:p>
            <a:pPr marL="430213" indent="-323850">
              <a:spcBef>
                <a:spcPct val="0"/>
              </a:spcBef>
              <a:spcAft>
                <a:spcPts val="1425"/>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endParaRPr lang="en-GB">
              <a:solidFill>
                <a:srgbClr val="000000"/>
              </a:solidFill>
            </a:endParaRPr>
          </a:p>
          <a:p>
            <a:pPr marL="430213" indent="-323850">
              <a:spcBef>
                <a:spcPct val="0"/>
              </a:spcBef>
              <a:spcAft>
                <a:spcPts val="1425"/>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endParaRPr lang="en-GB">
              <a:solidFill>
                <a:srgbClr val="000000"/>
              </a:solidFill>
            </a:endParaRPr>
          </a:p>
          <a:p>
            <a:pPr marL="430213" indent="-323850">
              <a:spcBef>
                <a:spcPct val="0"/>
              </a:spcBef>
              <a:spcAft>
                <a:spcPts val="1425"/>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endParaRPr lang="en-GB">
              <a:solidFill>
                <a:srgbClr val="000000"/>
              </a:solidFill>
            </a:endParaRPr>
          </a:p>
          <a:p>
            <a:pPr marL="430213" indent="-323850">
              <a:spcBef>
                <a:spcPct val="0"/>
              </a:spcBef>
              <a:spcAft>
                <a:spcPts val="1425"/>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endParaRPr lang="en-GB">
              <a:solidFill>
                <a:srgbClr val="000000"/>
              </a:solidFill>
            </a:endParaRPr>
          </a:p>
          <a:p>
            <a:pPr marL="430213" indent="-323850">
              <a:spcBef>
                <a:spcPct val="0"/>
              </a:spcBef>
              <a:spcAft>
                <a:spcPts val="1425"/>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endParaRPr lang="en-GB">
              <a:solidFill>
                <a:srgbClr val="000000"/>
              </a:solidFill>
            </a:endParaRPr>
          </a:p>
        </p:txBody>
      </p:sp>
      <p:sp>
        <p:nvSpPr>
          <p:cNvPr id="17409" name="Rectangle 1"/>
          <p:cNvSpPr>
            <a:spLocks noGrp="1" noChangeArrowheads="1"/>
          </p:cNvSpPr>
          <p:nvPr>
            <p:ph type="title"/>
          </p:nvPr>
        </p:nvSpPr>
        <p:spPr>
          <a:xfrm>
            <a:off x="455613" y="273050"/>
            <a:ext cx="8228012" cy="1144588"/>
          </a:xfrm>
          <a:ln/>
        </p:spPr>
        <p:txBody>
          <a:bodyPr lIns="0" tIns="0" rIns="0" bIns="0"/>
          <a:lstStyle/>
          <a:p>
            <a:pPr algn="r">
              <a:buClr>
                <a:srgbClr val="000000"/>
              </a:buClr>
              <a:buSzPct val="45000"/>
              <a:buFont typeface="Wingdings"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200">
                <a:solidFill>
                  <a:srgbClr val="000000"/>
                </a:solidFill>
              </a:rPr>
              <a:t>Etiologi Depresi(3)</a:t>
            </a:r>
            <a:r>
              <a:rPr lang="ar-SA" sz="3200">
                <a:solidFill>
                  <a:srgbClr val="000000"/>
                </a:solidFill>
                <a:cs typeface="Arial" charset="0"/>
              </a:rPr>
              <a:t>‏</a:t>
            </a:r>
            <a:endParaRPr lang="en-GB" sz="3200">
              <a:solidFill>
                <a:srgbClr val="000000"/>
              </a:solidFill>
            </a:endParaRPr>
          </a:p>
        </p:txBody>
      </p:sp>
      <p:sp>
        <p:nvSpPr>
          <p:cNvPr id="17410" name="Line 2"/>
          <p:cNvSpPr>
            <a:spLocks noChangeShapeType="1"/>
          </p:cNvSpPr>
          <p:nvPr/>
        </p:nvSpPr>
        <p:spPr bwMode="auto">
          <a:xfrm>
            <a:off x="4562475" y="2073275"/>
            <a:ext cx="9525" cy="441325"/>
          </a:xfrm>
          <a:prstGeom prst="line">
            <a:avLst/>
          </a:prstGeom>
          <a:noFill/>
          <a:ln w="36720">
            <a:solidFill>
              <a:srgbClr val="C5000B"/>
            </a:solidFill>
            <a:round/>
            <a:headEnd/>
            <a:tailEnd type="triangle" w="med" len="med"/>
          </a:ln>
          <a:effectLst/>
        </p:spPr>
        <p:txBody>
          <a:bodyPr/>
          <a:lstStyle/>
          <a:p>
            <a:endParaRPr lang="id-ID"/>
          </a:p>
        </p:txBody>
      </p:sp>
      <p:sp>
        <p:nvSpPr>
          <p:cNvPr id="17411" name="Line 3"/>
          <p:cNvSpPr>
            <a:spLocks noChangeShapeType="1"/>
          </p:cNvSpPr>
          <p:nvPr/>
        </p:nvSpPr>
        <p:spPr bwMode="auto">
          <a:xfrm>
            <a:off x="4562475" y="4924425"/>
            <a:ext cx="1588" cy="622300"/>
          </a:xfrm>
          <a:prstGeom prst="line">
            <a:avLst/>
          </a:prstGeom>
          <a:noFill/>
          <a:ln w="36720">
            <a:solidFill>
              <a:srgbClr val="C5000B"/>
            </a:solidFill>
            <a:round/>
            <a:headEnd/>
            <a:tailEnd type="triangle" w="med" len="med"/>
          </a:ln>
          <a:effectLst/>
        </p:spPr>
        <p:txBody>
          <a:bodyPr/>
          <a:lstStyle/>
          <a:p>
            <a:endParaRPr lang="id-ID"/>
          </a:p>
        </p:txBody>
      </p:sp>
      <p:pic>
        <p:nvPicPr>
          <p:cNvPr id="17412" name="Picture 4"/>
          <p:cNvPicPr>
            <a:picLocks noChangeAspect="1" noChangeArrowheads="1"/>
          </p:cNvPicPr>
          <p:nvPr/>
        </p:nvPicPr>
        <p:blipFill>
          <a:blip r:embed="rId3"/>
          <a:srcRect/>
          <a:stretch>
            <a:fillRect/>
          </a:stretch>
        </p:blipFill>
        <p:spPr bwMode="auto">
          <a:xfrm>
            <a:off x="2743200" y="2514600"/>
            <a:ext cx="3348038" cy="2312988"/>
          </a:xfrm>
          <a:prstGeom prst="rect">
            <a:avLst/>
          </a:prstGeom>
          <a:noFill/>
          <a:ln w="9525">
            <a:noFill/>
            <a:round/>
            <a:headEnd/>
            <a:tailEnd/>
          </a:ln>
          <a:effectLst/>
        </p:spPr>
      </p:pic>
      <p:sp>
        <p:nvSpPr>
          <p:cNvPr id="17414" name="AutoShape 6"/>
          <p:cNvSpPr>
            <a:spLocks noChangeArrowheads="1"/>
          </p:cNvSpPr>
          <p:nvPr/>
        </p:nvSpPr>
        <p:spPr bwMode="auto">
          <a:xfrm>
            <a:off x="2933700" y="4343400"/>
            <a:ext cx="2971800" cy="457200"/>
          </a:xfrm>
          <a:prstGeom prst="roundRect">
            <a:avLst>
              <a:gd name="adj" fmla="val 347"/>
            </a:avLst>
          </a:prstGeom>
          <a:solidFill>
            <a:srgbClr val="FFCC99"/>
          </a:solidFill>
          <a:ln w="9525">
            <a:solidFill>
              <a:srgbClr val="000000"/>
            </a:solidFill>
            <a:round/>
            <a:headEnd/>
            <a:tailEnd/>
          </a:ln>
          <a:effectLst/>
        </p:spPr>
        <p:txBody>
          <a:bodyPr lIns="90000" tIns="45000" rIns="90000" bIns="45000" anchor="ctr" anchorCtr="1"/>
          <a:lstStyle/>
          <a:p>
            <a:pPr marL="862013" lvl="1" indent="-285750">
              <a:lnSpc>
                <a:spcPct val="87000"/>
              </a:lnSpc>
              <a:spcAft>
                <a:spcPts val="1425"/>
              </a:spcAft>
              <a:buSzPct val="75000"/>
              <a:buFont typeface="Symbol" charset="2"/>
              <a:buNone/>
              <a:tabLst>
                <a:tab pos="1601788" algn="l"/>
                <a:tab pos="2516188" algn="l"/>
                <a:tab pos="3430588" algn="l"/>
                <a:tab pos="4344988" algn="l"/>
                <a:tab pos="5259388" algn="l"/>
                <a:tab pos="6173788" algn="l"/>
                <a:tab pos="7088188" algn="l"/>
                <a:tab pos="8002588" algn="l"/>
                <a:tab pos="8916988" algn="l"/>
                <a:tab pos="9831388" algn="l"/>
                <a:tab pos="10745788" algn="l"/>
              </a:tabLst>
            </a:pPr>
            <a:r>
              <a:rPr lang="en-GB">
                <a:solidFill>
                  <a:srgbClr val="000000"/>
                </a:solidFill>
              </a:rPr>
              <a:t>Lost of love object</a:t>
            </a:r>
          </a:p>
        </p:txBody>
      </p:sp>
      <p:sp>
        <p:nvSpPr>
          <p:cNvPr id="17415" name="AutoShape 7"/>
          <p:cNvSpPr>
            <a:spLocks noChangeArrowheads="1"/>
          </p:cNvSpPr>
          <p:nvPr/>
        </p:nvSpPr>
        <p:spPr bwMode="auto">
          <a:xfrm>
            <a:off x="2286000" y="5715000"/>
            <a:ext cx="4572000" cy="685800"/>
          </a:xfrm>
          <a:prstGeom prst="roundRect">
            <a:avLst>
              <a:gd name="adj" fmla="val 231"/>
            </a:avLst>
          </a:prstGeom>
          <a:noFill/>
          <a:ln w="73080">
            <a:solidFill>
              <a:srgbClr val="000080"/>
            </a:solidFill>
            <a:round/>
            <a:headEnd/>
            <a:tailEnd/>
          </a:ln>
          <a:effectLst/>
        </p:spPr>
        <p:txBody>
          <a:bodyPr lIns="126000" tIns="81000" rIns="126000" bIns="81000" anchor="ctr" anchorCtr="1"/>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a:solidFill>
                  <a:srgbClr val="FF0000"/>
                </a:solidFill>
              </a:rPr>
              <a:t>DEPRESI</a:t>
            </a:r>
          </a:p>
        </p:txBody>
      </p:sp>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idx="1"/>
          </p:nvPr>
        </p:nvSpPr>
        <p:spPr>
          <a:xfrm>
            <a:off x="455613" y="1603375"/>
            <a:ext cx="8228012" cy="4676775"/>
          </a:xfrm>
          <a:ln/>
        </p:spPr>
        <p:txBody>
          <a:bodyPr lIns="0" tIns="0" rIns="0" bIns="0"/>
          <a:lstStyle/>
          <a:p>
            <a:pPr marL="430213" indent="-323850">
              <a:spcBef>
                <a:spcPct val="0"/>
              </a:spcBef>
              <a:spcAft>
                <a:spcPts val="1425"/>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00"/>
                </a:solidFill>
              </a:rPr>
              <a:t>2. </a:t>
            </a:r>
            <a:r>
              <a:rPr lang="en-GB" sz="3200">
                <a:solidFill>
                  <a:srgbClr val="000000"/>
                </a:solidFill>
              </a:rPr>
              <a:t>Faktor Genetik </a:t>
            </a:r>
            <a:r>
              <a:rPr lang="en-GB" sz="3200">
                <a:solidFill>
                  <a:srgbClr val="000000"/>
                </a:solidFill>
                <a:cs typeface="Arial" charset="0"/>
              </a:rPr>
              <a:t>→ berkontribusi</a:t>
            </a:r>
          </a:p>
          <a:p>
            <a:pPr marL="430213" indent="-323850">
              <a:spcBef>
                <a:spcPct val="0"/>
              </a:spcBef>
              <a:spcAft>
                <a:spcPts val="1425"/>
              </a:spcAft>
              <a:buClr>
                <a:srgbClr val="000000"/>
              </a:buClr>
              <a:buSzPct val="45000"/>
              <a:buFont typeface="Wingdings"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600">
                <a:solidFill>
                  <a:srgbClr val="000000"/>
                </a:solidFill>
              </a:rPr>
              <a:t>Studi keluarga</a:t>
            </a:r>
          </a:p>
          <a:p>
            <a:pPr marL="862013" lvl="1" indent="-285750">
              <a:spcBef>
                <a:spcPct val="0"/>
              </a:spcBef>
              <a:spcAft>
                <a:spcPts val="1138"/>
              </a:spcAft>
              <a:buClr>
                <a:srgbClr val="000000"/>
              </a:buClr>
              <a:buSzPct val="7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600">
                <a:solidFill>
                  <a:srgbClr val="000000"/>
                </a:solidFill>
              </a:rPr>
              <a:t>Keturunan I 2-10x : normal</a:t>
            </a:r>
          </a:p>
          <a:p>
            <a:pPr marL="862013" lvl="1" indent="-285750">
              <a:spcBef>
                <a:spcPct val="0"/>
              </a:spcBef>
              <a:spcAft>
                <a:spcPts val="1138"/>
              </a:spcAft>
              <a:buClr>
                <a:srgbClr val="000000"/>
              </a:buClr>
              <a:buSzPct val="7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600">
                <a:solidFill>
                  <a:srgbClr val="000000"/>
                </a:solidFill>
              </a:rPr>
              <a:t>Keturunan II turun tajam</a:t>
            </a:r>
          </a:p>
          <a:p>
            <a:pPr marL="430213" indent="-323850">
              <a:spcBef>
                <a:spcPct val="0"/>
              </a:spcBef>
              <a:spcAft>
                <a:spcPts val="1425"/>
              </a:spcAft>
              <a:buClr>
                <a:srgbClr val="000000"/>
              </a:buClr>
              <a:buSzPct val="45000"/>
              <a:buFont typeface="Wingdings"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600">
                <a:solidFill>
                  <a:srgbClr val="000000"/>
                </a:solidFill>
              </a:rPr>
              <a:t>Studi anak kembar</a:t>
            </a:r>
          </a:p>
          <a:p>
            <a:pPr marL="862013" lvl="1" indent="-285750">
              <a:spcBef>
                <a:spcPct val="0"/>
              </a:spcBef>
              <a:spcAft>
                <a:spcPts val="1138"/>
              </a:spcAft>
              <a:buClr>
                <a:srgbClr val="000000"/>
              </a:buClr>
              <a:buSzPct val="7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600">
                <a:solidFill>
                  <a:srgbClr val="000000"/>
                </a:solidFill>
              </a:rPr>
              <a:t>Monozigot = 50%; dizigot = 25% </a:t>
            </a:r>
          </a:p>
          <a:p>
            <a:pPr marL="430213" indent="-323850">
              <a:spcBef>
                <a:spcPct val="0"/>
              </a:spcBef>
              <a:spcAft>
                <a:spcPts val="1425"/>
              </a:spcAft>
              <a:buClr>
                <a:srgbClr val="000000"/>
              </a:buClr>
              <a:buSzPct val="45000"/>
              <a:buFont typeface="Wingdings"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600">
                <a:solidFill>
                  <a:srgbClr val="000000"/>
                </a:solidFill>
              </a:rPr>
              <a:t>Studi anak angkat	</a:t>
            </a:r>
          </a:p>
          <a:p>
            <a:pPr marL="862013" lvl="1" indent="-285750">
              <a:spcBef>
                <a:spcPct val="0"/>
              </a:spcBef>
              <a:spcAft>
                <a:spcPts val="1138"/>
              </a:spcAft>
              <a:buClr>
                <a:srgbClr val="000000"/>
              </a:buClr>
              <a:buSzPct val="7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600">
                <a:solidFill>
                  <a:srgbClr val="000000"/>
                </a:solidFill>
              </a:rPr>
              <a:t>Resiko tetap </a:t>
            </a:r>
            <a:r>
              <a:rPr lang="en-GB" sz="2600">
                <a:solidFill>
                  <a:srgbClr val="000000"/>
                </a:solidFill>
                <a:cs typeface="Arial" charset="0"/>
              </a:rPr>
              <a:t>↑ bila ortu kandung depresi</a:t>
            </a:r>
          </a:p>
        </p:txBody>
      </p:sp>
      <p:sp>
        <p:nvSpPr>
          <p:cNvPr id="18433" name="Rectangle 1"/>
          <p:cNvSpPr>
            <a:spLocks noGrp="1" noChangeArrowheads="1"/>
          </p:cNvSpPr>
          <p:nvPr>
            <p:ph type="title"/>
          </p:nvPr>
        </p:nvSpPr>
        <p:spPr>
          <a:xfrm>
            <a:off x="455613" y="273050"/>
            <a:ext cx="8228012" cy="1144588"/>
          </a:xfrm>
          <a:ln/>
        </p:spPr>
        <p:txBody>
          <a:bodyPr lIns="0" tIns="0" rIns="0" bIns="0"/>
          <a:lstStyle/>
          <a:p>
            <a:pPr algn="r">
              <a:buClr>
                <a:srgbClr val="000000"/>
              </a:buClr>
              <a:buSzPct val="45000"/>
              <a:buFont typeface="Wingdings"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200">
                <a:solidFill>
                  <a:srgbClr val="000000"/>
                </a:solidFill>
              </a:rPr>
              <a:t>Etiologi Depresi(4)</a:t>
            </a:r>
            <a:r>
              <a:rPr lang="ar-SA" sz="3200">
                <a:solidFill>
                  <a:srgbClr val="000000"/>
                </a:solidFill>
                <a:cs typeface="Arial" charset="0"/>
              </a:rPr>
              <a:t>‏</a:t>
            </a:r>
            <a:endParaRPr lang="en-GB" sz="3200">
              <a:solidFill>
                <a:srgbClr val="000000"/>
              </a:solidFill>
            </a:endParaRPr>
          </a:p>
        </p:txBody>
      </p:sp>
      <p:pic>
        <p:nvPicPr>
          <p:cNvPr id="18435" name="Picture 3"/>
          <p:cNvPicPr>
            <a:picLocks noChangeAspect="1" noChangeArrowheads="1"/>
          </p:cNvPicPr>
          <p:nvPr/>
        </p:nvPicPr>
        <p:blipFill>
          <a:blip r:embed="rId3"/>
          <a:srcRect/>
          <a:stretch>
            <a:fillRect/>
          </a:stretch>
        </p:blipFill>
        <p:spPr bwMode="auto">
          <a:xfrm>
            <a:off x="207963" y="207963"/>
            <a:ext cx="1036637" cy="1244600"/>
          </a:xfrm>
          <a:prstGeom prst="rect">
            <a:avLst/>
          </a:prstGeom>
          <a:noFill/>
          <a:ln w="9525">
            <a:noFill/>
            <a:round/>
            <a:headEnd/>
            <a:tailEnd/>
          </a:ln>
          <a:effectLst>
            <a:outerShdw dist="155281" dir="2700000" algn="ctr" rotWithShape="0">
              <a:srgbClr val="808080">
                <a:alpha val="95003"/>
              </a:srgbClr>
            </a:outerShdw>
          </a:effectLst>
        </p:spPr>
      </p:pic>
      <p:pic>
        <p:nvPicPr>
          <p:cNvPr id="18436" name="Picture 4"/>
          <p:cNvPicPr>
            <a:picLocks noChangeAspect="1" noChangeArrowheads="1"/>
          </p:cNvPicPr>
          <p:nvPr/>
        </p:nvPicPr>
        <p:blipFill>
          <a:blip r:embed="rId4"/>
          <a:srcRect/>
          <a:stretch>
            <a:fillRect/>
          </a:stretch>
        </p:blipFill>
        <p:spPr bwMode="auto">
          <a:xfrm>
            <a:off x="1568450" y="207963"/>
            <a:ext cx="1127125" cy="1244600"/>
          </a:xfrm>
          <a:prstGeom prst="rect">
            <a:avLst/>
          </a:prstGeom>
          <a:noFill/>
          <a:ln w="9525">
            <a:noFill/>
            <a:round/>
            <a:headEnd/>
            <a:tailEnd/>
          </a:ln>
          <a:effectLst>
            <a:outerShdw dist="155281" dir="2700000" algn="ctr" rotWithShape="0">
              <a:srgbClr val="808080">
                <a:alpha val="95003"/>
              </a:srgbClr>
            </a:outerShdw>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idx="1"/>
          </p:nvPr>
        </p:nvSpPr>
        <p:spPr>
          <a:xfrm>
            <a:off x="455613" y="1500188"/>
            <a:ext cx="8228012" cy="5422900"/>
          </a:xfrm>
          <a:ln/>
        </p:spPr>
        <p:txBody>
          <a:bodyPr lIns="0" tIns="0" rIns="0" bIns="0">
            <a:normAutofit lnSpcReduction="10000"/>
          </a:bodyPr>
          <a:lstStyle/>
          <a:p>
            <a:pPr marL="430213" indent="-323850">
              <a:spcBef>
                <a:spcPts val="288"/>
              </a:spcBef>
              <a:spcAft>
                <a:spcPts val="1713"/>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3200">
                <a:solidFill>
                  <a:srgbClr val="000000"/>
                </a:solidFill>
              </a:rPr>
              <a:t>3. Faktor Biologik</a:t>
            </a:r>
          </a:p>
          <a:p>
            <a:pPr marL="430213" indent="-323850">
              <a:lnSpc>
                <a:spcPct val="100000"/>
              </a:lnSpc>
              <a:spcBef>
                <a:spcPts val="575"/>
              </a:spcBef>
              <a:spcAft>
                <a:spcPts val="1988"/>
              </a:spcAft>
              <a:buClr>
                <a:srgbClr val="000000"/>
              </a:buClr>
              <a:buSzPct val="45000"/>
              <a:buFont typeface="Wingdings"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600">
                <a:solidFill>
                  <a:srgbClr val="000000"/>
                </a:solidFill>
              </a:rPr>
              <a:t>Disregulasi biogenik amin</a:t>
            </a:r>
          </a:p>
          <a:p>
            <a:pPr marL="862013" lvl="1" indent="-285750">
              <a:lnSpc>
                <a:spcPct val="100000"/>
              </a:lnSpc>
              <a:spcBef>
                <a:spcPts val="575"/>
              </a:spcBef>
              <a:spcAft>
                <a:spcPts val="1713"/>
              </a:spcAft>
              <a:buClr>
                <a:srgbClr val="000000"/>
              </a:buClr>
              <a:buSzPct val="7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600">
                <a:solidFill>
                  <a:srgbClr val="000000"/>
                </a:solidFill>
              </a:rPr>
              <a:t>Abnormalitas metabolik biogenik amin</a:t>
            </a:r>
          </a:p>
          <a:p>
            <a:pPr marL="1293813" lvl="2" indent="-215900">
              <a:lnSpc>
                <a:spcPct val="100000"/>
              </a:lnSpc>
              <a:spcBef>
                <a:spcPts val="575"/>
              </a:spcBef>
              <a:spcAft>
                <a:spcPts val="1413"/>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600">
                <a:solidFill>
                  <a:srgbClr val="000000"/>
                </a:solidFill>
              </a:rPr>
              <a:t>(</a:t>
            </a:r>
            <a:r>
              <a:rPr lang="en-GB" sz="2600" i="1">
                <a:solidFill>
                  <a:srgbClr val="000000"/>
                </a:solidFill>
              </a:rPr>
              <a:t>5-hydroxy indolacetic acid, homovanilic acid, 3-methoxy phenylgycol</a:t>
            </a:r>
            <a:r>
              <a:rPr lang="en-GB" sz="2600">
                <a:solidFill>
                  <a:srgbClr val="000000"/>
                </a:solidFill>
              </a:rPr>
              <a:t>)</a:t>
            </a:r>
            <a:r>
              <a:rPr lang="ar-SA" sz="2600">
                <a:solidFill>
                  <a:srgbClr val="000000"/>
                </a:solidFill>
                <a:cs typeface="Arial" charset="0"/>
              </a:rPr>
              <a:t>‏</a:t>
            </a:r>
            <a:endParaRPr lang="en-GB" sz="2600">
              <a:solidFill>
                <a:srgbClr val="000000"/>
              </a:solidFill>
            </a:endParaRPr>
          </a:p>
          <a:p>
            <a:pPr marL="862013" lvl="1" indent="-285750">
              <a:lnSpc>
                <a:spcPct val="100000"/>
              </a:lnSpc>
              <a:spcBef>
                <a:spcPts val="575"/>
              </a:spcBef>
              <a:spcAft>
                <a:spcPts val="1713"/>
              </a:spcAft>
              <a:buClr>
                <a:srgbClr val="000000"/>
              </a:buClr>
              <a:buSzPct val="7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600">
                <a:solidFill>
                  <a:srgbClr val="000000"/>
                </a:solidFill>
              </a:rPr>
              <a:t>Neurotransmiter:</a:t>
            </a:r>
            <a:r>
              <a:rPr lang="en-GB" sz="2600">
                <a:solidFill>
                  <a:srgbClr val="000000"/>
                </a:solidFill>
                <a:cs typeface="Arial" charset="0"/>
              </a:rPr>
              <a:t> serotonin &amp; norepinefrin</a:t>
            </a:r>
            <a:r>
              <a:rPr lang="en-GB" sz="2600">
                <a:solidFill>
                  <a:srgbClr val="000000"/>
                </a:solidFill>
              </a:rPr>
              <a:t> </a:t>
            </a:r>
          </a:p>
          <a:p>
            <a:pPr marL="430213" indent="-323850">
              <a:lnSpc>
                <a:spcPct val="100000"/>
              </a:lnSpc>
              <a:spcBef>
                <a:spcPts val="1788"/>
              </a:spcBef>
              <a:spcAft>
                <a:spcPts val="288"/>
              </a:spcAft>
              <a:buClr>
                <a:srgbClr val="000000"/>
              </a:buClr>
              <a:buSzPct val="45000"/>
              <a:buFont typeface="Wingdings"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600">
                <a:solidFill>
                  <a:srgbClr val="000000"/>
                </a:solidFill>
              </a:rPr>
              <a:t>Neuroendokrin  (hipothalamus pituitari adrenal aksis)</a:t>
            </a:r>
            <a:r>
              <a:rPr lang="ar-SA" sz="2600">
                <a:solidFill>
                  <a:srgbClr val="000000"/>
                </a:solidFill>
                <a:cs typeface="Arial" charset="0"/>
              </a:rPr>
              <a:t>‏</a:t>
            </a:r>
            <a:endParaRPr lang="en-GB" sz="2600">
              <a:solidFill>
                <a:srgbClr val="000000"/>
              </a:solidFill>
            </a:endParaRPr>
          </a:p>
          <a:p>
            <a:pPr marL="430213" indent="-323850">
              <a:spcBef>
                <a:spcPts val="288"/>
              </a:spcBef>
              <a:spcAft>
                <a:spcPts val="1713"/>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600">
                <a:solidFill>
                  <a:srgbClr val="000000"/>
                </a:solidFill>
                <a:cs typeface="Arial" charset="0"/>
              </a:rPr>
              <a:t> </a:t>
            </a:r>
          </a:p>
          <a:p>
            <a:pPr marL="862013" lvl="1" indent="-285750">
              <a:spcBef>
                <a:spcPct val="0"/>
              </a:spcBef>
              <a:spcAft>
                <a:spcPts val="1138"/>
              </a:spcAft>
              <a:buClr>
                <a:srgbClr val="000000"/>
              </a:buClr>
              <a:buSzPct val="75000"/>
              <a:buFont typeface="Symbol"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endParaRPr lang="en-GB" sz="2400">
              <a:solidFill>
                <a:srgbClr val="000000"/>
              </a:solidFill>
            </a:endParaRPr>
          </a:p>
        </p:txBody>
      </p:sp>
      <p:sp>
        <p:nvSpPr>
          <p:cNvPr id="19457" name="Rectangle 1"/>
          <p:cNvSpPr>
            <a:spLocks noGrp="1" noChangeArrowheads="1"/>
          </p:cNvSpPr>
          <p:nvPr>
            <p:ph type="title"/>
          </p:nvPr>
        </p:nvSpPr>
        <p:spPr>
          <a:xfrm>
            <a:off x="455613" y="273050"/>
            <a:ext cx="8228012" cy="1144588"/>
          </a:xfrm>
          <a:ln/>
        </p:spPr>
        <p:txBody>
          <a:bodyPr lIns="0" tIns="0" rIns="0" bIns="0"/>
          <a:lstStyle/>
          <a:p>
            <a:pPr algn="r">
              <a:buClr>
                <a:srgbClr val="000000"/>
              </a:buClr>
              <a:buSzPct val="45000"/>
              <a:buFont typeface="Wingdings"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200">
                <a:solidFill>
                  <a:srgbClr val="000000"/>
                </a:solidFill>
              </a:rPr>
              <a:t>Etiologi Depresi(5)</a:t>
            </a:r>
            <a:r>
              <a:rPr lang="ar-SA" sz="3200">
                <a:solidFill>
                  <a:srgbClr val="000000"/>
                </a:solidFill>
                <a:cs typeface="Arial" charset="0"/>
              </a:rPr>
              <a:t>‏</a:t>
            </a:r>
            <a:endParaRPr lang="en-GB" sz="3200">
              <a:solidFill>
                <a:srgbClr val="000000"/>
              </a:solidFill>
            </a:endParaRPr>
          </a:p>
        </p:txBody>
      </p:sp>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idx="1"/>
          </p:nvPr>
        </p:nvSpPr>
        <p:spPr>
          <a:xfrm>
            <a:off x="455613" y="1600200"/>
            <a:ext cx="8228012" cy="5257800"/>
          </a:xfrm>
          <a:ln/>
        </p:spPr>
        <p:txBody>
          <a:bodyPr lIns="0" tIns="0" rIns="0" bIns="0"/>
          <a:lstStyle/>
          <a:p>
            <a:pPr marL="430213" indent="-323850">
              <a:spcBef>
                <a:spcPct val="0"/>
              </a:spcBef>
              <a:spcAft>
                <a:spcPts val="1425"/>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endParaRPr lang="en-GB" sz="3200">
              <a:solidFill>
                <a:srgbClr val="000000"/>
              </a:solidFill>
              <a:cs typeface="Arial" charset="0"/>
            </a:endParaRPr>
          </a:p>
          <a:p>
            <a:pPr marL="430213" indent="-323850">
              <a:spcBef>
                <a:spcPct val="0"/>
              </a:spcBef>
              <a:spcAft>
                <a:spcPts val="1425"/>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endParaRPr lang="en-GB">
              <a:solidFill>
                <a:srgbClr val="000000"/>
              </a:solidFill>
              <a:cs typeface="Arial" charset="0"/>
            </a:endParaRPr>
          </a:p>
          <a:p>
            <a:pPr marL="430213" indent="-323850">
              <a:spcBef>
                <a:spcPct val="0"/>
              </a:spcBef>
              <a:spcAft>
                <a:spcPts val="1425"/>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endParaRPr lang="en-GB">
              <a:solidFill>
                <a:srgbClr val="000000"/>
              </a:solidFill>
              <a:cs typeface="Arial" charset="0"/>
            </a:endParaRPr>
          </a:p>
          <a:p>
            <a:pPr marL="430213" indent="-323850">
              <a:spcBef>
                <a:spcPct val="0"/>
              </a:spcBef>
              <a:spcAft>
                <a:spcPts val="1425"/>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endParaRPr lang="en-GB">
              <a:solidFill>
                <a:srgbClr val="000000"/>
              </a:solidFill>
            </a:endParaRPr>
          </a:p>
          <a:p>
            <a:pPr marL="862013" lvl="1" indent="-285750">
              <a:spcBef>
                <a:spcPct val="0"/>
              </a:spcBef>
              <a:spcAft>
                <a:spcPts val="1138"/>
              </a:spcAft>
              <a:buClr>
                <a:srgbClr val="000000"/>
              </a:buClr>
              <a:buSzPct val="75000"/>
              <a:buFont typeface="Symbol"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endParaRPr lang="en-GB">
              <a:solidFill>
                <a:srgbClr val="000000"/>
              </a:solidFill>
            </a:endParaRPr>
          </a:p>
        </p:txBody>
      </p:sp>
      <p:sp>
        <p:nvSpPr>
          <p:cNvPr id="20481" name="Rectangle 1"/>
          <p:cNvSpPr>
            <a:spLocks noGrp="1" noChangeArrowheads="1"/>
          </p:cNvSpPr>
          <p:nvPr>
            <p:ph type="title"/>
          </p:nvPr>
        </p:nvSpPr>
        <p:spPr>
          <a:xfrm>
            <a:off x="455613" y="273050"/>
            <a:ext cx="8228012" cy="1144588"/>
          </a:xfrm>
          <a:ln/>
        </p:spPr>
        <p:txBody>
          <a:bodyPr lIns="0" tIns="0" rIns="0" bIns="0"/>
          <a:lstStyle/>
          <a:p>
            <a:pPr algn="r">
              <a:buClr>
                <a:srgbClr val="000000"/>
              </a:buClr>
              <a:buSzPct val="45000"/>
              <a:buFont typeface="Wingdings"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200">
                <a:solidFill>
                  <a:srgbClr val="000000"/>
                </a:solidFill>
              </a:rPr>
              <a:t>Etiologi Depresi(6)</a:t>
            </a:r>
            <a:r>
              <a:rPr lang="ar-SA" sz="3200">
                <a:solidFill>
                  <a:srgbClr val="000000"/>
                </a:solidFill>
                <a:cs typeface="Arial" charset="0"/>
              </a:rPr>
              <a:t>‏</a:t>
            </a:r>
            <a:endParaRPr lang="en-GB" sz="3200">
              <a:solidFill>
                <a:srgbClr val="000000"/>
              </a:solidFill>
            </a:endParaRPr>
          </a:p>
        </p:txBody>
      </p:sp>
      <p:sp>
        <p:nvSpPr>
          <p:cNvPr id="20483" name="Oval 3"/>
          <p:cNvSpPr>
            <a:spLocks noChangeArrowheads="1"/>
          </p:cNvSpPr>
          <p:nvPr/>
        </p:nvSpPr>
        <p:spPr bwMode="auto">
          <a:xfrm>
            <a:off x="3657600" y="1328738"/>
            <a:ext cx="2514600" cy="1143000"/>
          </a:xfrm>
          <a:prstGeom prst="ellipse">
            <a:avLst/>
          </a:prstGeom>
          <a:solidFill>
            <a:srgbClr val="99CCFF"/>
          </a:solidFill>
          <a:ln w="9525">
            <a:noFill/>
            <a:round/>
            <a:headEnd/>
            <a:tailEnd/>
          </a:ln>
          <a:effectLst/>
        </p:spPr>
        <p:txBody>
          <a:bodyPr lIns="90000" tIns="45000" rIns="90000" bIns="45000" anchor="ctr" anchorCtr="1"/>
          <a:lstStyle/>
          <a:p>
            <a:pPr marL="862013" lvl="1" indent="-285750">
              <a:lnSpc>
                <a:spcPct val="87000"/>
              </a:lnSpc>
              <a:spcAft>
                <a:spcPts val="1425"/>
              </a:spcAft>
              <a:buSzPct val="75000"/>
              <a:buFont typeface="Symbol" charset="2"/>
              <a:buNone/>
              <a:tabLst>
                <a:tab pos="1601788" algn="l"/>
                <a:tab pos="2516188" algn="l"/>
                <a:tab pos="3430588" algn="l"/>
                <a:tab pos="4344988" algn="l"/>
                <a:tab pos="5259388" algn="l"/>
                <a:tab pos="6173788" algn="l"/>
                <a:tab pos="7088188" algn="l"/>
                <a:tab pos="8002588" algn="l"/>
                <a:tab pos="8916988" algn="l"/>
                <a:tab pos="9831388" algn="l"/>
                <a:tab pos="10745788" algn="l"/>
              </a:tabLst>
            </a:pPr>
            <a:r>
              <a:rPr lang="en-GB">
                <a:solidFill>
                  <a:srgbClr val="000000"/>
                </a:solidFill>
              </a:rPr>
              <a:t>Stres kronik </a:t>
            </a:r>
          </a:p>
        </p:txBody>
      </p:sp>
      <p:sp>
        <p:nvSpPr>
          <p:cNvPr id="20484" name="AutoShape 4"/>
          <p:cNvSpPr>
            <a:spLocks noChangeArrowheads="1"/>
          </p:cNvSpPr>
          <p:nvPr/>
        </p:nvSpPr>
        <p:spPr bwMode="auto">
          <a:xfrm>
            <a:off x="2260600" y="5100638"/>
            <a:ext cx="5486400" cy="914400"/>
          </a:xfrm>
          <a:prstGeom prst="roundRect">
            <a:avLst>
              <a:gd name="adj" fmla="val 171"/>
            </a:avLst>
          </a:prstGeom>
          <a:solidFill>
            <a:srgbClr val="99CCFF"/>
          </a:solidFill>
          <a:ln w="9525">
            <a:noFill/>
            <a:round/>
            <a:headEnd/>
            <a:tailEnd/>
          </a:ln>
          <a:effectLst/>
        </p:spPr>
        <p:txBody>
          <a:bodyPr lIns="90000" tIns="45000" rIns="90000" bIns="45000" anchor="ctr" anchorCtr="1"/>
          <a:lstStyle/>
          <a:p>
            <a:pPr marL="862013" lvl="1" indent="-285750">
              <a:lnSpc>
                <a:spcPct val="87000"/>
              </a:lnSpc>
              <a:spcAft>
                <a:spcPts val="1425"/>
              </a:spcAft>
              <a:buSzPct val="75000"/>
              <a:buFont typeface="Symbol" charset="2"/>
              <a:buNone/>
              <a:tabLst>
                <a:tab pos="1601788" algn="l"/>
                <a:tab pos="2516188" algn="l"/>
                <a:tab pos="3430588" algn="l"/>
                <a:tab pos="4344988" algn="l"/>
                <a:tab pos="5259388" algn="l"/>
                <a:tab pos="6173788" algn="l"/>
                <a:tab pos="7088188" algn="l"/>
                <a:tab pos="8002588" algn="l"/>
                <a:tab pos="8916988" algn="l"/>
                <a:tab pos="9831388" algn="l"/>
                <a:tab pos="10745788" algn="l"/>
              </a:tabLst>
            </a:pPr>
            <a:r>
              <a:rPr lang="en-GB">
                <a:solidFill>
                  <a:srgbClr val="000000"/>
                </a:solidFill>
                <a:cs typeface="Arial" charset="0"/>
              </a:rPr>
              <a:t>perubahan biogenik amin sentral</a:t>
            </a:r>
          </a:p>
        </p:txBody>
      </p:sp>
      <p:sp>
        <p:nvSpPr>
          <p:cNvPr id="20485" name="AutoShape 5"/>
          <p:cNvSpPr>
            <a:spLocks noChangeArrowheads="1"/>
          </p:cNvSpPr>
          <p:nvPr/>
        </p:nvSpPr>
        <p:spPr bwMode="auto">
          <a:xfrm>
            <a:off x="2203450" y="3241675"/>
            <a:ext cx="5486400" cy="914400"/>
          </a:xfrm>
          <a:prstGeom prst="roundRect">
            <a:avLst>
              <a:gd name="adj" fmla="val 171"/>
            </a:avLst>
          </a:prstGeom>
          <a:solidFill>
            <a:srgbClr val="99CCFF"/>
          </a:solidFill>
          <a:ln w="9525">
            <a:noFill/>
            <a:round/>
            <a:headEnd/>
            <a:tailEnd/>
          </a:ln>
          <a:effectLst/>
        </p:spPr>
        <p:txBody>
          <a:bodyPr lIns="90000" tIns="45000" rIns="90000" bIns="45000" anchor="ctr" anchorCtr="1"/>
          <a:lstStyle/>
          <a:p>
            <a:pPr marL="862013" lvl="1" indent="-285750">
              <a:lnSpc>
                <a:spcPct val="87000"/>
              </a:lnSpc>
              <a:spcAft>
                <a:spcPts val="1425"/>
              </a:spcAft>
              <a:buSzPct val="75000"/>
              <a:buFont typeface="Symbol" charset="2"/>
              <a:buNone/>
              <a:tabLst>
                <a:tab pos="1601788" algn="l"/>
                <a:tab pos="2516188" algn="l"/>
                <a:tab pos="3430588" algn="l"/>
                <a:tab pos="4344988" algn="l"/>
                <a:tab pos="5259388" algn="l"/>
                <a:tab pos="6173788" algn="l"/>
                <a:tab pos="7088188" algn="l"/>
                <a:tab pos="8002588" algn="l"/>
                <a:tab pos="8916988" algn="l"/>
                <a:tab pos="9831388" algn="l"/>
                <a:tab pos="10745788" algn="l"/>
              </a:tabLst>
            </a:pPr>
            <a:r>
              <a:rPr lang="en-GB">
                <a:solidFill>
                  <a:srgbClr val="000000"/>
                </a:solidFill>
                <a:cs typeface="Arial" charset="0"/>
              </a:rPr>
              <a:t>aktivasi aksis HPA</a:t>
            </a:r>
          </a:p>
        </p:txBody>
      </p:sp>
      <p:sp>
        <p:nvSpPr>
          <p:cNvPr id="20486" name="AutoShape 6"/>
          <p:cNvSpPr>
            <a:spLocks noChangeArrowheads="1"/>
          </p:cNvSpPr>
          <p:nvPr/>
        </p:nvSpPr>
        <p:spPr bwMode="auto">
          <a:xfrm>
            <a:off x="4572000" y="2514600"/>
            <a:ext cx="685800" cy="685800"/>
          </a:xfrm>
          <a:prstGeom prst="downArrow">
            <a:avLst>
              <a:gd name="adj1" fmla="val 50000"/>
              <a:gd name="adj2" fmla="val 25000"/>
            </a:avLst>
          </a:prstGeom>
          <a:solidFill>
            <a:srgbClr val="99CCFF"/>
          </a:solidFill>
          <a:ln w="9525">
            <a:noFill/>
            <a:round/>
            <a:headEnd/>
            <a:tailEnd/>
          </a:ln>
          <a:effectLst/>
        </p:spPr>
        <p:txBody>
          <a:bodyPr wrap="none" anchor="ctr"/>
          <a:lstStyle/>
          <a:p>
            <a:endParaRPr lang="id-ID"/>
          </a:p>
        </p:txBody>
      </p:sp>
      <p:sp>
        <p:nvSpPr>
          <p:cNvPr id="20487" name="AutoShape 7"/>
          <p:cNvSpPr>
            <a:spLocks noChangeArrowheads="1"/>
          </p:cNvSpPr>
          <p:nvPr/>
        </p:nvSpPr>
        <p:spPr bwMode="auto">
          <a:xfrm>
            <a:off x="4572000" y="4278313"/>
            <a:ext cx="685800" cy="685800"/>
          </a:xfrm>
          <a:prstGeom prst="downArrow">
            <a:avLst>
              <a:gd name="adj1" fmla="val 50000"/>
              <a:gd name="adj2" fmla="val 25000"/>
            </a:avLst>
          </a:prstGeom>
          <a:solidFill>
            <a:srgbClr val="99CCFF"/>
          </a:solidFill>
          <a:ln w="9525">
            <a:noFill/>
            <a:round/>
            <a:headEnd/>
            <a:tailEnd/>
          </a:ln>
          <a:effectLst/>
        </p:spPr>
        <p:txBody>
          <a:bodyPr wrap="none" anchor="ctr"/>
          <a:lstStyle/>
          <a:p>
            <a:endParaRPr lang="id-ID"/>
          </a:p>
        </p:txBody>
      </p:sp>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1"/>
          <p:cNvPicPr>
            <a:picLocks noChangeAspect="1" noChangeArrowheads="1"/>
          </p:cNvPicPr>
          <p:nvPr/>
        </p:nvPicPr>
        <p:blipFill>
          <a:blip r:embed="rId3"/>
          <a:srcRect l="22209" t="1375" r="4865" b="2751"/>
          <a:stretch>
            <a:fillRect/>
          </a:stretch>
        </p:blipFill>
        <p:spPr bwMode="auto">
          <a:xfrm>
            <a:off x="595313" y="1508125"/>
            <a:ext cx="7551737" cy="4114800"/>
          </a:xfrm>
          <a:prstGeom prst="rect">
            <a:avLst/>
          </a:prstGeom>
          <a:noFill/>
          <a:ln w="9525">
            <a:noFill/>
            <a:round/>
            <a:headEnd/>
            <a:tailEnd/>
          </a:ln>
          <a:effectLst/>
        </p:spPr>
      </p:pic>
      <p:sp>
        <p:nvSpPr>
          <p:cNvPr id="21514" name="Rectangle 10"/>
          <p:cNvSpPr>
            <a:spLocks noGrp="1" noChangeArrowheads="1"/>
          </p:cNvSpPr>
          <p:nvPr>
            <p:ph idx="1"/>
          </p:nvPr>
        </p:nvSpPr>
        <p:spPr>
          <a:xfrm>
            <a:off x="685800" y="5376863"/>
            <a:ext cx="7999413" cy="663575"/>
          </a:xfrm>
          <a:ln/>
        </p:spPr>
        <p:txBody>
          <a:bodyPr lIns="91440" tIns="45720" rIns="91440" bIns="45720"/>
          <a:lstStyle/>
          <a:p>
            <a:pPr>
              <a:lnSpc>
                <a:spcPct val="90000"/>
              </a:lnSpc>
              <a:spcBef>
                <a:spcPts val="1250"/>
              </a:spcBef>
            </a:pPr>
            <a:r>
              <a:rPr lang="en-GB" sz="2000" b="1">
                <a:cs typeface="Times New Roman" pitchFamily="16" charset="0"/>
              </a:rPr>
              <a:t>Both serotonin and norepinephrine mediate a broad spectrum of depressive symptoms</a:t>
            </a:r>
          </a:p>
        </p:txBody>
      </p:sp>
      <p:sp>
        <p:nvSpPr>
          <p:cNvPr id="21506" name="Rectangle 2"/>
          <p:cNvSpPr>
            <a:spLocks noGrp="1" noChangeArrowheads="1"/>
          </p:cNvSpPr>
          <p:nvPr>
            <p:ph type="title"/>
          </p:nvPr>
        </p:nvSpPr>
        <p:spPr>
          <a:xfrm>
            <a:off x="-1588" y="214313"/>
            <a:ext cx="9145588" cy="1143000"/>
          </a:xfrm>
          <a:ln/>
        </p:spPr>
        <p:txBody>
          <a:bodyPr/>
          <a:lstStyle/>
          <a:p>
            <a:endParaRPr lang="id-ID"/>
          </a:p>
        </p:txBody>
      </p:sp>
      <p:grpSp>
        <p:nvGrpSpPr>
          <p:cNvPr id="21507" name="Group 3"/>
          <p:cNvGrpSpPr>
            <a:grpSpLocks/>
          </p:cNvGrpSpPr>
          <p:nvPr/>
        </p:nvGrpSpPr>
        <p:grpSpPr bwMode="auto">
          <a:xfrm>
            <a:off x="1570038" y="2771775"/>
            <a:ext cx="5805487" cy="1485900"/>
            <a:chOff x="989" y="1746"/>
            <a:chExt cx="3657" cy="936"/>
          </a:xfrm>
        </p:grpSpPr>
        <p:sp>
          <p:nvSpPr>
            <p:cNvPr id="21508" name="Rectangle 4"/>
            <p:cNvSpPr>
              <a:spLocks noChangeArrowheads="1"/>
            </p:cNvSpPr>
            <p:nvPr/>
          </p:nvSpPr>
          <p:spPr bwMode="auto">
            <a:xfrm>
              <a:off x="989" y="1755"/>
              <a:ext cx="942" cy="928"/>
            </a:xfrm>
            <a:prstGeom prst="rect">
              <a:avLst/>
            </a:prstGeom>
            <a:noFill/>
            <a:ln w="9525">
              <a:noFill/>
              <a:round/>
              <a:headEnd/>
              <a:tailEnd/>
            </a:ln>
            <a:effectLst/>
          </p:spPr>
          <p:txBody>
            <a:bodyPr lIns="90360" tIns="44280" rIns="90360" bIns="44280">
              <a:spAutoFit/>
            </a:bodyPr>
            <a:lstStyle/>
            <a:p>
              <a:pPr algn="ctr" eaLnBrk="0" hangingPunct="0">
                <a:lnSpc>
                  <a:spcPct val="13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1">
                  <a:solidFill>
                    <a:srgbClr val="000000"/>
                  </a:solidFill>
                </a:rPr>
                <a:t>Sex</a:t>
              </a:r>
            </a:p>
            <a:p>
              <a:pPr algn="ctr" eaLnBrk="0" hangingPunct="0">
                <a:lnSpc>
                  <a:spcPct val="13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400" b="1">
                <a:solidFill>
                  <a:srgbClr val="000000"/>
                </a:solidFill>
              </a:endParaRPr>
            </a:p>
            <a:p>
              <a:pPr algn="ctr" eaLnBrk="0" hangingPunct="0">
                <a:lnSpc>
                  <a:spcPct val="13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1">
                  <a:solidFill>
                    <a:srgbClr val="000000"/>
                  </a:solidFill>
                </a:rPr>
                <a:t>Appetite</a:t>
              </a:r>
            </a:p>
            <a:p>
              <a:pPr algn="ctr" eaLnBrk="0" hangingPunct="0">
                <a:lnSpc>
                  <a:spcPct val="13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400" b="1">
                <a:solidFill>
                  <a:srgbClr val="000000"/>
                </a:solidFill>
              </a:endParaRPr>
            </a:p>
            <a:p>
              <a:pPr algn="ctr" eaLnBrk="0" hangingPunct="0">
                <a:lnSpc>
                  <a:spcPct val="13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1">
                  <a:solidFill>
                    <a:srgbClr val="000000"/>
                  </a:solidFill>
                </a:rPr>
                <a:t>Aggression</a:t>
              </a:r>
            </a:p>
          </p:txBody>
        </p:sp>
        <p:sp>
          <p:nvSpPr>
            <p:cNvPr id="21509" name="Rectangle 5"/>
            <p:cNvSpPr>
              <a:spLocks noChangeArrowheads="1"/>
            </p:cNvSpPr>
            <p:nvPr/>
          </p:nvSpPr>
          <p:spPr bwMode="auto">
            <a:xfrm>
              <a:off x="3418" y="1746"/>
              <a:ext cx="1229" cy="928"/>
            </a:xfrm>
            <a:prstGeom prst="rect">
              <a:avLst/>
            </a:prstGeom>
            <a:noFill/>
            <a:ln w="9525">
              <a:noFill/>
              <a:round/>
              <a:headEnd/>
              <a:tailEnd/>
            </a:ln>
            <a:effectLst/>
          </p:spPr>
          <p:txBody>
            <a:bodyPr lIns="90360" tIns="44280" rIns="90360" bIns="44280">
              <a:spAutoFit/>
            </a:bodyPr>
            <a:lstStyle/>
            <a:p>
              <a:pPr algn="ctr" eaLnBrk="0" hangingPunct="0">
                <a:lnSpc>
                  <a:spcPct val="13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1">
                  <a:solidFill>
                    <a:srgbClr val="000000"/>
                  </a:solidFill>
                </a:rPr>
                <a:t>Concentration</a:t>
              </a:r>
            </a:p>
            <a:p>
              <a:pPr algn="ctr" eaLnBrk="0" hangingPunct="0">
                <a:lnSpc>
                  <a:spcPct val="13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400" b="1">
                <a:solidFill>
                  <a:srgbClr val="000000"/>
                </a:solidFill>
              </a:endParaRPr>
            </a:p>
            <a:p>
              <a:pPr algn="ctr" eaLnBrk="0" hangingPunct="0">
                <a:lnSpc>
                  <a:spcPct val="13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1">
                  <a:solidFill>
                    <a:srgbClr val="000000"/>
                  </a:solidFill>
                </a:rPr>
                <a:t>Interest</a:t>
              </a:r>
            </a:p>
            <a:p>
              <a:pPr algn="ctr" eaLnBrk="0" hangingPunct="0">
                <a:lnSpc>
                  <a:spcPct val="13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400" b="1">
                <a:solidFill>
                  <a:srgbClr val="000000"/>
                </a:solidFill>
              </a:endParaRPr>
            </a:p>
            <a:p>
              <a:pPr algn="ctr" eaLnBrk="0" hangingPunct="0">
                <a:lnSpc>
                  <a:spcPct val="13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1">
                  <a:solidFill>
                    <a:srgbClr val="000000"/>
                  </a:solidFill>
                </a:rPr>
                <a:t>Motivation</a:t>
              </a:r>
            </a:p>
          </p:txBody>
        </p:sp>
      </p:grpSp>
      <p:sp>
        <p:nvSpPr>
          <p:cNvPr id="21510" name="Text Box 6"/>
          <p:cNvSpPr txBox="1">
            <a:spLocks noChangeArrowheads="1"/>
          </p:cNvSpPr>
          <p:nvPr/>
        </p:nvSpPr>
        <p:spPr bwMode="auto">
          <a:xfrm>
            <a:off x="3636963" y="2274888"/>
            <a:ext cx="1547812" cy="2651125"/>
          </a:xfrm>
          <a:prstGeom prst="rect">
            <a:avLst/>
          </a:prstGeom>
          <a:noFill/>
          <a:ln w="9525">
            <a:noFill/>
            <a:round/>
            <a:headEnd/>
            <a:tailEnd/>
          </a:ln>
          <a:effectLst/>
        </p:spPr>
        <p:txBody>
          <a:bodyPr lIns="90000" tIns="46800" rIns="90000" bIns="4680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1">
                <a:solidFill>
                  <a:srgbClr val="000000"/>
                </a:solidFill>
              </a:rPr>
              <a:t>Depressed Mood</a:t>
            </a:r>
          </a:p>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400" b="1">
              <a:solidFill>
                <a:srgbClr val="000000"/>
              </a:solidFill>
            </a:endParaRPr>
          </a:p>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1">
                <a:solidFill>
                  <a:srgbClr val="000000"/>
                </a:solidFill>
              </a:rPr>
              <a:t>Anxiety</a:t>
            </a:r>
          </a:p>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400" b="1">
              <a:solidFill>
                <a:srgbClr val="000000"/>
              </a:solidFill>
            </a:endParaRPr>
          </a:p>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400" b="1">
              <a:solidFill>
                <a:srgbClr val="000000"/>
              </a:solidFill>
            </a:endParaRPr>
          </a:p>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400" b="1" baseline="30000">
              <a:solidFill>
                <a:srgbClr val="000000"/>
              </a:solidFill>
            </a:endParaRPr>
          </a:p>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400" b="1">
              <a:solidFill>
                <a:srgbClr val="000000"/>
              </a:solidFill>
            </a:endParaRPr>
          </a:p>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1">
                <a:solidFill>
                  <a:srgbClr val="000000"/>
                </a:solidFill>
              </a:rPr>
              <a:t>Irritability</a:t>
            </a:r>
          </a:p>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400" b="1">
              <a:solidFill>
                <a:srgbClr val="000000"/>
              </a:solidFill>
            </a:endParaRPr>
          </a:p>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1">
                <a:solidFill>
                  <a:srgbClr val="000000"/>
                </a:solidFill>
              </a:rPr>
              <a:t>Thought  process</a:t>
            </a:r>
          </a:p>
        </p:txBody>
      </p:sp>
      <p:sp>
        <p:nvSpPr>
          <p:cNvPr id="21511" name="Rectangle 7"/>
          <p:cNvSpPr>
            <a:spLocks noChangeArrowheads="1"/>
          </p:cNvSpPr>
          <p:nvPr/>
        </p:nvSpPr>
        <p:spPr bwMode="auto">
          <a:xfrm>
            <a:off x="215900" y="5911850"/>
            <a:ext cx="4521200" cy="742950"/>
          </a:xfrm>
          <a:prstGeom prst="rect">
            <a:avLst/>
          </a:prstGeom>
          <a:noFill/>
          <a:ln w="9525">
            <a:noFill/>
            <a:round/>
            <a:headEnd/>
            <a:tailEnd/>
          </a:ln>
          <a:effectLst/>
        </p:spPr>
        <p:txBody>
          <a:bodyPr lIns="90000" tIns="46800" rIns="90000" bIns="46800">
            <a:spAutoFit/>
          </a:bodyPr>
          <a:lstStyle/>
          <a:p>
            <a:pPr marL="228600" indent="-228600">
              <a:lnSpc>
                <a:spcPct val="100000"/>
              </a:lnSpc>
              <a:spcBef>
                <a:spcPts val="313"/>
              </a:spcBef>
              <a:buClr>
                <a:srgbClr val="777777"/>
              </a:buClr>
              <a:tabLst>
                <a:tab pos="228600" algn="l"/>
                <a:tab pos="1143000" algn="l"/>
                <a:tab pos="2057400" algn="l"/>
                <a:tab pos="2971800" algn="l"/>
                <a:tab pos="3886200" algn="l"/>
                <a:tab pos="4800600" algn="l"/>
                <a:tab pos="5715000" algn="l"/>
                <a:tab pos="6629400" algn="l"/>
                <a:tab pos="7543800" algn="l"/>
                <a:tab pos="8458200" algn="l"/>
                <a:tab pos="9372600" algn="l"/>
                <a:tab pos="10287000" algn="l"/>
              </a:tabLst>
            </a:pPr>
            <a:r>
              <a:rPr lang="en-GB" sz="1000" b="1">
                <a:solidFill>
                  <a:srgbClr val="777777"/>
                </a:solidFill>
              </a:rPr>
              <a:t>References:</a:t>
            </a:r>
          </a:p>
          <a:p>
            <a:pPr marL="228600" indent="-228600">
              <a:lnSpc>
                <a:spcPct val="100000"/>
              </a:lnSpc>
              <a:spcBef>
                <a:spcPts val="313"/>
              </a:spcBef>
              <a:buClr>
                <a:srgbClr val="777777"/>
              </a:buClr>
              <a:buFont typeface="Arial" charset="0"/>
              <a:buChar char="•"/>
              <a:tabLst>
                <a:tab pos="228600" algn="l"/>
                <a:tab pos="1143000" algn="l"/>
                <a:tab pos="2057400" algn="l"/>
                <a:tab pos="2971800" algn="l"/>
                <a:tab pos="3886200" algn="l"/>
                <a:tab pos="4800600" algn="l"/>
                <a:tab pos="5715000" algn="l"/>
                <a:tab pos="6629400" algn="l"/>
                <a:tab pos="7543800" algn="l"/>
                <a:tab pos="8458200" algn="l"/>
                <a:tab pos="9372600" algn="l"/>
                <a:tab pos="10287000" algn="l"/>
              </a:tabLst>
            </a:pPr>
            <a:r>
              <a:rPr lang="en-GB" sz="1000">
                <a:solidFill>
                  <a:srgbClr val="023F95"/>
                </a:solidFill>
                <a:cs typeface="Times New Roman" pitchFamily="16" charset="0"/>
              </a:rPr>
              <a:t>Adapted from: Stahl SM.</a:t>
            </a:r>
            <a:r>
              <a:rPr lang="en-GB" sz="1000">
                <a:solidFill>
                  <a:srgbClr val="777777"/>
                </a:solidFill>
                <a:cs typeface="Times New Roman" pitchFamily="16" charset="0"/>
              </a:rPr>
              <a:t> In: </a:t>
            </a:r>
            <a:r>
              <a:rPr lang="en-GB" sz="1000" i="1">
                <a:solidFill>
                  <a:srgbClr val="777777"/>
                </a:solidFill>
                <a:cs typeface="Times New Roman" pitchFamily="16" charset="0"/>
              </a:rPr>
              <a:t>Essential Psychopharmacology: Neuroscientific Basis and Practical Applications: 2</a:t>
            </a:r>
            <a:r>
              <a:rPr lang="en-GB" sz="1000" i="1" baseline="30000">
                <a:solidFill>
                  <a:srgbClr val="777777"/>
                </a:solidFill>
                <a:cs typeface="Times New Roman" pitchFamily="16" charset="0"/>
              </a:rPr>
              <a:t>nd</a:t>
            </a:r>
            <a:r>
              <a:rPr lang="en-GB" sz="1000" i="1">
                <a:solidFill>
                  <a:srgbClr val="777777"/>
                </a:solidFill>
                <a:cs typeface="Times New Roman" pitchFamily="16" charset="0"/>
              </a:rPr>
              <a:t> ed. </a:t>
            </a:r>
            <a:r>
              <a:rPr lang="en-GB" sz="1000">
                <a:solidFill>
                  <a:srgbClr val="777777"/>
                </a:solidFill>
                <a:cs typeface="Times New Roman" pitchFamily="16" charset="0"/>
              </a:rPr>
              <a:t>Cambridge University Press 2000.</a:t>
            </a:r>
          </a:p>
        </p:txBody>
      </p:sp>
      <p:sp>
        <p:nvSpPr>
          <p:cNvPr id="21512" name="Text Box 8"/>
          <p:cNvSpPr txBox="1">
            <a:spLocks noChangeArrowheads="1"/>
          </p:cNvSpPr>
          <p:nvPr/>
        </p:nvSpPr>
        <p:spPr bwMode="auto">
          <a:xfrm>
            <a:off x="5045075" y="6078538"/>
            <a:ext cx="3813175" cy="630237"/>
          </a:xfrm>
          <a:prstGeom prst="rect">
            <a:avLst/>
          </a:prstGeom>
          <a:noFill/>
          <a:ln w="9525">
            <a:noFill/>
            <a:round/>
            <a:headEnd/>
            <a:tailEnd/>
          </a:ln>
          <a:effectLst/>
        </p:spPr>
        <p:txBody>
          <a:bodyPr wrap="none" lIns="90000" tIns="46800" rIns="90000" bIns="46800">
            <a:spAutoFit/>
          </a:bodyPr>
          <a:lstStyle/>
          <a:p>
            <a:pPr marL="228600" indent="-228600">
              <a:lnSpc>
                <a:spcPct val="100000"/>
              </a:lnSpc>
              <a:spcBef>
                <a:spcPts val="313"/>
              </a:spcBef>
              <a:buClr>
                <a:srgbClr val="777777"/>
              </a:buClr>
              <a:buFont typeface="Arial" charset="0"/>
              <a:buChar char="•"/>
              <a:tabLst>
                <a:tab pos="228600" algn="l"/>
                <a:tab pos="1143000" algn="l"/>
                <a:tab pos="2057400" algn="l"/>
                <a:tab pos="2971800" algn="l"/>
                <a:tab pos="3886200" algn="l"/>
                <a:tab pos="4800600" algn="l"/>
                <a:tab pos="5715000" algn="l"/>
                <a:tab pos="6629400" algn="l"/>
                <a:tab pos="7543800" algn="l"/>
                <a:tab pos="8458200" algn="l"/>
                <a:tab pos="9372600" algn="l"/>
                <a:tab pos="10287000" algn="l"/>
              </a:tabLst>
            </a:pPr>
            <a:r>
              <a:rPr lang="en-GB" sz="1000">
                <a:solidFill>
                  <a:srgbClr val="023F95"/>
                </a:solidFill>
              </a:rPr>
              <a:t>Blier P, et al.</a:t>
            </a:r>
            <a:r>
              <a:rPr lang="en-GB" sz="1000">
                <a:solidFill>
                  <a:srgbClr val="808080"/>
                </a:solidFill>
              </a:rPr>
              <a:t> </a:t>
            </a:r>
            <a:r>
              <a:rPr lang="en-GB" sz="1000" i="1">
                <a:solidFill>
                  <a:srgbClr val="777777"/>
                </a:solidFill>
              </a:rPr>
              <a:t>J Psychiatry Neurosci. </a:t>
            </a:r>
            <a:r>
              <a:rPr lang="en-GB" sz="1000">
                <a:solidFill>
                  <a:srgbClr val="777777"/>
                </a:solidFill>
              </a:rPr>
              <a:t>2001;26(1):37-43.</a:t>
            </a:r>
          </a:p>
          <a:p>
            <a:pPr marL="228600" indent="-228600">
              <a:lnSpc>
                <a:spcPct val="100000"/>
              </a:lnSpc>
              <a:spcBef>
                <a:spcPts val="313"/>
              </a:spcBef>
              <a:buClr>
                <a:srgbClr val="777777"/>
              </a:buClr>
              <a:buFont typeface="Arial" charset="0"/>
              <a:buChar char="•"/>
              <a:tabLst>
                <a:tab pos="228600" algn="l"/>
                <a:tab pos="1143000" algn="l"/>
                <a:tab pos="2057400" algn="l"/>
                <a:tab pos="2971800" algn="l"/>
                <a:tab pos="3886200" algn="l"/>
                <a:tab pos="4800600" algn="l"/>
                <a:tab pos="5715000" algn="l"/>
                <a:tab pos="6629400" algn="l"/>
                <a:tab pos="7543800" algn="l"/>
                <a:tab pos="8458200" algn="l"/>
                <a:tab pos="9372600" algn="l"/>
                <a:tab pos="10287000" algn="l"/>
              </a:tabLst>
            </a:pPr>
            <a:r>
              <a:rPr lang="en-GB" sz="1000">
                <a:solidFill>
                  <a:srgbClr val="023F95"/>
                </a:solidFill>
              </a:rPr>
              <a:t>Doraiswamy PM.</a:t>
            </a:r>
            <a:r>
              <a:rPr lang="en-GB" sz="1000">
                <a:solidFill>
                  <a:srgbClr val="808080"/>
                </a:solidFill>
              </a:rPr>
              <a:t> </a:t>
            </a:r>
            <a:r>
              <a:rPr lang="en-GB" sz="1000" i="1">
                <a:solidFill>
                  <a:srgbClr val="777777"/>
                </a:solidFill>
              </a:rPr>
              <a:t>J Clin Psychiatry.</a:t>
            </a:r>
            <a:r>
              <a:rPr lang="en-GB" sz="1000">
                <a:solidFill>
                  <a:srgbClr val="777777"/>
                </a:solidFill>
              </a:rPr>
              <a:t> 2001;62(suppl 12):30-35.</a:t>
            </a:r>
          </a:p>
          <a:p>
            <a:pPr marL="228600" indent="-228600">
              <a:lnSpc>
                <a:spcPct val="100000"/>
              </a:lnSpc>
              <a:spcBef>
                <a:spcPts val="313"/>
              </a:spcBef>
              <a:buClr>
                <a:srgbClr val="777777"/>
              </a:buClr>
              <a:buFont typeface="Arial" charset="0"/>
              <a:buChar char="•"/>
              <a:tabLst>
                <a:tab pos="228600" algn="l"/>
                <a:tab pos="1143000" algn="l"/>
                <a:tab pos="2057400" algn="l"/>
                <a:tab pos="2971800" algn="l"/>
                <a:tab pos="3886200" algn="l"/>
                <a:tab pos="4800600" algn="l"/>
                <a:tab pos="5715000" algn="l"/>
                <a:tab pos="6629400" algn="l"/>
                <a:tab pos="7543800" algn="l"/>
                <a:tab pos="8458200" algn="l"/>
                <a:tab pos="9372600" algn="l"/>
                <a:tab pos="10287000" algn="l"/>
              </a:tabLst>
            </a:pPr>
            <a:r>
              <a:rPr lang="en-GB" sz="1000">
                <a:solidFill>
                  <a:srgbClr val="3333CC"/>
                </a:solidFill>
              </a:rPr>
              <a:t>Verma S, et al.</a:t>
            </a:r>
            <a:r>
              <a:rPr lang="en-GB" sz="1000">
                <a:solidFill>
                  <a:srgbClr val="777777"/>
                </a:solidFill>
              </a:rPr>
              <a:t> </a:t>
            </a:r>
            <a:r>
              <a:rPr lang="en-GB" sz="1000" i="1">
                <a:solidFill>
                  <a:srgbClr val="777777"/>
                </a:solidFill>
              </a:rPr>
              <a:t>Int Rev Psychiatry.</a:t>
            </a:r>
            <a:r>
              <a:rPr lang="en-GB" sz="1000">
                <a:solidFill>
                  <a:srgbClr val="777777"/>
                </a:solidFill>
              </a:rPr>
              <a:t> 2000;12:103-114.</a:t>
            </a:r>
          </a:p>
        </p:txBody>
      </p:sp>
      <p:sp>
        <p:nvSpPr>
          <p:cNvPr id="21513" name="Rectangle 9"/>
          <p:cNvSpPr>
            <a:spLocks noChangeArrowheads="1"/>
          </p:cNvSpPr>
          <p:nvPr/>
        </p:nvSpPr>
        <p:spPr bwMode="auto">
          <a:xfrm>
            <a:off x="5838825" y="2071688"/>
            <a:ext cx="2552700" cy="433387"/>
          </a:xfrm>
          <a:prstGeom prst="rect">
            <a:avLst/>
          </a:prstGeom>
          <a:noFill/>
          <a:ln w="19080">
            <a:solidFill>
              <a:srgbClr val="000000"/>
            </a:solidFill>
            <a:miter lim="800000"/>
            <a:headEnd/>
            <a:tailEnd/>
          </a:ln>
          <a:effectLst/>
        </p:spPr>
        <p:txBody>
          <a:bodyPr wrap="none" lIns="90000" tIns="46800" rIns="90000" bIns="46800" anchor="ct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b="1">
                <a:solidFill>
                  <a:srgbClr val="000000"/>
                </a:solidFill>
              </a:rPr>
              <a:t>Norepinephrine (NE)</a:t>
            </a:r>
            <a:r>
              <a:rPr lang="ar-SA" sz="2000" b="1">
                <a:solidFill>
                  <a:srgbClr val="000000"/>
                </a:solidFill>
                <a:cs typeface="Arial" charset="0"/>
              </a:rPr>
              <a:t>‏</a:t>
            </a:r>
            <a:endParaRPr lang="en-GB" sz="2000" b="1">
              <a:solidFill>
                <a:srgbClr val="000000"/>
              </a:solidFill>
            </a:endParaRPr>
          </a:p>
        </p:txBody>
      </p:sp>
      <p:sp>
        <p:nvSpPr>
          <p:cNvPr id="21515" name="Rectangle 11"/>
          <p:cNvSpPr>
            <a:spLocks noChangeArrowheads="1"/>
          </p:cNvSpPr>
          <p:nvPr/>
        </p:nvSpPr>
        <p:spPr bwMode="auto">
          <a:xfrm>
            <a:off x="428625" y="2071688"/>
            <a:ext cx="2552700" cy="433387"/>
          </a:xfrm>
          <a:prstGeom prst="rect">
            <a:avLst/>
          </a:prstGeom>
          <a:noFill/>
          <a:ln w="19080">
            <a:solidFill>
              <a:srgbClr val="000000"/>
            </a:solidFill>
            <a:miter lim="800000"/>
            <a:headEnd/>
            <a:tailEnd/>
          </a:ln>
          <a:effectLst/>
        </p:spPr>
        <p:txBody>
          <a:bodyPr wrap="none" lIns="90000" tIns="46800" rIns="90000" bIns="46800" anchor="ct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b="1">
                <a:solidFill>
                  <a:srgbClr val="000000"/>
                </a:solidFill>
              </a:rPr>
              <a:t>Serotonin (5-HT)</a:t>
            </a:r>
            <a:r>
              <a:rPr lang="ar-SA" sz="2000" b="1">
                <a:solidFill>
                  <a:srgbClr val="000000"/>
                </a:solidFill>
                <a:cs typeface="Arial" charset="0"/>
              </a:rPr>
              <a:t>‏</a:t>
            </a:r>
            <a:endParaRPr lang="en-GB" sz="2000" b="1">
              <a:solidFill>
                <a:srgbClr val="000000"/>
              </a:solidFill>
            </a:endParaRPr>
          </a:p>
        </p:txBody>
      </p:sp>
      <p:sp>
        <p:nvSpPr>
          <p:cNvPr id="21516" name="Rectangle 12"/>
          <p:cNvSpPr>
            <a:spLocks noChangeArrowheads="1"/>
          </p:cNvSpPr>
          <p:nvPr/>
        </p:nvSpPr>
        <p:spPr bwMode="auto">
          <a:xfrm>
            <a:off x="3629025" y="3289300"/>
            <a:ext cx="1579563" cy="520700"/>
          </a:xfrm>
          <a:prstGeom prst="rect">
            <a:avLst/>
          </a:prstGeom>
          <a:noFill/>
          <a:ln w="9525">
            <a:noFill/>
            <a:round/>
            <a:headEnd/>
            <a:tailEnd/>
          </a:ln>
          <a:effectLst/>
        </p:spPr>
        <p:txBody>
          <a:bodyPr lIns="90000" tIns="46800" rIns="90000" bIns="46800">
            <a:spAutoFit/>
          </a:bodyPr>
          <a:lstStyle/>
          <a:p>
            <a:pPr algn="ctr">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b="1">
                <a:solidFill>
                  <a:srgbClr val="000000"/>
                </a:solidFill>
              </a:rPr>
              <a:t>Vague Aches and pain</a:t>
            </a:r>
          </a:p>
        </p:txBody>
      </p:sp>
      <p:sp>
        <p:nvSpPr>
          <p:cNvPr id="21517" name="Rectangle 13"/>
          <p:cNvSpPr>
            <a:spLocks noChangeArrowheads="1"/>
          </p:cNvSpPr>
          <p:nvPr/>
        </p:nvSpPr>
        <p:spPr bwMode="auto">
          <a:xfrm>
            <a:off x="0" y="1136650"/>
            <a:ext cx="9144000" cy="428625"/>
          </a:xfrm>
          <a:prstGeom prst="rect">
            <a:avLst/>
          </a:prstGeom>
          <a:noFill/>
          <a:ln w="9525">
            <a:noFill/>
            <a:round/>
            <a:headEnd/>
            <a:tailEnd/>
          </a:ln>
          <a:effectLst/>
        </p:spPr>
        <p:txBody>
          <a:bodyPr lIns="90000" tIns="46800" rIns="90000" bIns="46800">
            <a:spAutoFit/>
          </a:bodyPr>
          <a:lstStyle/>
          <a:p>
            <a:pPr algn="ctr">
              <a:lnSpc>
                <a:spcPct val="100000"/>
              </a:lnSpc>
              <a:buClr>
                <a:srgbClr val="023F95"/>
              </a:buClr>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200">
                <a:solidFill>
                  <a:srgbClr val="023F95"/>
                </a:solidFill>
                <a:latin typeface="Times New Roman" pitchFamily="16" charset="0"/>
                <a:cs typeface="Times New Roman" pitchFamily="16" charset="0"/>
              </a:rPr>
              <a:t>Functional domains of Serotonin and Norepinephrine</a:t>
            </a:r>
            <a:r>
              <a:rPr lang="en-GB" sz="2200" baseline="30000">
                <a:solidFill>
                  <a:srgbClr val="023F95"/>
                </a:solidFill>
                <a:latin typeface="Times New Roman" pitchFamily="16" charset="0"/>
                <a:cs typeface="Times New Roman" pitchFamily="16" charset="0"/>
              </a:rPr>
              <a:t>1-4</a:t>
            </a:r>
          </a:p>
        </p:txBody>
      </p:sp>
    </p:spTree>
  </p:cSld>
  <p:clrMapOvr>
    <a:masterClrMapping/>
  </p:clrMapOvr>
  <p:transition spd="med"/>
  <p:timing>
    <p:tnLst>
      <p:par>
        <p:cTn id="1" dur="indefinite" nodeType="tmRoot">
          <p:childTnLst>
            <p:seq concurrent="1" nextAc="seek">
              <p:cTn id="2" dur="indefinite" nodeType="mainSeq">
                <p:childTnLst>
                  <p:par>
                    <p:cTn id="3" fill="hold">
                      <p:stCondLst>
                        <p:cond delay="0"/>
                      </p:stCondLst>
                      <p:childTnLst>
                        <p:par>
                          <p:cTn id="4" fill="hold">
                            <p:stCondLst>
                              <p:cond delay="0"/>
                            </p:stCondLst>
                            <p:childTnLst>
                              <p:par>
                                <p:cTn id="5" presetID="22" presetClass="entr" presetSubtype="1" fill="hold" nodeType="afterEffect">
                                  <p:stCondLst>
                                    <p:cond delay="0"/>
                                  </p:stCondLst>
                                  <p:childTnLst>
                                    <p:set>
                                      <p:cBhvr additive="repl">
                                        <p:cTn id="6" dur="1" fill="hold">
                                          <p:stCondLst>
                                            <p:cond delay="0"/>
                                          </p:stCondLst>
                                        </p:cTn>
                                        <p:tgtEl>
                                          <p:spTgt spid="21507"/>
                                        </p:tgtEl>
                                        <p:attrNameLst>
                                          <p:attrName>style.visibility</p:attrName>
                                        </p:attrNameLst>
                                      </p:cBhvr>
                                      <p:to>
                                        <p:strVal val="visible"/>
                                      </p:to>
                                    </p:set>
                                    <p:animEffect transition="in" filter="wipe(up)">
                                      <p:cBhvr additive="repl">
                                        <p:cTn id="7" dur="500"/>
                                        <p:tgtEl>
                                          <p:spTgt spid="2150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additive="repl">
                                        <p:cTn id="11" dur="1" fill="hold">
                                          <p:stCondLst>
                                            <p:cond delay="0"/>
                                          </p:stCondLst>
                                        </p:cTn>
                                        <p:tgtEl>
                                          <p:spTgt spid="21510"/>
                                        </p:tgtEl>
                                        <p:attrNameLst>
                                          <p:attrName>style.visibility</p:attrName>
                                        </p:attrNameLst>
                                      </p:cBhvr>
                                      <p:to>
                                        <p:strVal val="visible"/>
                                      </p:to>
                                    </p:set>
                                    <p:animEffect transition="in" filter="wipe(up)">
                                      <p:cBhvr additive="repl">
                                        <p:cTn id="12" dur="500"/>
                                        <p:tgtEl>
                                          <p:spTgt spid="21510"/>
                                        </p:tgtEl>
                                      </p:cBhvr>
                                    </p:animEffect>
                                  </p:childTnLst>
                                </p:cTn>
                              </p:par>
                            </p:childTnLst>
                          </p:cTn>
                        </p:par>
                        <p:par>
                          <p:cTn id="13" fill="hold">
                            <p:stCondLst>
                              <p:cond delay="500"/>
                            </p:stCondLst>
                            <p:childTnLst>
                              <p:par>
                                <p:cTn id="14" presetID="23" presetClass="entr" presetSubtype="16" fill="hold" nodeType="afterEffect">
                                  <p:stCondLst>
                                    <p:cond delay="0"/>
                                  </p:stCondLst>
                                  <p:childTnLst>
                                    <p:set>
                                      <p:cBhvr additive="repl">
                                        <p:cTn id="15" dur="1" fill="hold">
                                          <p:stCondLst>
                                            <p:cond delay="0"/>
                                          </p:stCondLst>
                                        </p:cTn>
                                        <p:tgtEl>
                                          <p:spTgt spid="21516"/>
                                        </p:tgtEl>
                                        <p:attrNameLst>
                                          <p:attrName>style.visibility</p:attrName>
                                        </p:attrNameLst>
                                      </p:cBhvr>
                                      <p:to>
                                        <p:strVal val="visible"/>
                                      </p:to>
                                    </p:set>
                                    <p:anim calcmode="lin" valueType="num">
                                      <p:cBhvr additive="repl">
                                        <p:cTn id="16" dur="500" fill="hold"/>
                                        <p:tgtEl>
                                          <p:spTgt spid="21516"/>
                                        </p:tgtEl>
                                        <p:attrNameLst>
                                          <p:attrName>ppt_w</p:attrName>
                                        </p:attrNameLst>
                                      </p:cBhvr>
                                      <p:tavLst>
                                        <p:tav tm="100000">
                                          <p:val>
                                            <p:strVal val="0"/>
                                          </p:val>
                                        </p:tav>
                                        <p:tav tm="100000">
                                          <p:val>
                                            <p:strVal val="#ppt_w"/>
                                          </p:val>
                                        </p:tav>
                                      </p:tavLst>
                                    </p:anim>
                                    <p:anim calcmode="lin" valueType="num">
                                      <p:cBhvr additive="repl">
                                        <p:cTn id="17" dur="500" fill="hold"/>
                                        <p:tgtEl>
                                          <p:spTgt spid="21516"/>
                                        </p:tgtEl>
                                        <p:attrNameLst>
                                          <p:attrName>ppt_h</p:attrName>
                                        </p:attrNameLst>
                                      </p:cBhvr>
                                      <p:tavLst>
                                        <p:tav tm="100000">
                                          <p:val>
                                            <p:strVal val="0"/>
                                          </p:val>
                                        </p:tav>
                                        <p:tav tm="100000">
                                          <p:val>
                                            <p:strVal val="#ppt_h"/>
                                          </p:val>
                                        </p:tav>
                                      </p:tavLst>
                                    </p:anim>
                                  </p:childTnLst>
                                </p:cTn>
                              </p:par>
                            </p:childTnLst>
                          </p:cTn>
                        </p:par>
                        <p:par>
                          <p:cTn id="18" fill="hold">
                            <p:stCondLst>
                              <p:cond delay="1000"/>
                            </p:stCondLst>
                            <p:childTnLst>
                              <p:par>
                                <p:cTn id="19" presetID="22" presetClass="entr" presetSubtype="1" fill="hold" nodeType="afterEffect">
                                  <p:stCondLst>
                                    <p:cond delay="0"/>
                                  </p:stCondLst>
                                  <p:childTnLst>
                                    <p:set>
                                      <p:cBhvr additive="repl">
                                        <p:cTn id="20" dur="1" fill="hold">
                                          <p:stCondLst>
                                            <p:cond delay="0"/>
                                          </p:stCondLst>
                                        </p:cTn>
                                        <p:tgtEl>
                                          <p:spTgt spid="21514">
                                            <p:txEl>
                                              <p:pRg st="0" end="0"/>
                                            </p:txEl>
                                          </p:spTgt>
                                        </p:tgtEl>
                                        <p:attrNameLst>
                                          <p:attrName>style.visibility</p:attrName>
                                        </p:attrNameLst>
                                      </p:cBhvr>
                                      <p:to>
                                        <p:strVal val="visible"/>
                                      </p:to>
                                    </p:set>
                                    <p:animEffect transition="in" filter="wipe(up)">
                                      <p:cBhvr additive="repl">
                                        <p:cTn id="21" dur="500"/>
                                        <p:tgtEl>
                                          <p:spTgt spid="215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idx="1"/>
          </p:nvPr>
        </p:nvSpPr>
        <p:spPr>
          <a:xfrm>
            <a:off x="685800" y="1981200"/>
            <a:ext cx="7999413" cy="4025900"/>
          </a:xfrm>
          <a:ln/>
        </p:spPr>
        <p:txBody>
          <a:bodyPr lIns="0" tIns="0" rIns="0" bIns="0"/>
          <a:lstStyle/>
          <a:p>
            <a:pPr marL="608013" indent="-608013">
              <a:spcBef>
                <a:spcPts val="800"/>
              </a:spcBef>
              <a:buClr>
                <a:srgbClr val="E3E3FF"/>
              </a:buClr>
              <a:buFont typeface="Arial" charset="0"/>
              <a:buAutoNum type="arabicPeriod"/>
              <a:tabLst>
                <a:tab pos="1347788" algn="l"/>
                <a:tab pos="2262188" algn="l"/>
                <a:tab pos="3176588" algn="l"/>
                <a:tab pos="4090988" algn="l"/>
                <a:tab pos="5005388" algn="l"/>
                <a:tab pos="5919788" algn="l"/>
                <a:tab pos="6834188" algn="l"/>
                <a:tab pos="7748588" algn="l"/>
                <a:tab pos="8662988" algn="l"/>
                <a:tab pos="9577388" algn="l"/>
                <a:tab pos="10491788" algn="l"/>
              </a:tabLst>
            </a:pPr>
            <a:r>
              <a:rPr lang="en-GB" sz="3200"/>
              <a:t>Episode depresif ringan</a:t>
            </a:r>
          </a:p>
          <a:p>
            <a:pPr marL="608013" indent="-608013">
              <a:spcBef>
                <a:spcPts val="800"/>
              </a:spcBef>
              <a:buClr>
                <a:srgbClr val="E3E3FF"/>
              </a:buClr>
              <a:buFont typeface="Arial" charset="0"/>
              <a:buAutoNum type="arabicPeriod"/>
              <a:tabLst>
                <a:tab pos="1347788" algn="l"/>
                <a:tab pos="2262188" algn="l"/>
                <a:tab pos="3176588" algn="l"/>
                <a:tab pos="4090988" algn="l"/>
                <a:tab pos="5005388" algn="l"/>
                <a:tab pos="5919788" algn="l"/>
                <a:tab pos="6834188" algn="l"/>
                <a:tab pos="7748588" algn="l"/>
                <a:tab pos="8662988" algn="l"/>
                <a:tab pos="9577388" algn="l"/>
                <a:tab pos="10491788" algn="l"/>
              </a:tabLst>
            </a:pPr>
            <a:r>
              <a:rPr lang="en-GB" sz="3200"/>
              <a:t>Episode depresif sedang</a:t>
            </a:r>
          </a:p>
          <a:p>
            <a:pPr marL="608013" indent="-608013">
              <a:spcBef>
                <a:spcPts val="800"/>
              </a:spcBef>
              <a:buClr>
                <a:srgbClr val="E3E3FF"/>
              </a:buClr>
              <a:buFont typeface="Arial" charset="0"/>
              <a:buAutoNum type="arabicPeriod"/>
              <a:tabLst>
                <a:tab pos="1347788" algn="l"/>
                <a:tab pos="2262188" algn="l"/>
                <a:tab pos="3176588" algn="l"/>
                <a:tab pos="4090988" algn="l"/>
                <a:tab pos="5005388" algn="l"/>
                <a:tab pos="5919788" algn="l"/>
                <a:tab pos="6834188" algn="l"/>
                <a:tab pos="7748588" algn="l"/>
                <a:tab pos="8662988" algn="l"/>
                <a:tab pos="9577388" algn="l"/>
                <a:tab pos="10491788" algn="l"/>
              </a:tabLst>
            </a:pPr>
            <a:r>
              <a:rPr lang="en-GB" sz="3200"/>
              <a:t>Episode depresif berat tanpa gejala psikotik</a:t>
            </a:r>
          </a:p>
          <a:p>
            <a:pPr marL="608013" indent="-608013">
              <a:spcBef>
                <a:spcPts val="800"/>
              </a:spcBef>
              <a:buClr>
                <a:srgbClr val="E3E3FF"/>
              </a:buClr>
              <a:buFont typeface="Arial" charset="0"/>
              <a:buAutoNum type="arabicPeriod"/>
              <a:tabLst>
                <a:tab pos="1347788" algn="l"/>
                <a:tab pos="2262188" algn="l"/>
                <a:tab pos="3176588" algn="l"/>
                <a:tab pos="4090988" algn="l"/>
                <a:tab pos="5005388" algn="l"/>
                <a:tab pos="5919788" algn="l"/>
                <a:tab pos="6834188" algn="l"/>
                <a:tab pos="7748588" algn="l"/>
                <a:tab pos="8662988" algn="l"/>
                <a:tab pos="9577388" algn="l"/>
                <a:tab pos="10491788" algn="l"/>
              </a:tabLst>
            </a:pPr>
            <a:r>
              <a:rPr lang="en-GB" sz="3200"/>
              <a:t>Episode depresif berat dengan gejala psikotik</a:t>
            </a:r>
          </a:p>
        </p:txBody>
      </p:sp>
      <p:sp>
        <p:nvSpPr>
          <p:cNvPr id="22529" name="Rectangle 1"/>
          <p:cNvSpPr>
            <a:spLocks noGrp="1" noChangeArrowheads="1"/>
          </p:cNvSpPr>
          <p:nvPr>
            <p:ph type="title"/>
          </p:nvPr>
        </p:nvSpPr>
        <p:spPr>
          <a:xfrm>
            <a:off x="612775" y="258763"/>
            <a:ext cx="7845425" cy="1054100"/>
          </a:xfrm>
          <a:ln/>
        </p:spPr>
        <p:txBody>
          <a:bodyPr lIns="0" tIns="0" rIns="0" bIns="0"/>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4400" b="1">
                <a:solidFill>
                  <a:srgbClr val="000080"/>
                </a:solidFill>
              </a:rPr>
              <a:t> DIAGNOSIS</a:t>
            </a:r>
          </a:p>
        </p:txBody>
      </p:sp>
      <p:sp>
        <p:nvSpPr>
          <p:cNvPr id="22531" name="AutoShape 3"/>
          <p:cNvSpPr>
            <a:spLocks noChangeArrowheads="1"/>
          </p:cNvSpPr>
          <p:nvPr/>
        </p:nvSpPr>
        <p:spPr bwMode="auto">
          <a:xfrm>
            <a:off x="228600" y="1143000"/>
            <a:ext cx="8686800" cy="685800"/>
          </a:xfrm>
          <a:prstGeom prst="roundRect">
            <a:avLst>
              <a:gd name="adj" fmla="val 231"/>
            </a:avLst>
          </a:prstGeom>
          <a:solidFill>
            <a:srgbClr val="99CCFF"/>
          </a:solidFill>
          <a:ln w="9525">
            <a:noFill/>
            <a:round/>
            <a:headEnd/>
            <a:tailEnd/>
          </a:ln>
          <a:effectLst/>
        </p:spPr>
        <p:txBody>
          <a:bodyPr lIns="90000" tIns="45000" rIns="90000" bIns="45000" anchor="ctr" anchorCtr="1"/>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200">
                <a:solidFill>
                  <a:srgbClr val="000080"/>
                </a:solidFill>
              </a:rPr>
              <a:t>Episode Depresi</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idx="1"/>
          </p:nvPr>
        </p:nvSpPr>
        <p:spPr>
          <a:xfrm>
            <a:off x="685800" y="1981200"/>
            <a:ext cx="7999413" cy="4025900"/>
          </a:xfrm>
          <a:ln/>
        </p:spPr>
        <p:txBody>
          <a:bodyPr lIns="0" tIns="0" rIns="0" bIns="0">
            <a:normAutofit/>
          </a:bodyPr>
          <a:lstStyle/>
          <a:p>
            <a:pP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err="1"/>
              <a:t>Pendahuluan</a:t>
            </a:r>
            <a:endParaRPr lang="en-GB" dirty="0"/>
          </a:p>
          <a:p>
            <a:pPr>
              <a:lnSpc>
                <a:spcPct val="14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err="1"/>
              <a:t>Etiologi</a:t>
            </a:r>
            <a:endParaRPr lang="en-GB" dirty="0"/>
          </a:p>
          <a:p>
            <a:pPr>
              <a:lnSpc>
                <a:spcPct val="14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err="1"/>
              <a:t>Tanda</a:t>
            </a:r>
            <a:r>
              <a:rPr lang="en-GB" dirty="0"/>
              <a:t> </a:t>
            </a:r>
            <a:r>
              <a:rPr lang="en-GB" dirty="0" err="1"/>
              <a:t>dan</a:t>
            </a:r>
            <a:r>
              <a:rPr lang="en-GB" dirty="0"/>
              <a:t> </a:t>
            </a:r>
            <a:r>
              <a:rPr lang="en-GB" dirty="0" err="1"/>
              <a:t>Gejala</a:t>
            </a:r>
            <a:endParaRPr lang="en-GB" dirty="0"/>
          </a:p>
          <a:p>
            <a:pPr>
              <a:lnSpc>
                <a:spcPct val="14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Diagnosis</a:t>
            </a:r>
          </a:p>
          <a:p>
            <a:pPr>
              <a:lnSpc>
                <a:spcPct val="14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err="1"/>
              <a:t>Penatalaksanaan</a:t>
            </a:r>
            <a:endParaRPr lang="en-GB" dirty="0"/>
          </a:p>
          <a:p>
            <a:pPr>
              <a:lnSpc>
                <a:spcPct val="14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err="1"/>
              <a:t>Kesimpulan</a:t>
            </a:r>
            <a:r>
              <a:rPr lang="en-GB" dirty="0"/>
              <a:t> </a:t>
            </a:r>
          </a:p>
        </p:txBody>
      </p:sp>
      <p:sp>
        <p:nvSpPr>
          <p:cNvPr id="5121" name="Rectangle 1"/>
          <p:cNvSpPr>
            <a:spLocks noGrp="1" noChangeArrowheads="1"/>
          </p:cNvSpPr>
          <p:nvPr>
            <p:ph type="title"/>
          </p:nvPr>
        </p:nvSpPr>
        <p:spPr>
          <a:xfrm>
            <a:off x="1600200" y="214313"/>
            <a:ext cx="7543800" cy="1143000"/>
          </a:xfrm>
          <a:ln/>
        </p:spPr>
        <p:txBody>
          <a:bodyPr lIns="0" tIns="0" rIns="0" bIns="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solidFill>
                  <a:schemeClr val="tx1">
                    <a:lumMod val="85000"/>
                    <a:lumOff val="15000"/>
                  </a:schemeClr>
                </a:solidFill>
              </a:rPr>
              <a:t> </a:t>
            </a:r>
            <a:r>
              <a:rPr lang="en-GB" sz="4000" dirty="0">
                <a:solidFill>
                  <a:schemeClr val="tx1">
                    <a:lumMod val="85000"/>
                    <a:lumOff val="15000"/>
                  </a:schemeClr>
                </a:solidFill>
              </a:rPr>
              <a:t>Agenda</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idx="1"/>
          </p:nvPr>
        </p:nvSpPr>
        <p:spPr>
          <a:xfrm>
            <a:off x="914400" y="1524000"/>
            <a:ext cx="8229600" cy="4495800"/>
          </a:xfrm>
          <a:ln/>
        </p:spPr>
        <p:txBody>
          <a:bodyPr>
            <a:normAutofit lnSpcReduction="10000"/>
          </a:bodyPr>
          <a:lstStyle/>
          <a:p>
            <a:pPr>
              <a:lnSpc>
                <a:spcPct val="100000"/>
              </a:lnSpc>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Mengalami suasana perasaaan yang depresif, kehilangan minat dan kegembiraan, mudah lelah dan berkurangnya aktivitas.</a:t>
            </a:r>
          </a:p>
          <a:p>
            <a:pPr>
              <a:lnSpc>
                <a:spcPct val="100000"/>
              </a:lnSpc>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Terdapat tiga variasi episode : ringan, sedang, dan berat.</a:t>
            </a:r>
          </a:p>
          <a:p>
            <a:pPr>
              <a:lnSpc>
                <a:spcPct val="100000"/>
              </a:lnSpc>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Penegakan diagnosis dibutuhkan waktu paling sedikit 2 minggu.</a:t>
            </a:r>
          </a:p>
          <a:p>
            <a:pPr>
              <a:lnSpc>
                <a:spcPct val="100000"/>
              </a:lnSpc>
              <a:spcBef>
                <a:spcPts val="7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Kelompok diagnosis ini hanya untuk episode afektif yang pertama saja.</a:t>
            </a:r>
          </a:p>
        </p:txBody>
      </p:sp>
      <p:sp>
        <p:nvSpPr>
          <p:cNvPr id="23553" name="Rectangle 1"/>
          <p:cNvSpPr>
            <a:spLocks noGrp="1" noChangeArrowheads="1"/>
          </p:cNvSpPr>
          <p:nvPr>
            <p:ph type="title"/>
          </p:nvPr>
        </p:nvSpPr>
        <p:spPr>
          <a:xfrm>
            <a:off x="457200" y="228600"/>
            <a:ext cx="8229600" cy="1143000"/>
          </a:xfrm>
          <a:ln/>
        </p:spPr>
        <p:txBody>
          <a:bodyPr/>
          <a:lstStyle/>
          <a:p>
            <a:pPr marL="1116013" indent="-1116013">
              <a:lnSpc>
                <a:spcPct val="100000"/>
              </a:lnSpc>
              <a:buClr>
                <a:srgbClr val="E3E3FF"/>
              </a:buClr>
              <a:tabLst>
                <a:tab pos="1116013" algn="l"/>
                <a:tab pos="2030413" algn="l"/>
                <a:tab pos="2944813" algn="l"/>
                <a:tab pos="3859213" algn="l"/>
                <a:tab pos="4773613" algn="l"/>
                <a:tab pos="5688013" algn="l"/>
                <a:tab pos="6602413" algn="l"/>
                <a:tab pos="7516813" algn="l"/>
                <a:tab pos="8431213" algn="l"/>
                <a:tab pos="9345613" algn="l"/>
                <a:tab pos="10260013" algn="l"/>
                <a:tab pos="11174413" algn="l"/>
              </a:tabLst>
            </a:pPr>
            <a:r>
              <a:rPr lang="en-GB">
                <a:solidFill>
                  <a:srgbClr val="000080"/>
                </a:solidFill>
              </a:rPr>
              <a:t>PENGERTIAN UMUM</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additive="repl">
                                        <p:cTn id="6" dur="1" fill="hold">
                                          <p:stCondLst>
                                            <p:cond delay="0"/>
                                          </p:stCondLst>
                                        </p:cTn>
                                        <p:tgtEl>
                                          <p:spTgt spid="23553"/>
                                        </p:tgtEl>
                                        <p:attrNameLst>
                                          <p:attrName>style.visibility</p:attrName>
                                        </p:attrNameLst>
                                      </p:cBhvr>
                                      <p:to>
                                        <p:strVal val="visible"/>
                                      </p:to>
                                    </p:set>
                                    <p:animEffect transition="in" filter="wheel(4)">
                                      <p:cBhvr additive="repl">
                                        <p:cTn id="7" dur="2000"/>
                                        <p:tgtEl>
                                          <p:spTgt spid="2355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additive="repl">
                                        <p:cTn id="11" dur="1" fill="hold">
                                          <p:stCondLst>
                                            <p:cond delay="0"/>
                                          </p:stCondLst>
                                        </p:cTn>
                                        <p:tgtEl>
                                          <p:spTgt spid="23554">
                                            <p:txEl>
                                              <p:pRg st="0" end="0"/>
                                            </p:txEl>
                                          </p:spTgt>
                                        </p:tgtEl>
                                        <p:attrNameLst>
                                          <p:attrName>style.visibility</p:attrName>
                                        </p:attrNameLst>
                                      </p:cBhvr>
                                      <p:to>
                                        <p:strVal val="visible"/>
                                      </p:to>
                                    </p:set>
                                    <p:animEffect transition="in" filter="wheel(4)">
                                      <p:cBhvr additive="repl">
                                        <p:cTn id="12" dur="2000"/>
                                        <p:tgtEl>
                                          <p:spTgt spid="2355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additive="repl">
                                        <p:cTn id="16" dur="1" fill="hold">
                                          <p:stCondLst>
                                            <p:cond delay="0"/>
                                          </p:stCondLst>
                                        </p:cTn>
                                        <p:tgtEl>
                                          <p:spTgt spid="23554">
                                            <p:txEl>
                                              <p:pRg st="1" end="1"/>
                                            </p:txEl>
                                          </p:spTgt>
                                        </p:tgtEl>
                                        <p:attrNameLst>
                                          <p:attrName>style.visibility</p:attrName>
                                        </p:attrNameLst>
                                      </p:cBhvr>
                                      <p:to>
                                        <p:strVal val="visible"/>
                                      </p:to>
                                    </p:set>
                                    <p:animEffect transition="in" filter="wheel(4)">
                                      <p:cBhvr additive="repl">
                                        <p:cTn id="17" dur="2000"/>
                                        <p:tgtEl>
                                          <p:spTgt spid="2355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4" fill="hold" nodeType="clickEffect">
                                  <p:stCondLst>
                                    <p:cond delay="0"/>
                                  </p:stCondLst>
                                  <p:childTnLst>
                                    <p:set>
                                      <p:cBhvr additive="repl">
                                        <p:cTn id="21" dur="1" fill="hold">
                                          <p:stCondLst>
                                            <p:cond delay="0"/>
                                          </p:stCondLst>
                                        </p:cTn>
                                        <p:tgtEl>
                                          <p:spTgt spid="23554">
                                            <p:txEl>
                                              <p:pRg st="2" end="2"/>
                                            </p:txEl>
                                          </p:spTgt>
                                        </p:tgtEl>
                                        <p:attrNameLst>
                                          <p:attrName>style.visibility</p:attrName>
                                        </p:attrNameLst>
                                      </p:cBhvr>
                                      <p:to>
                                        <p:strVal val="visible"/>
                                      </p:to>
                                    </p:set>
                                    <p:animEffect transition="in" filter="wheel(4)">
                                      <p:cBhvr additive="repl">
                                        <p:cTn id="22" dur="2000"/>
                                        <p:tgtEl>
                                          <p:spTgt spid="23554">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4" fill="hold" nodeType="clickEffect">
                                  <p:stCondLst>
                                    <p:cond delay="0"/>
                                  </p:stCondLst>
                                  <p:childTnLst>
                                    <p:set>
                                      <p:cBhvr additive="repl">
                                        <p:cTn id="26" dur="1" fill="hold">
                                          <p:stCondLst>
                                            <p:cond delay="0"/>
                                          </p:stCondLst>
                                        </p:cTn>
                                        <p:tgtEl>
                                          <p:spTgt spid="23554">
                                            <p:txEl>
                                              <p:pRg st="3" end="3"/>
                                            </p:txEl>
                                          </p:spTgt>
                                        </p:tgtEl>
                                        <p:attrNameLst>
                                          <p:attrName>style.visibility</p:attrName>
                                        </p:attrNameLst>
                                      </p:cBhvr>
                                      <p:to>
                                        <p:strVal val="visible"/>
                                      </p:to>
                                    </p:set>
                                    <p:animEffect transition="in" filter="wheel(4)">
                                      <p:cBhvr additive="repl">
                                        <p:cTn id="27" dur="2000"/>
                                        <p:tgtEl>
                                          <p:spTgt spid="2355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idx="1"/>
          </p:nvPr>
        </p:nvSpPr>
        <p:spPr>
          <a:xfrm>
            <a:off x="914400" y="1600200"/>
            <a:ext cx="8229600" cy="4495800"/>
          </a:xfrm>
          <a:ln/>
        </p:spPr>
        <p:txBody>
          <a:bodyPr>
            <a:normAutofit fontScale="92500" lnSpcReduction="10000"/>
          </a:bodyPr>
          <a:lstStyle/>
          <a:p>
            <a:pPr marL="608013" indent="-608013">
              <a:lnSpc>
                <a:spcPct val="90000"/>
              </a:lnSpc>
              <a:spcBef>
                <a:spcPts val="600"/>
              </a:spcBef>
              <a:buClr>
                <a:srgbClr val="E3E3FF"/>
              </a:buClr>
              <a:buFont typeface="Arial" charset="0"/>
              <a:buNone/>
              <a:tabLst>
                <a:tab pos="6080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a:t>1.	Episode Depresif Ringan</a:t>
            </a:r>
          </a:p>
          <a:p>
            <a:pPr marL="989013" lvl="1" indent="-531813">
              <a:lnSpc>
                <a:spcPct val="90000"/>
              </a:lnSpc>
              <a:spcBef>
                <a:spcPts val="500"/>
              </a:spcBef>
              <a:buClr>
                <a:srgbClr val="FFFFFF"/>
              </a:buClr>
              <a:buFont typeface="Arial" charset="0"/>
              <a:buNone/>
              <a:tabLst>
                <a:tab pos="6080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a:t>( 1 ) Sekurang-kurangnya dua gejala depresif yang khas (gejala A) :</a:t>
            </a:r>
          </a:p>
          <a:p>
            <a:pPr marL="1371600" lvl="2" indent="-457200">
              <a:lnSpc>
                <a:spcPct val="90000"/>
              </a:lnSpc>
              <a:spcBef>
                <a:spcPts val="450"/>
              </a:spcBef>
              <a:buClr>
                <a:srgbClr val="E3E3FF"/>
              </a:buClr>
              <a:tabLst>
                <a:tab pos="6080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a:t>Perasaan depresif</a:t>
            </a:r>
          </a:p>
          <a:p>
            <a:pPr marL="1371600" lvl="2" indent="-457200">
              <a:lnSpc>
                <a:spcPct val="90000"/>
              </a:lnSpc>
              <a:spcBef>
                <a:spcPts val="450"/>
              </a:spcBef>
              <a:buClr>
                <a:srgbClr val="E3E3FF"/>
              </a:buClr>
              <a:tabLst>
                <a:tab pos="6080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a:t>Kehilangan minat dan kesenangan</a:t>
            </a:r>
          </a:p>
          <a:p>
            <a:pPr marL="1371600" lvl="2" indent="-457200">
              <a:lnSpc>
                <a:spcPct val="90000"/>
              </a:lnSpc>
              <a:spcBef>
                <a:spcPts val="450"/>
              </a:spcBef>
              <a:buClr>
                <a:srgbClr val="E3E3FF"/>
              </a:buClr>
              <a:tabLst>
                <a:tab pos="6080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a:t>Mudah menjadi lelah</a:t>
            </a:r>
          </a:p>
          <a:p>
            <a:pPr marL="989013" lvl="1" indent="-531813">
              <a:lnSpc>
                <a:spcPct val="90000"/>
              </a:lnSpc>
              <a:spcBef>
                <a:spcPts val="500"/>
              </a:spcBef>
              <a:buClr>
                <a:srgbClr val="FFFFFF"/>
              </a:buClr>
              <a:buFont typeface="Arial" charset="0"/>
              <a:buNone/>
              <a:tabLst>
                <a:tab pos="6080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a:t>( 2 ) Sekurang-kurangnya dua dari gejala B :</a:t>
            </a:r>
          </a:p>
          <a:p>
            <a:pPr marL="1371600" lvl="2" indent="-457200">
              <a:lnSpc>
                <a:spcPct val="90000"/>
              </a:lnSpc>
              <a:spcBef>
                <a:spcPts val="450"/>
              </a:spcBef>
              <a:buClr>
                <a:srgbClr val="E3E3FF"/>
              </a:buClr>
              <a:tabLst>
                <a:tab pos="6080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a:t>Konsentrasi dan perhatian berkurang</a:t>
            </a:r>
          </a:p>
          <a:p>
            <a:pPr marL="1371600" lvl="2" indent="-457200">
              <a:lnSpc>
                <a:spcPct val="90000"/>
              </a:lnSpc>
              <a:spcBef>
                <a:spcPts val="450"/>
              </a:spcBef>
              <a:buClr>
                <a:srgbClr val="E3E3FF"/>
              </a:buClr>
              <a:tabLst>
                <a:tab pos="6080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a:t>Harga diri dan kepercayaan diri berkurang</a:t>
            </a:r>
          </a:p>
          <a:p>
            <a:pPr marL="1371600" lvl="2" indent="-457200">
              <a:lnSpc>
                <a:spcPct val="90000"/>
              </a:lnSpc>
              <a:spcBef>
                <a:spcPts val="450"/>
              </a:spcBef>
              <a:buClr>
                <a:srgbClr val="E3E3FF"/>
              </a:buClr>
              <a:tabLst>
                <a:tab pos="6080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a:t>Rasa bersalah dan tak berguna</a:t>
            </a:r>
          </a:p>
          <a:p>
            <a:pPr marL="1371600" lvl="2" indent="-457200">
              <a:lnSpc>
                <a:spcPct val="90000"/>
              </a:lnSpc>
              <a:spcBef>
                <a:spcPts val="450"/>
              </a:spcBef>
              <a:buClr>
                <a:srgbClr val="E3E3FF"/>
              </a:buClr>
              <a:tabLst>
                <a:tab pos="6080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a:t>Masa depan suram dan pesimis</a:t>
            </a:r>
          </a:p>
          <a:p>
            <a:pPr marL="1371600" lvl="2" indent="-457200">
              <a:lnSpc>
                <a:spcPct val="90000"/>
              </a:lnSpc>
              <a:spcBef>
                <a:spcPts val="450"/>
              </a:spcBef>
              <a:buClr>
                <a:srgbClr val="E3E3FF"/>
              </a:buClr>
              <a:tabLst>
                <a:tab pos="6080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a:t>Gagasan atau perbuatan membahayakan diri</a:t>
            </a:r>
          </a:p>
          <a:p>
            <a:pPr marL="1371600" lvl="2" indent="-457200">
              <a:lnSpc>
                <a:spcPct val="90000"/>
              </a:lnSpc>
              <a:spcBef>
                <a:spcPts val="450"/>
              </a:spcBef>
              <a:buClr>
                <a:srgbClr val="E3E3FF"/>
              </a:buClr>
              <a:tabLst>
                <a:tab pos="6080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a:t>Tidur terganggu</a:t>
            </a:r>
          </a:p>
          <a:p>
            <a:pPr marL="1371600" lvl="2" indent="-457200">
              <a:lnSpc>
                <a:spcPct val="90000"/>
              </a:lnSpc>
              <a:spcBef>
                <a:spcPts val="450"/>
              </a:spcBef>
              <a:buClr>
                <a:srgbClr val="E3E3FF"/>
              </a:buClr>
              <a:tabLst>
                <a:tab pos="6080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a:t>Nafsu makan berkurang</a:t>
            </a:r>
          </a:p>
        </p:txBody>
      </p:sp>
      <p:sp>
        <p:nvSpPr>
          <p:cNvPr id="24577" name="Rectangle 1"/>
          <p:cNvSpPr>
            <a:spLocks noGrp="1" noChangeArrowheads="1"/>
          </p:cNvSpPr>
          <p:nvPr>
            <p:ph type="title"/>
          </p:nvPr>
        </p:nvSpPr>
        <p:spPr>
          <a:xfrm>
            <a:off x="457200" y="228600"/>
            <a:ext cx="8229600" cy="1143000"/>
          </a:xfrm>
          <a:ln/>
        </p:spPr>
        <p:txBody>
          <a:bodyPr/>
          <a:lstStyle/>
          <a:p>
            <a:pPr marL="1116013" indent="-1116013">
              <a:lnSpc>
                <a:spcPct val="100000"/>
              </a:lnSpc>
              <a:buClr>
                <a:srgbClr val="E3E3FF"/>
              </a:buClr>
              <a:tabLst>
                <a:tab pos="1116013" algn="l"/>
                <a:tab pos="2030413" algn="l"/>
                <a:tab pos="2944813" algn="l"/>
                <a:tab pos="3859213" algn="l"/>
                <a:tab pos="4773613" algn="l"/>
                <a:tab pos="5688013" algn="l"/>
                <a:tab pos="6602413" algn="l"/>
                <a:tab pos="7516813" algn="l"/>
                <a:tab pos="8431213" algn="l"/>
                <a:tab pos="9345613" algn="l"/>
                <a:tab pos="10260013" algn="l"/>
                <a:tab pos="11174413" algn="l"/>
              </a:tabLst>
            </a:pPr>
            <a:r>
              <a:rPr lang="en-GB" sz="4000">
                <a:solidFill>
                  <a:srgbClr val="000080"/>
                </a:solidFill>
              </a:rPr>
              <a:t>PENGGOLONGAN DIAGNOSIS</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additive="repl">
                                        <p:cTn id="6" dur="1" fill="hold">
                                          <p:stCondLst>
                                            <p:cond delay="0"/>
                                          </p:stCondLst>
                                        </p:cTn>
                                        <p:tgtEl>
                                          <p:spTgt spid="24577"/>
                                        </p:tgtEl>
                                        <p:attrNameLst>
                                          <p:attrName>style.visibility</p:attrName>
                                        </p:attrNameLst>
                                      </p:cBhvr>
                                      <p:to>
                                        <p:strVal val="visible"/>
                                      </p:to>
                                    </p:set>
                                    <p:animEffect transition="in" filter="wheel(4)">
                                      <p:cBhvr additive="repl">
                                        <p:cTn id="7" dur="2000"/>
                                        <p:tgtEl>
                                          <p:spTgt spid="2457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additive="repl">
                                        <p:cTn id="11" dur="1" fill="hold">
                                          <p:stCondLst>
                                            <p:cond delay="0"/>
                                          </p:stCondLst>
                                        </p:cTn>
                                        <p:tgtEl>
                                          <p:spTgt spid="24578">
                                            <p:txEl>
                                              <p:pRg st="0" end="0"/>
                                            </p:txEl>
                                          </p:spTgt>
                                        </p:tgtEl>
                                        <p:attrNameLst>
                                          <p:attrName>style.visibility</p:attrName>
                                        </p:attrNameLst>
                                      </p:cBhvr>
                                      <p:to>
                                        <p:strVal val="visible"/>
                                      </p:to>
                                    </p:set>
                                    <p:anim calcmode="lin" valueType="num">
                                      <p:cBhvr>
                                        <p:cTn id="12" dur="500" fill="hold"/>
                                        <p:tgtEl>
                                          <p:spTgt spid="24578">
                                            <p:txEl>
                                              <p:pRg st="0" end="0"/>
                                            </p:txEl>
                                          </p:spTgt>
                                        </p:tgtEl>
                                        <p:attrNameLst>
                                          <p:attrName>ppt_x</p:attrName>
                                        </p:attrNameLst>
                                      </p:cBhvr>
                                      <p:tavLst>
                                        <p:tav tm="100000">
                                          <p:val>
                                            <p:strVal val="0-#ppt_w/2"/>
                                          </p:val>
                                        </p:tav>
                                        <p:tav tm="100000">
                                          <p:val>
                                            <p:strVal val="#ppt_x"/>
                                          </p:val>
                                        </p:tav>
                                      </p:tavLst>
                                    </p:anim>
                                    <p:anim calcmode="lin" valueType="num">
                                      <p:cBhvr>
                                        <p:cTn id="13" dur="500" fill="hold"/>
                                        <p:tgtEl>
                                          <p:spTgt spid="24578">
                                            <p:txEl>
                                              <p:pRg st="0" end="0"/>
                                            </p:txEl>
                                          </p:spTgt>
                                        </p:tgtEl>
                                        <p:attrNameLst>
                                          <p:attrName>ppt_y</p:attrName>
                                        </p:attrNameLst>
                                      </p:cBhvr>
                                      <p:tavLst>
                                        <p:tav tm="100000">
                                          <p:val>
                                            <p:strVal val="#ppt_y"/>
                                          </p:val>
                                        </p:tav>
                                        <p:tav tm="100000">
                                          <p:val>
                                            <p:strVal val="#ppt_y"/>
                                          </p:val>
                                        </p:tav>
                                      </p:tavLst>
                                    </p:anim>
                                  </p:childTnLst>
                                </p:cTn>
                              </p:par>
                              <p:par>
                                <p:cTn id="14" presetID="2" presetClass="entr" presetSubtype="8" fill="hold" nodeType="withEffect">
                                  <p:stCondLst>
                                    <p:cond delay="0"/>
                                  </p:stCondLst>
                                  <p:childTnLst>
                                    <p:set>
                                      <p:cBhvr additive="repl">
                                        <p:cTn id="15" dur="1" fill="hold">
                                          <p:stCondLst>
                                            <p:cond delay="0"/>
                                          </p:stCondLst>
                                        </p:cTn>
                                        <p:tgtEl>
                                          <p:spTgt spid="24578">
                                            <p:txEl>
                                              <p:pRg st="1" end="1"/>
                                            </p:txEl>
                                          </p:spTgt>
                                        </p:tgtEl>
                                        <p:attrNameLst>
                                          <p:attrName>style.visibility</p:attrName>
                                        </p:attrNameLst>
                                      </p:cBhvr>
                                      <p:to>
                                        <p:strVal val="visible"/>
                                      </p:to>
                                    </p:set>
                                    <p:anim calcmode="lin" valueType="num">
                                      <p:cBhvr>
                                        <p:cTn id="16" dur="500" fill="hold"/>
                                        <p:tgtEl>
                                          <p:spTgt spid="24578">
                                            <p:txEl>
                                              <p:pRg st="1" end="1"/>
                                            </p:txEl>
                                          </p:spTgt>
                                        </p:tgtEl>
                                        <p:attrNameLst>
                                          <p:attrName>ppt_x</p:attrName>
                                        </p:attrNameLst>
                                      </p:cBhvr>
                                      <p:tavLst>
                                        <p:tav tm="100000">
                                          <p:val>
                                            <p:strVal val="0-#ppt_w/2"/>
                                          </p:val>
                                        </p:tav>
                                        <p:tav tm="100000">
                                          <p:val>
                                            <p:strVal val="#ppt_x"/>
                                          </p:val>
                                        </p:tav>
                                      </p:tavLst>
                                    </p:anim>
                                    <p:anim calcmode="lin" valueType="num">
                                      <p:cBhvr>
                                        <p:cTn id="17" dur="500" fill="hold"/>
                                        <p:tgtEl>
                                          <p:spTgt spid="24578">
                                            <p:txEl>
                                              <p:pRg st="1" end="1"/>
                                            </p:txEl>
                                          </p:spTgt>
                                        </p:tgtEl>
                                        <p:attrNameLst>
                                          <p:attrName>ppt_y</p:attrName>
                                        </p:attrNameLst>
                                      </p:cBhvr>
                                      <p:tavLst>
                                        <p:tav tm="100000">
                                          <p:val>
                                            <p:strVal val="#ppt_y"/>
                                          </p:val>
                                        </p:tav>
                                        <p:tav tm="100000">
                                          <p:val>
                                            <p:strVal val="#ppt_y"/>
                                          </p:val>
                                        </p:tav>
                                      </p:tavLst>
                                    </p:anim>
                                  </p:childTnLst>
                                </p:cTn>
                              </p:par>
                              <p:par>
                                <p:cTn id="18" presetID="2" presetClass="entr" presetSubtype="8" fill="hold" nodeType="withEffect">
                                  <p:stCondLst>
                                    <p:cond delay="0"/>
                                  </p:stCondLst>
                                  <p:childTnLst>
                                    <p:set>
                                      <p:cBhvr additive="repl">
                                        <p:cTn id="19" dur="1" fill="hold">
                                          <p:stCondLst>
                                            <p:cond delay="0"/>
                                          </p:stCondLst>
                                        </p:cTn>
                                        <p:tgtEl>
                                          <p:spTgt spid="24578">
                                            <p:txEl>
                                              <p:pRg st="2" end="2"/>
                                            </p:txEl>
                                          </p:spTgt>
                                        </p:tgtEl>
                                        <p:attrNameLst>
                                          <p:attrName>style.visibility</p:attrName>
                                        </p:attrNameLst>
                                      </p:cBhvr>
                                      <p:to>
                                        <p:strVal val="visible"/>
                                      </p:to>
                                    </p:set>
                                    <p:anim calcmode="lin" valueType="num">
                                      <p:cBhvr>
                                        <p:cTn id="20" dur="500" fill="hold"/>
                                        <p:tgtEl>
                                          <p:spTgt spid="24578">
                                            <p:txEl>
                                              <p:pRg st="2" end="2"/>
                                            </p:txEl>
                                          </p:spTgt>
                                        </p:tgtEl>
                                        <p:attrNameLst>
                                          <p:attrName>ppt_x</p:attrName>
                                        </p:attrNameLst>
                                      </p:cBhvr>
                                      <p:tavLst>
                                        <p:tav tm="100000">
                                          <p:val>
                                            <p:strVal val="0-#ppt_w/2"/>
                                          </p:val>
                                        </p:tav>
                                        <p:tav tm="100000">
                                          <p:val>
                                            <p:strVal val="#ppt_x"/>
                                          </p:val>
                                        </p:tav>
                                      </p:tavLst>
                                    </p:anim>
                                    <p:anim calcmode="lin" valueType="num">
                                      <p:cBhvr>
                                        <p:cTn id="21" dur="500" fill="hold"/>
                                        <p:tgtEl>
                                          <p:spTgt spid="24578">
                                            <p:txEl>
                                              <p:pRg st="2" end="2"/>
                                            </p:txEl>
                                          </p:spTgt>
                                        </p:tgtEl>
                                        <p:attrNameLst>
                                          <p:attrName>ppt_y</p:attrName>
                                        </p:attrNameLst>
                                      </p:cBhvr>
                                      <p:tavLst>
                                        <p:tav tm="100000">
                                          <p:val>
                                            <p:strVal val="#ppt_y"/>
                                          </p:val>
                                        </p:tav>
                                        <p:tav tm="100000">
                                          <p:val>
                                            <p:strVal val="#ppt_y"/>
                                          </p:val>
                                        </p:tav>
                                      </p:tavLst>
                                    </p:anim>
                                  </p:childTnLst>
                                </p:cTn>
                              </p:par>
                              <p:par>
                                <p:cTn id="22" presetID="2" presetClass="entr" presetSubtype="8" fill="hold" nodeType="withEffect">
                                  <p:stCondLst>
                                    <p:cond delay="0"/>
                                  </p:stCondLst>
                                  <p:childTnLst>
                                    <p:set>
                                      <p:cBhvr additive="repl">
                                        <p:cTn id="23" dur="1" fill="hold">
                                          <p:stCondLst>
                                            <p:cond delay="0"/>
                                          </p:stCondLst>
                                        </p:cTn>
                                        <p:tgtEl>
                                          <p:spTgt spid="24578">
                                            <p:txEl>
                                              <p:pRg st="3" end="3"/>
                                            </p:txEl>
                                          </p:spTgt>
                                        </p:tgtEl>
                                        <p:attrNameLst>
                                          <p:attrName>style.visibility</p:attrName>
                                        </p:attrNameLst>
                                      </p:cBhvr>
                                      <p:to>
                                        <p:strVal val="visible"/>
                                      </p:to>
                                    </p:set>
                                    <p:anim calcmode="lin" valueType="num">
                                      <p:cBhvr>
                                        <p:cTn id="24" dur="500" fill="hold"/>
                                        <p:tgtEl>
                                          <p:spTgt spid="24578">
                                            <p:txEl>
                                              <p:pRg st="3" end="3"/>
                                            </p:txEl>
                                          </p:spTgt>
                                        </p:tgtEl>
                                        <p:attrNameLst>
                                          <p:attrName>ppt_x</p:attrName>
                                        </p:attrNameLst>
                                      </p:cBhvr>
                                      <p:tavLst>
                                        <p:tav tm="100000">
                                          <p:val>
                                            <p:strVal val="0-#ppt_w/2"/>
                                          </p:val>
                                        </p:tav>
                                        <p:tav tm="100000">
                                          <p:val>
                                            <p:strVal val="#ppt_x"/>
                                          </p:val>
                                        </p:tav>
                                      </p:tavLst>
                                    </p:anim>
                                    <p:anim calcmode="lin" valueType="num">
                                      <p:cBhvr>
                                        <p:cTn id="25" dur="500" fill="hold"/>
                                        <p:tgtEl>
                                          <p:spTgt spid="24578">
                                            <p:txEl>
                                              <p:pRg st="3" end="3"/>
                                            </p:txEl>
                                          </p:spTgt>
                                        </p:tgtEl>
                                        <p:attrNameLst>
                                          <p:attrName>ppt_y</p:attrName>
                                        </p:attrNameLst>
                                      </p:cBhvr>
                                      <p:tavLst>
                                        <p:tav tm="100000">
                                          <p:val>
                                            <p:strVal val="#ppt_y"/>
                                          </p:val>
                                        </p:tav>
                                        <p:tav tm="100000">
                                          <p:val>
                                            <p:strVal val="#ppt_y"/>
                                          </p:val>
                                        </p:tav>
                                      </p:tavLst>
                                    </p:anim>
                                  </p:childTnLst>
                                </p:cTn>
                              </p:par>
                              <p:par>
                                <p:cTn id="26" presetID="2" presetClass="entr" presetSubtype="8" fill="hold" nodeType="withEffect">
                                  <p:stCondLst>
                                    <p:cond delay="0"/>
                                  </p:stCondLst>
                                  <p:childTnLst>
                                    <p:set>
                                      <p:cBhvr additive="repl">
                                        <p:cTn id="27" dur="1" fill="hold">
                                          <p:stCondLst>
                                            <p:cond delay="0"/>
                                          </p:stCondLst>
                                        </p:cTn>
                                        <p:tgtEl>
                                          <p:spTgt spid="24578">
                                            <p:txEl>
                                              <p:pRg st="4" end="4"/>
                                            </p:txEl>
                                          </p:spTgt>
                                        </p:tgtEl>
                                        <p:attrNameLst>
                                          <p:attrName>style.visibility</p:attrName>
                                        </p:attrNameLst>
                                      </p:cBhvr>
                                      <p:to>
                                        <p:strVal val="visible"/>
                                      </p:to>
                                    </p:set>
                                    <p:anim calcmode="lin" valueType="num">
                                      <p:cBhvr>
                                        <p:cTn id="28" dur="500" fill="hold"/>
                                        <p:tgtEl>
                                          <p:spTgt spid="24578">
                                            <p:txEl>
                                              <p:pRg st="4" end="4"/>
                                            </p:txEl>
                                          </p:spTgt>
                                        </p:tgtEl>
                                        <p:attrNameLst>
                                          <p:attrName>ppt_x</p:attrName>
                                        </p:attrNameLst>
                                      </p:cBhvr>
                                      <p:tavLst>
                                        <p:tav tm="100000">
                                          <p:val>
                                            <p:strVal val="0-#ppt_w/2"/>
                                          </p:val>
                                        </p:tav>
                                        <p:tav tm="100000">
                                          <p:val>
                                            <p:strVal val="#ppt_x"/>
                                          </p:val>
                                        </p:tav>
                                      </p:tavLst>
                                    </p:anim>
                                    <p:anim calcmode="lin" valueType="num">
                                      <p:cBhvr>
                                        <p:cTn id="29" dur="500" fill="hold"/>
                                        <p:tgtEl>
                                          <p:spTgt spid="24578">
                                            <p:txEl>
                                              <p:pRg st="4" end="4"/>
                                            </p:txEl>
                                          </p:spTgt>
                                        </p:tgtEl>
                                        <p:attrNameLst>
                                          <p:attrName>ppt_y</p:attrName>
                                        </p:attrNameLst>
                                      </p:cBhvr>
                                      <p:tavLst>
                                        <p:tav tm="100000">
                                          <p:val>
                                            <p:strVal val="#ppt_y"/>
                                          </p:val>
                                        </p:tav>
                                        <p:tav tm="100000">
                                          <p:val>
                                            <p:strVal val="#ppt_y"/>
                                          </p:val>
                                        </p:tav>
                                      </p:tavLst>
                                    </p:anim>
                                  </p:childTnLst>
                                </p:cTn>
                              </p:par>
                              <p:par>
                                <p:cTn id="30" presetID="2" presetClass="entr" presetSubtype="8" fill="hold" nodeType="withEffect">
                                  <p:stCondLst>
                                    <p:cond delay="0"/>
                                  </p:stCondLst>
                                  <p:childTnLst>
                                    <p:set>
                                      <p:cBhvr additive="repl">
                                        <p:cTn id="31" dur="1" fill="hold">
                                          <p:stCondLst>
                                            <p:cond delay="0"/>
                                          </p:stCondLst>
                                        </p:cTn>
                                        <p:tgtEl>
                                          <p:spTgt spid="24578">
                                            <p:txEl>
                                              <p:pRg st="5" end="5"/>
                                            </p:txEl>
                                          </p:spTgt>
                                        </p:tgtEl>
                                        <p:attrNameLst>
                                          <p:attrName>style.visibility</p:attrName>
                                        </p:attrNameLst>
                                      </p:cBhvr>
                                      <p:to>
                                        <p:strVal val="visible"/>
                                      </p:to>
                                    </p:set>
                                    <p:anim calcmode="lin" valueType="num">
                                      <p:cBhvr>
                                        <p:cTn id="32" dur="500" fill="hold"/>
                                        <p:tgtEl>
                                          <p:spTgt spid="24578">
                                            <p:txEl>
                                              <p:pRg st="5" end="5"/>
                                            </p:txEl>
                                          </p:spTgt>
                                        </p:tgtEl>
                                        <p:attrNameLst>
                                          <p:attrName>ppt_x</p:attrName>
                                        </p:attrNameLst>
                                      </p:cBhvr>
                                      <p:tavLst>
                                        <p:tav tm="100000">
                                          <p:val>
                                            <p:strVal val="0-#ppt_w/2"/>
                                          </p:val>
                                        </p:tav>
                                        <p:tav tm="100000">
                                          <p:val>
                                            <p:strVal val="#ppt_x"/>
                                          </p:val>
                                        </p:tav>
                                      </p:tavLst>
                                    </p:anim>
                                    <p:anim calcmode="lin" valueType="num">
                                      <p:cBhvr>
                                        <p:cTn id="33" dur="500" fill="hold"/>
                                        <p:tgtEl>
                                          <p:spTgt spid="24578">
                                            <p:txEl>
                                              <p:pRg st="5" end="5"/>
                                            </p:txEl>
                                          </p:spTgt>
                                        </p:tgtEl>
                                        <p:attrNameLst>
                                          <p:attrName>ppt_y</p:attrName>
                                        </p:attrNameLst>
                                      </p:cBhvr>
                                      <p:tavLst>
                                        <p:tav tm="100000">
                                          <p:val>
                                            <p:strVal val="#ppt_y"/>
                                          </p:val>
                                        </p:tav>
                                        <p:tav tm="100000">
                                          <p:val>
                                            <p:strVal val="#ppt_y"/>
                                          </p:val>
                                        </p:tav>
                                      </p:tavLst>
                                    </p:anim>
                                  </p:childTnLst>
                                </p:cTn>
                              </p:par>
                              <p:par>
                                <p:cTn id="34" presetID="2" presetClass="entr" presetSubtype="8" fill="hold" nodeType="withEffect">
                                  <p:stCondLst>
                                    <p:cond delay="0"/>
                                  </p:stCondLst>
                                  <p:childTnLst>
                                    <p:set>
                                      <p:cBhvr additive="repl">
                                        <p:cTn id="35" dur="1" fill="hold">
                                          <p:stCondLst>
                                            <p:cond delay="0"/>
                                          </p:stCondLst>
                                        </p:cTn>
                                        <p:tgtEl>
                                          <p:spTgt spid="24578">
                                            <p:txEl>
                                              <p:pRg st="6" end="6"/>
                                            </p:txEl>
                                          </p:spTgt>
                                        </p:tgtEl>
                                        <p:attrNameLst>
                                          <p:attrName>style.visibility</p:attrName>
                                        </p:attrNameLst>
                                      </p:cBhvr>
                                      <p:to>
                                        <p:strVal val="visible"/>
                                      </p:to>
                                    </p:set>
                                    <p:anim calcmode="lin" valueType="num">
                                      <p:cBhvr>
                                        <p:cTn id="36" dur="500" fill="hold"/>
                                        <p:tgtEl>
                                          <p:spTgt spid="24578">
                                            <p:txEl>
                                              <p:pRg st="6" end="6"/>
                                            </p:txEl>
                                          </p:spTgt>
                                        </p:tgtEl>
                                        <p:attrNameLst>
                                          <p:attrName>ppt_x</p:attrName>
                                        </p:attrNameLst>
                                      </p:cBhvr>
                                      <p:tavLst>
                                        <p:tav tm="100000">
                                          <p:val>
                                            <p:strVal val="0-#ppt_w/2"/>
                                          </p:val>
                                        </p:tav>
                                        <p:tav tm="100000">
                                          <p:val>
                                            <p:strVal val="#ppt_x"/>
                                          </p:val>
                                        </p:tav>
                                      </p:tavLst>
                                    </p:anim>
                                    <p:anim calcmode="lin" valueType="num">
                                      <p:cBhvr>
                                        <p:cTn id="37" dur="500" fill="hold"/>
                                        <p:tgtEl>
                                          <p:spTgt spid="24578">
                                            <p:txEl>
                                              <p:pRg st="6" end="6"/>
                                            </p:txEl>
                                          </p:spTgt>
                                        </p:tgtEl>
                                        <p:attrNameLst>
                                          <p:attrName>ppt_y</p:attrName>
                                        </p:attrNameLst>
                                      </p:cBhvr>
                                      <p:tavLst>
                                        <p:tav tm="100000">
                                          <p:val>
                                            <p:strVal val="#ppt_y"/>
                                          </p:val>
                                        </p:tav>
                                        <p:tav tm="100000">
                                          <p:val>
                                            <p:strVal val="#ppt_y"/>
                                          </p:val>
                                        </p:tav>
                                      </p:tavLst>
                                    </p:anim>
                                  </p:childTnLst>
                                </p:cTn>
                              </p:par>
                              <p:par>
                                <p:cTn id="38" presetID="2" presetClass="entr" presetSubtype="8" fill="hold" nodeType="withEffect">
                                  <p:stCondLst>
                                    <p:cond delay="0"/>
                                  </p:stCondLst>
                                  <p:childTnLst>
                                    <p:set>
                                      <p:cBhvr additive="repl">
                                        <p:cTn id="39" dur="1" fill="hold">
                                          <p:stCondLst>
                                            <p:cond delay="0"/>
                                          </p:stCondLst>
                                        </p:cTn>
                                        <p:tgtEl>
                                          <p:spTgt spid="24578">
                                            <p:txEl>
                                              <p:pRg st="7" end="7"/>
                                            </p:txEl>
                                          </p:spTgt>
                                        </p:tgtEl>
                                        <p:attrNameLst>
                                          <p:attrName>style.visibility</p:attrName>
                                        </p:attrNameLst>
                                      </p:cBhvr>
                                      <p:to>
                                        <p:strVal val="visible"/>
                                      </p:to>
                                    </p:set>
                                    <p:anim calcmode="lin" valueType="num">
                                      <p:cBhvr>
                                        <p:cTn id="40" dur="500" fill="hold"/>
                                        <p:tgtEl>
                                          <p:spTgt spid="24578">
                                            <p:txEl>
                                              <p:pRg st="7" end="7"/>
                                            </p:txEl>
                                          </p:spTgt>
                                        </p:tgtEl>
                                        <p:attrNameLst>
                                          <p:attrName>ppt_x</p:attrName>
                                        </p:attrNameLst>
                                      </p:cBhvr>
                                      <p:tavLst>
                                        <p:tav tm="100000">
                                          <p:val>
                                            <p:strVal val="0-#ppt_w/2"/>
                                          </p:val>
                                        </p:tav>
                                        <p:tav tm="100000">
                                          <p:val>
                                            <p:strVal val="#ppt_x"/>
                                          </p:val>
                                        </p:tav>
                                      </p:tavLst>
                                    </p:anim>
                                    <p:anim calcmode="lin" valueType="num">
                                      <p:cBhvr>
                                        <p:cTn id="41" dur="500" fill="hold"/>
                                        <p:tgtEl>
                                          <p:spTgt spid="24578">
                                            <p:txEl>
                                              <p:pRg st="7" end="7"/>
                                            </p:txEl>
                                          </p:spTgt>
                                        </p:tgtEl>
                                        <p:attrNameLst>
                                          <p:attrName>ppt_y</p:attrName>
                                        </p:attrNameLst>
                                      </p:cBhvr>
                                      <p:tavLst>
                                        <p:tav tm="100000">
                                          <p:val>
                                            <p:strVal val="#ppt_y"/>
                                          </p:val>
                                        </p:tav>
                                        <p:tav tm="100000">
                                          <p:val>
                                            <p:strVal val="#ppt_y"/>
                                          </p:val>
                                        </p:tav>
                                      </p:tavLst>
                                    </p:anim>
                                  </p:childTnLst>
                                </p:cTn>
                              </p:par>
                              <p:par>
                                <p:cTn id="42" presetID="2" presetClass="entr" presetSubtype="8" fill="hold" nodeType="withEffect">
                                  <p:stCondLst>
                                    <p:cond delay="0"/>
                                  </p:stCondLst>
                                  <p:childTnLst>
                                    <p:set>
                                      <p:cBhvr additive="repl">
                                        <p:cTn id="43" dur="1" fill="hold">
                                          <p:stCondLst>
                                            <p:cond delay="0"/>
                                          </p:stCondLst>
                                        </p:cTn>
                                        <p:tgtEl>
                                          <p:spTgt spid="24578">
                                            <p:txEl>
                                              <p:pRg st="8" end="8"/>
                                            </p:txEl>
                                          </p:spTgt>
                                        </p:tgtEl>
                                        <p:attrNameLst>
                                          <p:attrName>style.visibility</p:attrName>
                                        </p:attrNameLst>
                                      </p:cBhvr>
                                      <p:to>
                                        <p:strVal val="visible"/>
                                      </p:to>
                                    </p:set>
                                    <p:anim calcmode="lin" valueType="num">
                                      <p:cBhvr>
                                        <p:cTn id="44" dur="500" fill="hold"/>
                                        <p:tgtEl>
                                          <p:spTgt spid="24578">
                                            <p:txEl>
                                              <p:pRg st="8" end="8"/>
                                            </p:txEl>
                                          </p:spTgt>
                                        </p:tgtEl>
                                        <p:attrNameLst>
                                          <p:attrName>ppt_x</p:attrName>
                                        </p:attrNameLst>
                                      </p:cBhvr>
                                      <p:tavLst>
                                        <p:tav tm="100000">
                                          <p:val>
                                            <p:strVal val="0-#ppt_w/2"/>
                                          </p:val>
                                        </p:tav>
                                        <p:tav tm="100000">
                                          <p:val>
                                            <p:strVal val="#ppt_x"/>
                                          </p:val>
                                        </p:tav>
                                      </p:tavLst>
                                    </p:anim>
                                    <p:anim calcmode="lin" valueType="num">
                                      <p:cBhvr>
                                        <p:cTn id="45" dur="500" fill="hold"/>
                                        <p:tgtEl>
                                          <p:spTgt spid="24578">
                                            <p:txEl>
                                              <p:pRg st="8" end="8"/>
                                            </p:txEl>
                                          </p:spTgt>
                                        </p:tgtEl>
                                        <p:attrNameLst>
                                          <p:attrName>ppt_y</p:attrName>
                                        </p:attrNameLst>
                                      </p:cBhvr>
                                      <p:tavLst>
                                        <p:tav tm="100000">
                                          <p:val>
                                            <p:strVal val="#ppt_y"/>
                                          </p:val>
                                        </p:tav>
                                        <p:tav tm="100000">
                                          <p:val>
                                            <p:strVal val="#ppt_y"/>
                                          </p:val>
                                        </p:tav>
                                      </p:tavLst>
                                    </p:anim>
                                  </p:childTnLst>
                                </p:cTn>
                              </p:par>
                              <p:par>
                                <p:cTn id="46" presetID="2" presetClass="entr" presetSubtype="8" fill="hold" nodeType="withEffect">
                                  <p:stCondLst>
                                    <p:cond delay="0"/>
                                  </p:stCondLst>
                                  <p:childTnLst>
                                    <p:set>
                                      <p:cBhvr additive="repl">
                                        <p:cTn id="47" dur="1" fill="hold">
                                          <p:stCondLst>
                                            <p:cond delay="0"/>
                                          </p:stCondLst>
                                        </p:cTn>
                                        <p:tgtEl>
                                          <p:spTgt spid="24578">
                                            <p:txEl>
                                              <p:pRg st="9" end="9"/>
                                            </p:txEl>
                                          </p:spTgt>
                                        </p:tgtEl>
                                        <p:attrNameLst>
                                          <p:attrName>style.visibility</p:attrName>
                                        </p:attrNameLst>
                                      </p:cBhvr>
                                      <p:to>
                                        <p:strVal val="visible"/>
                                      </p:to>
                                    </p:set>
                                    <p:anim calcmode="lin" valueType="num">
                                      <p:cBhvr>
                                        <p:cTn id="48" dur="500" fill="hold"/>
                                        <p:tgtEl>
                                          <p:spTgt spid="24578">
                                            <p:txEl>
                                              <p:pRg st="9" end="9"/>
                                            </p:txEl>
                                          </p:spTgt>
                                        </p:tgtEl>
                                        <p:attrNameLst>
                                          <p:attrName>ppt_x</p:attrName>
                                        </p:attrNameLst>
                                      </p:cBhvr>
                                      <p:tavLst>
                                        <p:tav tm="100000">
                                          <p:val>
                                            <p:strVal val="0-#ppt_w/2"/>
                                          </p:val>
                                        </p:tav>
                                        <p:tav tm="100000">
                                          <p:val>
                                            <p:strVal val="#ppt_x"/>
                                          </p:val>
                                        </p:tav>
                                      </p:tavLst>
                                    </p:anim>
                                    <p:anim calcmode="lin" valueType="num">
                                      <p:cBhvr>
                                        <p:cTn id="49" dur="500" fill="hold"/>
                                        <p:tgtEl>
                                          <p:spTgt spid="24578">
                                            <p:txEl>
                                              <p:pRg st="9" end="9"/>
                                            </p:txEl>
                                          </p:spTgt>
                                        </p:tgtEl>
                                        <p:attrNameLst>
                                          <p:attrName>ppt_y</p:attrName>
                                        </p:attrNameLst>
                                      </p:cBhvr>
                                      <p:tavLst>
                                        <p:tav tm="100000">
                                          <p:val>
                                            <p:strVal val="#ppt_y"/>
                                          </p:val>
                                        </p:tav>
                                        <p:tav tm="100000">
                                          <p:val>
                                            <p:strVal val="#ppt_y"/>
                                          </p:val>
                                        </p:tav>
                                      </p:tavLst>
                                    </p:anim>
                                  </p:childTnLst>
                                </p:cTn>
                              </p:par>
                              <p:par>
                                <p:cTn id="50" presetID="2" presetClass="entr" presetSubtype="8" fill="hold" nodeType="withEffect">
                                  <p:stCondLst>
                                    <p:cond delay="0"/>
                                  </p:stCondLst>
                                  <p:childTnLst>
                                    <p:set>
                                      <p:cBhvr additive="repl">
                                        <p:cTn id="51" dur="1" fill="hold">
                                          <p:stCondLst>
                                            <p:cond delay="0"/>
                                          </p:stCondLst>
                                        </p:cTn>
                                        <p:tgtEl>
                                          <p:spTgt spid="24578">
                                            <p:txEl>
                                              <p:pRg st="10" end="10"/>
                                            </p:txEl>
                                          </p:spTgt>
                                        </p:tgtEl>
                                        <p:attrNameLst>
                                          <p:attrName>style.visibility</p:attrName>
                                        </p:attrNameLst>
                                      </p:cBhvr>
                                      <p:to>
                                        <p:strVal val="visible"/>
                                      </p:to>
                                    </p:set>
                                    <p:anim calcmode="lin" valueType="num">
                                      <p:cBhvr>
                                        <p:cTn id="52" dur="500" fill="hold"/>
                                        <p:tgtEl>
                                          <p:spTgt spid="24578">
                                            <p:txEl>
                                              <p:pRg st="10" end="10"/>
                                            </p:txEl>
                                          </p:spTgt>
                                        </p:tgtEl>
                                        <p:attrNameLst>
                                          <p:attrName>ppt_x</p:attrName>
                                        </p:attrNameLst>
                                      </p:cBhvr>
                                      <p:tavLst>
                                        <p:tav tm="100000">
                                          <p:val>
                                            <p:strVal val="0-#ppt_w/2"/>
                                          </p:val>
                                        </p:tav>
                                        <p:tav tm="100000">
                                          <p:val>
                                            <p:strVal val="#ppt_x"/>
                                          </p:val>
                                        </p:tav>
                                      </p:tavLst>
                                    </p:anim>
                                    <p:anim calcmode="lin" valueType="num">
                                      <p:cBhvr>
                                        <p:cTn id="53" dur="500" fill="hold"/>
                                        <p:tgtEl>
                                          <p:spTgt spid="24578">
                                            <p:txEl>
                                              <p:pRg st="10" end="10"/>
                                            </p:txEl>
                                          </p:spTgt>
                                        </p:tgtEl>
                                        <p:attrNameLst>
                                          <p:attrName>ppt_y</p:attrName>
                                        </p:attrNameLst>
                                      </p:cBhvr>
                                      <p:tavLst>
                                        <p:tav tm="100000">
                                          <p:val>
                                            <p:strVal val="#ppt_y"/>
                                          </p:val>
                                        </p:tav>
                                        <p:tav tm="100000">
                                          <p:val>
                                            <p:strVal val="#ppt_y"/>
                                          </p:val>
                                        </p:tav>
                                      </p:tavLst>
                                    </p:anim>
                                  </p:childTnLst>
                                </p:cTn>
                              </p:par>
                              <p:par>
                                <p:cTn id="54" presetID="2" presetClass="entr" presetSubtype="8" fill="hold" nodeType="withEffect">
                                  <p:stCondLst>
                                    <p:cond delay="0"/>
                                  </p:stCondLst>
                                  <p:childTnLst>
                                    <p:set>
                                      <p:cBhvr additive="repl">
                                        <p:cTn id="55" dur="1" fill="hold">
                                          <p:stCondLst>
                                            <p:cond delay="0"/>
                                          </p:stCondLst>
                                        </p:cTn>
                                        <p:tgtEl>
                                          <p:spTgt spid="24578">
                                            <p:txEl>
                                              <p:pRg st="11" end="11"/>
                                            </p:txEl>
                                          </p:spTgt>
                                        </p:tgtEl>
                                        <p:attrNameLst>
                                          <p:attrName>style.visibility</p:attrName>
                                        </p:attrNameLst>
                                      </p:cBhvr>
                                      <p:to>
                                        <p:strVal val="visible"/>
                                      </p:to>
                                    </p:set>
                                    <p:anim calcmode="lin" valueType="num">
                                      <p:cBhvr>
                                        <p:cTn id="56" dur="500" fill="hold"/>
                                        <p:tgtEl>
                                          <p:spTgt spid="24578">
                                            <p:txEl>
                                              <p:pRg st="11" end="11"/>
                                            </p:txEl>
                                          </p:spTgt>
                                        </p:tgtEl>
                                        <p:attrNameLst>
                                          <p:attrName>ppt_x</p:attrName>
                                        </p:attrNameLst>
                                      </p:cBhvr>
                                      <p:tavLst>
                                        <p:tav tm="100000">
                                          <p:val>
                                            <p:strVal val="0-#ppt_w/2"/>
                                          </p:val>
                                        </p:tav>
                                        <p:tav tm="100000">
                                          <p:val>
                                            <p:strVal val="#ppt_x"/>
                                          </p:val>
                                        </p:tav>
                                      </p:tavLst>
                                    </p:anim>
                                    <p:anim calcmode="lin" valueType="num">
                                      <p:cBhvr>
                                        <p:cTn id="57" dur="500" fill="hold"/>
                                        <p:tgtEl>
                                          <p:spTgt spid="24578">
                                            <p:txEl>
                                              <p:pRg st="11" end="11"/>
                                            </p:txEl>
                                          </p:spTgt>
                                        </p:tgtEl>
                                        <p:attrNameLst>
                                          <p:attrName>ppt_y</p:attrName>
                                        </p:attrNameLst>
                                      </p:cBhvr>
                                      <p:tavLst>
                                        <p:tav tm="100000">
                                          <p:val>
                                            <p:strVal val="#ppt_y"/>
                                          </p:val>
                                        </p:tav>
                                        <p:tav tm="100000">
                                          <p:val>
                                            <p:strVal val="#ppt_y"/>
                                          </p:val>
                                        </p:tav>
                                      </p:tavLst>
                                    </p:anim>
                                  </p:childTnLst>
                                </p:cTn>
                              </p:par>
                              <p:par>
                                <p:cTn id="58" presetID="2" presetClass="entr" presetSubtype="8" fill="hold" nodeType="withEffect">
                                  <p:stCondLst>
                                    <p:cond delay="0"/>
                                  </p:stCondLst>
                                  <p:childTnLst>
                                    <p:set>
                                      <p:cBhvr additive="repl">
                                        <p:cTn id="59" dur="1" fill="hold">
                                          <p:stCondLst>
                                            <p:cond delay="0"/>
                                          </p:stCondLst>
                                        </p:cTn>
                                        <p:tgtEl>
                                          <p:spTgt spid="24578">
                                            <p:txEl>
                                              <p:pRg st="12" end="12"/>
                                            </p:txEl>
                                          </p:spTgt>
                                        </p:tgtEl>
                                        <p:attrNameLst>
                                          <p:attrName>style.visibility</p:attrName>
                                        </p:attrNameLst>
                                      </p:cBhvr>
                                      <p:to>
                                        <p:strVal val="visible"/>
                                      </p:to>
                                    </p:set>
                                    <p:anim calcmode="lin" valueType="num">
                                      <p:cBhvr>
                                        <p:cTn id="60" dur="500" fill="hold"/>
                                        <p:tgtEl>
                                          <p:spTgt spid="24578">
                                            <p:txEl>
                                              <p:pRg st="12" end="12"/>
                                            </p:txEl>
                                          </p:spTgt>
                                        </p:tgtEl>
                                        <p:attrNameLst>
                                          <p:attrName>ppt_x</p:attrName>
                                        </p:attrNameLst>
                                      </p:cBhvr>
                                      <p:tavLst>
                                        <p:tav tm="100000">
                                          <p:val>
                                            <p:strVal val="0-#ppt_w/2"/>
                                          </p:val>
                                        </p:tav>
                                        <p:tav tm="100000">
                                          <p:val>
                                            <p:strVal val="#ppt_x"/>
                                          </p:val>
                                        </p:tav>
                                      </p:tavLst>
                                    </p:anim>
                                    <p:anim calcmode="lin" valueType="num">
                                      <p:cBhvr>
                                        <p:cTn id="61" dur="500" fill="hold"/>
                                        <p:tgtEl>
                                          <p:spTgt spid="24578">
                                            <p:txEl>
                                              <p:pRg st="12" end="12"/>
                                            </p:txEl>
                                          </p:spTgt>
                                        </p:tgtEl>
                                        <p:attrNameLst>
                                          <p:attrName>ppt_y</p:attrName>
                                        </p:attrNameLst>
                                      </p:cBhvr>
                                      <p:tavLst>
                                        <p:tav tm="10000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Grp="1" noChangeArrowheads="1"/>
          </p:cNvSpPr>
          <p:nvPr>
            <p:ph idx="1"/>
          </p:nvPr>
        </p:nvSpPr>
        <p:spPr>
          <a:xfrm>
            <a:off x="457200" y="1143000"/>
            <a:ext cx="8229600" cy="5257800"/>
          </a:xfrm>
          <a:ln/>
        </p:spPr>
        <p:txBody>
          <a:bodyPr/>
          <a:lstStyle/>
          <a:p>
            <a:pPr marL="989013" lvl="1" indent="-531813">
              <a:lnSpc>
                <a:spcPct val="100000"/>
              </a:lnSpc>
              <a:spcBef>
                <a:spcPts val="700"/>
              </a:spcBef>
              <a:buClr>
                <a:srgbClr val="FFFFFF"/>
              </a:buClr>
              <a:buFont typeface="Arial" charset="0"/>
              <a:buNone/>
              <a:tabLst>
                <a:tab pos="989013" algn="l"/>
                <a:tab pos="1825625" algn="l"/>
                <a:tab pos="2740025" algn="l"/>
                <a:tab pos="3654425" algn="l"/>
                <a:tab pos="4568825" algn="l"/>
                <a:tab pos="5483225" algn="l"/>
                <a:tab pos="6397625" algn="l"/>
                <a:tab pos="7312025" algn="l"/>
                <a:tab pos="8226425" algn="l"/>
                <a:tab pos="9140825" algn="l"/>
                <a:tab pos="10055225" algn="l"/>
              </a:tabLst>
            </a:pPr>
            <a:r>
              <a:rPr lang="en-GB"/>
              <a:t>(3)	Telah berlangsung paling sedikit dua minggu</a:t>
            </a:r>
          </a:p>
          <a:p>
            <a:pPr marL="989013" lvl="1" indent="-531813">
              <a:lnSpc>
                <a:spcPct val="100000"/>
              </a:lnSpc>
              <a:spcBef>
                <a:spcPts val="700"/>
              </a:spcBef>
              <a:buClr>
                <a:srgbClr val="FFFFFF"/>
              </a:buClr>
              <a:buFont typeface="Arial" charset="0"/>
              <a:buNone/>
              <a:tabLst>
                <a:tab pos="989013" algn="l"/>
                <a:tab pos="1825625" algn="l"/>
                <a:tab pos="2740025" algn="l"/>
                <a:tab pos="3654425" algn="l"/>
                <a:tab pos="4568825" algn="l"/>
                <a:tab pos="5483225" algn="l"/>
                <a:tab pos="6397625" algn="l"/>
                <a:tab pos="7312025" algn="l"/>
                <a:tab pos="8226425" algn="l"/>
                <a:tab pos="9140825" algn="l"/>
                <a:tab pos="10055225" algn="l"/>
              </a:tabLst>
            </a:pPr>
            <a:r>
              <a:rPr lang="en-GB"/>
              <a:t>(4)	Tidak boleh ada gejala yang berat</a:t>
            </a:r>
          </a:p>
          <a:p>
            <a:pPr marL="989013" lvl="1" indent="-531813">
              <a:lnSpc>
                <a:spcPct val="100000"/>
              </a:lnSpc>
              <a:spcBef>
                <a:spcPts val="700"/>
              </a:spcBef>
              <a:buClr>
                <a:srgbClr val="FFFFFF"/>
              </a:buClr>
              <a:buFont typeface="Arial" charset="0"/>
              <a:buNone/>
              <a:tabLst>
                <a:tab pos="989013" algn="l"/>
                <a:tab pos="1825625" algn="l"/>
                <a:tab pos="2740025" algn="l"/>
                <a:tab pos="3654425" algn="l"/>
                <a:tab pos="4568825" algn="l"/>
                <a:tab pos="5483225" algn="l"/>
                <a:tab pos="6397625" algn="l"/>
                <a:tab pos="7312025" algn="l"/>
                <a:tab pos="8226425" algn="l"/>
                <a:tab pos="9140825" algn="l"/>
                <a:tab pos="10055225" algn="l"/>
              </a:tabLst>
            </a:pPr>
            <a:r>
              <a:rPr lang="en-GB"/>
              <a:t>(5) Masih dapat meneruskan pekerjaan dan kegiatan sosial.</a:t>
            </a:r>
          </a:p>
          <a:p>
            <a:pPr marL="608013" indent="-608013">
              <a:lnSpc>
                <a:spcPct val="100000"/>
              </a:lnSpc>
              <a:spcBef>
                <a:spcPts val="800"/>
              </a:spcBef>
              <a:buClr>
                <a:srgbClr val="E3E3FF"/>
              </a:buClr>
              <a:buFont typeface="Arial" charset="0"/>
              <a:buNone/>
              <a:tabLst>
                <a:tab pos="989013" algn="l"/>
                <a:tab pos="1825625" algn="l"/>
                <a:tab pos="2740025" algn="l"/>
                <a:tab pos="3654425" algn="l"/>
                <a:tab pos="4568825" algn="l"/>
                <a:tab pos="5483225" algn="l"/>
                <a:tab pos="6397625" algn="l"/>
                <a:tab pos="7312025" algn="l"/>
                <a:tab pos="8226425" algn="l"/>
                <a:tab pos="9140825" algn="l"/>
                <a:tab pos="10055225" algn="l"/>
              </a:tabLst>
            </a:pPr>
            <a:r>
              <a:rPr lang="en-GB"/>
              <a:t>2. Episode Depresif Sedang</a:t>
            </a:r>
          </a:p>
          <a:p>
            <a:pPr marL="989013" lvl="1" indent="-531813">
              <a:lnSpc>
                <a:spcPct val="100000"/>
              </a:lnSpc>
              <a:spcBef>
                <a:spcPts val="700"/>
              </a:spcBef>
              <a:buClr>
                <a:srgbClr val="FFFFFF"/>
              </a:buClr>
              <a:buFont typeface="Arial" charset="0"/>
              <a:buNone/>
              <a:tabLst>
                <a:tab pos="989013" algn="l"/>
                <a:tab pos="1825625" algn="l"/>
                <a:tab pos="2740025" algn="l"/>
                <a:tab pos="3654425" algn="l"/>
                <a:tab pos="4568825" algn="l"/>
                <a:tab pos="5483225" algn="l"/>
                <a:tab pos="6397625" algn="l"/>
                <a:tab pos="7312025" algn="l"/>
                <a:tab pos="8226425" algn="l"/>
                <a:tab pos="9140825" algn="l"/>
                <a:tab pos="10055225" algn="l"/>
              </a:tabLst>
            </a:pPr>
            <a:r>
              <a:rPr lang="en-GB"/>
              <a:t>(1) Paling sedikit dua dari gejala A</a:t>
            </a:r>
          </a:p>
          <a:p>
            <a:pPr marL="989013" lvl="1" indent="-531813">
              <a:lnSpc>
                <a:spcPct val="100000"/>
              </a:lnSpc>
              <a:spcBef>
                <a:spcPts val="700"/>
              </a:spcBef>
              <a:buClr>
                <a:srgbClr val="FFFFFF"/>
              </a:buClr>
              <a:buFont typeface="Arial" charset="0"/>
              <a:buNone/>
              <a:tabLst>
                <a:tab pos="989013" algn="l"/>
                <a:tab pos="1825625" algn="l"/>
                <a:tab pos="2740025" algn="l"/>
                <a:tab pos="3654425" algn="l"/>
                <a:tab pos="4568825" algn="l"/>
                <a:tab pos="5483225" algn="l"/>
                <a:tab pos="6397625" algn="l"/>
                <a:tab pos="7312025" algn="l"/>
                <a:tab pos="8226425" algn="l"/>
                <a:tab pos="9140825" algn="l"/>
                <a:tab pos="10055225" algn="l"/>
              </a:tabLst>
            </a:pPr>
            <a:r>
              <a:rPr lang="en-GB"/>
              <a:t>(2) Paling sedikit tiga dari gejala B</a:t>
            </a:r>
          </a:p>
          <a:p>
            <a:pPr marL="989013" lvl="1" indent="-531813">
              <a:lnSpc>
                <a:spcPct val="100000"/>
              </a:lnSpc>
              <a:spcBef>
                <a:spcPts val="700"/>
              </a:spcBef>
              <a:buClr>
                <a:srgbClr val="FFFFFF"/>
              </a:buClr>
              <a:buFont typeface="Arial" charset="0"/>
              <a:buNone/>
              <a:tabLst>
                <a:tab pos="989013" algn="l"/>
                <a:tab pos="1825625" algn="l"/>
                <a:tab pos="2740025" algn="l"/>
                <a:tab pos="3654425" algn="l"/>
                <a:tab pos="4568825" algn="l"/>
                <a:tab pos="5483225" algn="l"/>
                <a:tab pos="6397625" algn="l"/>
                <a:tab pos="7312025" algn="l"/>
                <a:tab pos="8226425" algn="l"/>
                <a:tab pos="9140825" algn="l"/>
                <a:tab pos="10055225" algn="l"/>
              </a:tabLst>
            </a:pPr>
            <a:r>
              <a:rPr lang="en-GB"/>
              <a:t>(3) Paling sedikit dua minggu</a:t>
            </a:r>
          </a:p>
          <a:p>
            <a:pPr marL="989013" lvl="1" indent="-531813">
              <a:lnSpc>
                <a:spcPct val="100000"/>
              </a:lnSpc>
              <a:spcBef>
                <a:spcPts val="700"/>
              </a:spcBef>
              <a:buClr>
                <a:srgbClr val="FFFFFF"/>
              </a:buClr>
              <a:buFont typeface="Arial" charset="0"/>
              <a:buNone/>
              <a:tabLst>
                <a:tab pos="989013" algn="l"/>
                <a:tab pos="1825625" algn="l"/>
                <a:tab pos="2740025" algn="l"/>
                <a:tab pos="3654425" algn="l"/>
                <a:tab pos="4568825" algn="l"/>
                <a:tab pos="5483225" algn="l"/>
                <a:tab pos="6397625" algn="l"/>
                <a:tab pos="7312025" algn="l"/>
                <a:tab pos="8226425" algn="l"/>
                <a:tab pos="9140825" algn="l"/>
                <a:tab pos="10055225" algn="l"/>
              </a:tabLst>
            </a:pPr>
            <a:r>
              <a:rPr lang="en-GB"/>
              <a:t>(4) Mengalami kesulitan dalam pekerjaan dan kegiatan sosial</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additive="repl">
                                        <p:cTn id="6" dur="1" fill="hold">
                                          <p:stCondLst>
                                            <p:cond delay="0"/>
                                          </p:stCondLst>
                                        </p:cTn>
                                        <p:tgtEl>
                                          <p:spTgt spid="25601">
                                            <p:txEl>
                                              <p:pRg st="0" end="0"/>
                                            </p:txEl>
                                          </p:spTgt>
                                        </p:tgtEl>
                                        <p:attrNameLst>
                                          <p:attrName>style.visibility</p:attrName>
                                        </p:attrNameLst>
                                      </p:cBhvr>
                                      <p:to>
                                        <p:strVal val="visible"/>
                                      </p:to>
                                    </p:set>
                                    <p:anim calcmode="lin" valueType="num">
                                      <p:cBhvr>
                                        <p:cTn id="7" dur="500" fill="hold"/>
                                        <p:tgtEl>
                                          <p:spTgt spid="25601">
                                            <p:txEl>
                                              <p:pRg st="0" end="0"/>
                                            </p:txEl>
                                          </p:spTgt>
                                        </p:tgtEl>
                                        <p:attrNameLst>
                                          <p:attrName>ppt_x</p:attrName>
                                        </p:attrNameLst>
                                      </p:cBhvr>
                                      <p:tavLst>
                                        <p:tav tm="100000">
                                          <p:val>
                                            <p:strVal val="0-#ppt_w/2"/>
                                          </p:val>
                                        </p:tav>
                                        <p:tav tm="100000">
                                          <p:val>
                                            <p:strVal val="#ppt_x"/>
                                          </p:val>
                                        </p:tav>
                                      </p:tavLst>
                                    </p:anim>
                                    <p:anim calcmode="lin" valueType="num">
                                      <p:cBhvr>
                                        <p:cTn id="8" dur="500" fill="hold"/>
                                        <p:tgtEl>
                                          <p:spTgt spid="25601">
                                            <p:txEl>
                                              <p:pRg st="0" end="0"/>
                                            </p:txEl>
                                          </p:spTgt>
                                        </p:tgtEl>
                                        <p:attrNameLst>
                                          <p:attrName>ppt_y</p:attrName>
                                        </p:attrNameLst>
                                      </p:cBhvr>
                                      <p:tavLst>
                                        <p:tav tm="100000">
                                          <p:val>
                                            <p:strVal val="#ppt_y"/>
                                          </p:val>
                                        </p:tav>
                                        <p:tav tm="100000">
                                          <p:val>
                                            <p:strVal val="#ppt_y"/>
                                          </p:val>
                                        </p:tav>
                                      </p:tavLst>
                                    </p:anim>
                                  </p:childTnLst>
                                </p:cTn>
                              </p:par>
                              <p:par>
                                <p:cTn id="9" presetID="2" presetClass="entr" presetSubtype="8" fill="hold" nodeType="withEffect">
                                  <p:stCondLst>
                                    <p:cond delay="0"/>
                                  </p:stCondLst>
                                  <p:childTnLst>
                                    <p:set>
                                      <p:cBhvr additive="repl">
                                        <p:cTn id="10" dur="1" fill="hold">
                                          <p:stCondLst>
                                            <p:cond delay="0"/>
                                          </p:stCondLst>
                                        </p:cTn>
                                        <p:tgtEl>
                                          <p:spTgt spid="25601">
                                            <p:txEl>
                                              <p:pRg st="1" end="1"/>
                                            </p:txEl>
                                          </p:spTgt>
                                        </p:tgtEl>
                                        <p:attrNameLst>
                                          <p:attrName>style.visibility</p:attrName>
                                        </p:attrNameLst>
                                      </p:cBhvr>
                                      <p:to>
                                        <p:strVal val="visible"/>
                                      </p:to>
                                    </p:set>
                                    <p:anim calcmode="lin" valueType="num">
                                      <p:cBhvr>
                                        <p:cTn id="11" dur="500" fill="hold"/>
                                        <p:tgtEl>
                                          <p:spTgt spid="25601">
                                            <p:txEl>
                                              <p:pRg st="1" end="1"/>
                                            </p:txEl>
                                          </p:spTgt>
                                        </p:tgtEl>
                                        <p:attrNameLst>
                                          <p:attrName>ppt_x</p:attrName>
                                        </p:attrNameLst>
                                      </p:cBhvr>
                                      <p:tavLst>
                                        <p:tav tm="100000">
                                          <p:val>
                                            <p:strVal val="0-#ppt_w/2"/>
                                          </p:val>
                                        </p:tav>
                                        <p:tav tm="100000">
                                          <p:val>
                                            <p:strVal val="#ppt_x"/>
                                          </p:val>
                                        </p:tav>
                                      </p:tavLst>
                                    </p:anim>
                                    <p:anim calcmode="lin" valueType="num">
                                      <p:cBhvr>
                                        <p:cTn id="12" dur="500" fill="hold"/>
                                        <p:tgtEl>
                                          <p:spTgt spid="25601">
                                            <p:txEl>
                                              <p:pRg st="1" end="1"/>
                                            </p:txEl>
                                          </p:spTgt>
                                        </p:tgtEl>
                                        <p:attrNameLst>
                                          <p:attrName>ppt_y</p:attrName>
                                        </p:attrNameLst>
                                      </p:cBhvr>
                                      <p:tavLst>
                                        <p:tav tm="100000">
                                          <p:val>
                                            <p:strVal val="#ppt_y"/>
                                          </p:val>
                                        </p:tav>
                                        <p:tav tm="100000">
                                          <p:val>
                                            <p:strVal val="#ppt_y"/>
                                          </p:val>
                                        </p:tav>
                                      </p:tavLst>
                                    </p:anim>
                                  </p:childTnLst>
                                </p:cTn>
                              </p:par>
                              <p:par>
                                <p:cTn id="13" presetID="2" presetClass="entr" presetSubtype="8" fill="hold" nodeType="withEffect">
                                  <p:stCondLst>
                                    <p:cond delay="0"/>
                                  </p:stCondLst>
                                  <p:childTnLst>
                                    <p:set>
                                      <p:cBhvr additive="repl">
                                        <p:cTn id="14" dur="1" fill="hold">
                                          <p:stCondLst>
                                            <p:cond delay="0"/>
                                          </p:stCondLst>
                                        </p:cTn>
                                        <p:tgtEl>
                                          <p:spTgt spid="25601">
                                            <p:txEl>
                                              <p:pRg st="2" end="2"/>
                                            </p:txEl>
                                          </p:spTgt>
                                        </p:tgtEl>
                                        <p:attrNameLst>
                                          <p:attrName>style.visibility</p:attrName>
                                        </p:attrNameLst>
                                      </p:cBhvr>
                                      <p:to>
                                        <p:strVal val="visible"/>
                                      </p:to>
                                    </p:set>
                                    <p:anim calcmode="lin" valueType="num">
                                      <p:cBhvr>
                                        <p:cTn id="15" dur="500" fill="hold"/>
                                        <p:tgtEl>
                                          <p:spTgt spid="25601">
                                            <p:txEl>
                                              <p:pRg st="2" end="2"/>
                                            </p:txEl>
                                          </p:spTgt>
                                        </p:tgtEl>
                                        <p:attrNameLst>
                                          <p:attrName>ppt_x</p:attrName>
                                        </p:attrNameLst>
                                      </p:cBhvr>
                                      <p:tavLst>
                                        <p:tav tm="100000">
                                          <p:val>
                                            <p:strVal val="0-#ppt_w/2"/>
                                          </p:val>
                                        </p:tav>
                                        <p:tav tm="100000">
                                          <p:val>
                                            <p:strVal val="#ppt_x"/>
                                          </p:val>
                                        </p:tav>
                                      </p:tavLst>
                                    </p:anim>
                                    <p:anim calcmode="lin" valueType="num">
                                      <p:cBhvr>
                                        <p:cTn id="16" dur="500" fill="hold"/>
                                        <p:tgtEl>
                                          <p:spTgt spid="25601">
                                            <p:txEl>
                                              <p:pRg st="2" end="2"/>
                                            </p:txEl>
                                          </p:spTgt>
                                        </p:tgtEl>
                                        <p:attrNameLst>
                                          <p:attrName>ppt_y</p:attrName>
                                        </p:attrNameLst>
                                      </p:cBhvr>
                                      <p:tavLst>
                                        <p:tav tm="10000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additive="repl">
                                        <p:cTn id="20" dur="1" fill="hold">
                                          <p:stCondLst>
                                            <p:cond delay="0"/>
                                          </p:stCondLst>
                                        </p:cTn>
                                        <p:tgtEl>
                                          <p:spTgt spid="25601">
                                            <p:txEl>
                                              <p:pRg st="3" end="3"/>
                                            </p:txEl>
                                          </p:spTgt>
                                        </p:tgtEl>
                                        <p:attrNameLst>
                                          <p:attrName>style.visibility</p:attrName>
                                        </p:attrNameLst>
                                      </p:cBhvr>
                                      <p:to>
                                        <p:strVal val="visible"/>
                                      </p:to>
                                    </p:set>
                                    <p:anim calcmode="lin" valueType="num">
                                      <p:cBhvr>
                                        <p:cTn id="21" dur="500" fill="hold"/>
                                        <p:tgtEl>
                                          <p:spTgt spid="25601">
                                            <p:txEl>
                                              <p:pRg st="3" end="3"/>
                                            </p:txEl>
                                          </p:spTgt>
                                        </p:tgtEl>
                                        <p:attrNameLst>
                                          <p:attrName>ppt_x</p:attrName>
                                        </p:attrNameLst>
                                      </p:cBhvr>
                                      <p:tavLst>
                                        <p:tav tm="100000">
                                          <p:val>
                                            <p:strVal val="0-#ppt_w/2"/>
                                          </p:val>
                                        </p:tav>
                                        <p:tav tm="100000">
                                          <p:val>
                                            <p:strVal val="#ppt_x"/>
                                          </p:val>
                                        </p:tav>
                                      </p:tavLst>
                                    </p:anim>
                                    <p:anim calcmode="lin" valueType="num">
                                      <p:cBhvr>
                                        <p:cTn id="22" dur="500" fill="hold"/>
                                        <p:tgtEl>
                                          <p:spTgt spid="25601">
                                            <p:txEl>
                                              <p:pRg st="3" end="3"/>
                                            </p:txEl>
                                          </p:spTgt>
                                        </p:tgtEl>
                                        <p:attrNameLst>
                                          <p:attrName>ppt_y</p:attrName>
                                        </p:attrNameLst>
                                      </p:cBhvr>
                                      <p:tavLst>
                                        <p:tav tm="100000">
                                          <p:val>
                                            <p:strVal val="#ppt_y"/>
                                          </p:val>
                                        </p:tav>
                                        <p:tav tm="100000">
                                          <p:val>
                                            <p:strVal val="#ppt_y"/>
                                          </p:val>
                                        </p:tav>
                                      </p:tavLst>
                                    </p:anim>
                                  </p:childTnLst>
                                </p:cTn>
                              </p:par>
                              <p:par>
                                <p:cTn id="23" presetID="2" presetClass="entr" presetSubtype="8" fill="hold" nodeType="withEffect">
                                  <p:stCondLst>
                                    <p:cond delay="0"/>
                                  </p:stCondLst>
                                  <p:childTnLst>
                                    <p:set>
                                      <p:cBhvr additive="repl">
                                        <p:cTn id="24" dur="1" fill="hold">
                                          <p:stCondLst>
                                            <p:cond delay="0"/>
                                          </p:stCondLst>
                                        </p:cTn>
                                        <p:tgtEl>
                                          <p:spTgt spid="25601">
                                            <p:txEl>
                                              <p:pRg st="4" end="4"/>
                                            </p:txEl>
                                          </p:spTgt>
                                        </p:tgtEl>
                                        <p:attrNameLst>
                                          <p:attrName>style.visibility</p:attrName>
                                        </p:attrNameLst>
                                      </p:cBhvr>
                                      <p:to>
                                        <p:strVal val="visible"/>
                                      </p:to>
                                    </p:set>
                                    <p:anim calcmode="lin" valueType="num">
                                      <p:cBhvr>
                                        <p:cTn id="25" dur="500" fill="hold"/>
                                        <p:tgtEl>
                                          <p:spTgt spid="25601">
                                            <p:txEl>
                                              <p:pRg st="4" end="4"/>
                                            </p:txEl>
                                          </p:spTgt>
                                        </p:tgtEl>
                                        <p:attrNameLst>
                                          <p:attrName>ppt_x</p:attrName>
                                        </p:attrNameLst>
                                      </p:cBhvr>
                                      <p:tavLst>
                                        <p:tav tm="100000">
                                          <p:val>
                                            <p:strVal val="0-#ppt_w/2"/>
                                          </p:val>
                                        </p:tav>
                                        <p:tav tm="100000">
                                          <p:val>
                                            <p:strVal val="#ppt_x"/>
                                          </p:val>
                                        </p:tav>
                                      </p:tavLst>
                                    </p:anim>
                                    <p:anim calcmode="lin" valueType="num">
                                      <p:cBhvr>
                                        <p:cTn id="26" dur="500" fill="hold"/>
                                        <p:tgtEl>
                                          <p:spTgt spid="25601">
                                            <p:txEl>
                                              <p:pRg st="4" end="4"/>
                                            </p:txEl>
                                          </p:spTgt>
                                        </p:tgtEl>
                                        <p:attrNameLst>
                                          <p:attrName>ppt_y</p:attrName>
                                        </p:attrNameLst>
                                      </p:cBhvr>
                                      <p:tavLst>
                                        <p:tav tm="100000">
                                          <p:val>
                                            <p:strVal val="#ppt_y"/>
                                          </p:val>
                                        </p:tav>
                                        <p:tav tm="100000">
                                          <p:val>
                                            <p:strVal val="#ppt_y"/>
                                          </p:val>
                                        </p:tav>
                                      </p:tavLst>
                                    </p:anim>
                                  </p:childTnLst>
                                </p:cTn>
                              </p:par>
                              <p:par>
                                <p:cTn id="27" presetID="2" presetClass="entr" presetSubtype="8" fill="hold" nodeType="withEffect">
                                  <p:stCondLst>
                                    <p:cond delay="0"/>
                                  </p:stCondLst>
                                  <p:childTnLst>
                                    <p:set>
                                      <p:cBhvr additive="repl">
                                        <p:cTn id="28" dur="1" fill="hold">
                                          <p:stCondLst>
                                            <p:cond delay="0"/>
                                          </p:stCondLst>
                                        </p:cTn>
                                        <p:tgtEl>
                                          <p:spTgt spid="25601">
                                            <p:txEl>
                                              <p:pRg st="5" end="5"/>
                                            </p:txEl>
                                          </p:spTgt>
                                        </p:tgtEl>
                                        <p:attrNameLst>
                                          <p:attrName>style.visibility</p:attrName>
                                        </p:attrNameLst>
                                      </p:cBhvr>
                                      <p:to>
                                        <p:strVal val="visible"/>
                                      </p:to>
                                    </p:set>
                                    <p:anim calcmode="lin" valueType="num">
                                      <p:cBhvr>
                                        <p:cTn id="29" dur="500" fill="hold"/>
                                        <p:tgtEl>
                                          <p:spTgt spid="25601">
                                            <p:txEl>
                                              <p:pRg st="5" end="5"/>
                                            </p:txEl>
                                          </p:spTgt>
                                        </p:tgtEl>
                                        <p:attrNameLst>
                                          <p:attrName>ppt_x</p:attrName>
                                        </p:attrNameLst>
                                      </p:cBhvr>
                                      <p:tavLst>
                                        <p:tav tm="100000">
                                          <p:val>
                                            <p:strVal val="0-#ppt_w/2"/>
                                          </p:val>
                                        </p:tav>
                                        <p:tav tm="100000">
                                          <p:val>
                                            <p:strVal val="#ppt_x"/>
                                          </p:val>
                                        </p:tav>
                                      </p:tavLst>
                                    </p:anim>
                                    <p:anim calcmode="lin" valueType="num">
                                      <p:cBhvr>
                                        <p:cTn id="30" dur="500" fill="hold"/>
                                        <p:tgtEl>
                                          <p:spTgt spid="25601">
                                            <p:txEl>
                                              <p:pRg st="5" end="5"/>
                                            </p:txEl>
                                          </p:spTgt>
                                        </p:tgtEl>
                                        <p:attrNameLst>
                                          <p:attrName>ppt_y</p:attrName>
                                        </p:attrNameLst>
                                      </p:cBhvr>
                                      <p:tavLst>
                                        <p:tav tm="100000">
                                          <p:val>
                                            <p:strVal val="#ppt_y"/>
                                          </p:val>
                                        </p:tav>
                                        <p:tav tm="100000">
                                          <p:val>
                                            <p:strVal val="#ppt_y"/>
                                          </p:val>
                                        </p:tav>
                                      </p:tavLst>
                                    </p:anim>
                                  </p:childTnLst>
                                </p:cTn>
                              </p:par>
                              <p:par>
                                <p:cTn id="31" presetID="2" presetClass="entr" presetSubtype="8" fill="hold" nodeType="withEffect">
                                  <p:stCondLst>
                                    <p:cond delay="0"/>
                                  </p:stCondLst>
                                  <p:childTnLst>
                                    <p:set>
                                      <p:cBhvr additive="repl">
                                        <p:cTn id="32" dur="1" fill="hold">
                                          <p:stCondLst>
                                            <p:cond delay="0"/>
                                          </p:stCondLst>
                                        </p:cTn>
                                        <p:tgtEl>
                                          <p:spTgt spid="25601">
                                            <p:txEl>
                                              <p:pRg st="6" end="6"/>
                                            </p:txEl>
                                          </p:spTgt>
                                        </p:tgtEl>
                                        <p:attrNameLst>
                                          <p:attrName>style.visibility</p:attrName>
                                        </p:attrNameLst>
                                      </p:cBhvr>
                                      <p:to>
                                        <p:strVal val="visible"/>
                                      </p:to>
                                    </p:set>
                                    <p:anim calcmode="lin" valueType="num">
                                      <p:cBhvr>
                                        <p:cTn id="33" dur="500" fill="hold"/>
                                        <p:tgtEl>
                                          <p:spTgt spid="25601">
                                            <p:txEl>
                                              <p:pRg st="6" end="6"/>
                                            </p:txEl>
                                          </p:spTgt>
                                        </p:tgtEl>
                                        <p:attrNameLst>
                                          <p:attrName>ppt_x</p:attrName>
                                        </p:attrNameLst>
                                      </p:cBhvr>
                                      <p:tavLst>
                                        <p:tav tm="100000">
                                          <p:val>
                                            <p:strVal val="0-#ppt_w/2"/>
                                          </p:val>
                                        </p:tav>
                                        <p:tav tm="100000">
                                          <p:val>
                                            <p:strVal val="#ppt_x"/>
                                          </p:val>
                                        </p:tav>
                                      </p:tavLst>
                                    </p:anim>
                                    <p:anim calcmode="lin" valueType="num">
                                      <p:cBhvr>
                                        <p:cTn id="34" dur="500" fill="hold"/>
                                        <p:tgtEl>
                                          <p:spTgt spid="25601">
                                            <p:txEl>
                                              <p:pRg st="6" end="6"/>
                                            </p:txEl>
                                          </p:spTgt>
                                        </p:tgtEl>
                                        <p:attrNameLst>
                                          <p:attrName>ppt_y</p:attrName>
                                        </p:attrNameLst>
                                      </p:cBhvr>
                                      <p:tavLst>
                                        <p:tav tm="100000">
                                          <p:val>
                                            <p:strVal val="#ppt_y"/>
                                          </p:val>
                                        </p:tav>
                                        <p:tav tm="100000">
                                          <p:val>
                                            <p:strVal val="#ppt_y"/>
                                          </p:val>
                                        </p:tav>
                                      </p:tavLst>
                                    </p:anim>
                                  </p:childTnLst>
                                </p:cTn>
                              </p:par>
                              <p:par>
                                <p:cTn id="35" presetID="2" presetClass="entr" presetSubtype="8" fill="hold" nodeType="withEffect">
                                  <p:stCondLst>
                                    <p:cond delay="0"/>
                                  </p:stCondLst>
                                  <p:childTnLst>
                                    <p:set>
                                      <p:cBhvr additive="repl">
                                        <p:cTn id="36" dur="1" fill="hold">
                                          <p:stCondLst>
                                            <p:cond delay="0"/>
                                          </p:stCondLst>
                                        </p:cTn>
                                        <p:tgtEl>
                                          <p:spTgt spid="25601">
                                            <p:txEl>
                                              <p:pRg st="7" end="7"/>
                                            </p:txEl>
                                          </p:spTgt>
                                        </p:tgtEl>
                                        <p:attrNameLst>
                                          <p:attrName>style.visibility</p:attrName>
                                        </p:attrNameLst>
                                      </p:cBhvr>
                                      <p:to>
                                        <p:strVal val="visible"/>
                                      </p:to>
                                    </p:set>
                                    <p:anim calcmode="lin" valueType="num">
                                      <p:cBhvr>
                                        <p:cTn id="37" dur="500" fill="hold"/>
                                        <p:tgtEl>
                                          <p:spTgt spid="25601">
                                            <p:txEl>
                                              <p:pRg st="7" end="7"/>
                                            </p:txEl>
                                          </p:spTgt>
                                        </p:tgtEl>
                                        <p:attrNameLst>
                                          <p:attrName>ppt_x</p:attrName>
                                        </p:attrNameLst>
                                      </p:cBhvr>
                                      <p:tavLst>
                                        <p:tav tm="100000">
                                          <p:val>
                                            <p:strVal val="0-#ppt_w/2"/>
                                          </p:val>
                                        </p:tav>
                                        <p:tav tm="100000">
                                          <p:val>
                                            <p:strVal val="#ppt_x"/>
                                          </p:val>
                                        </p:tav>
                                      </p:tavLst>
                                    </p:anim>
                                    <p:anim calcmode="lin" valueType="num">
                                      <p:cBhvr>
                                        <p:cTn id="38" dur="500" fill="hold"/>
                                        <p:tgtEl>
                                          <p:spTgt spid="25601">
                                            <p:txEl>
                                              <p:pRg st="7" end="7"/>
                                            </p:txEl>
                                          </p:spTgt>
                                        </p:tgtEl>
                                        <p:attrNameLst>
                                          <p:attrName>ppt_y</p:attrName>
                                        </p:attrNameLst>
                                      </p:cBhvr>
                                      <p:tavLst>
                                        <p:tav tm="10000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Grp="1" noChangeArrowheads="1"/>
          </p:cNvSpPr>
          <p:nvPr>
            <p:ph idx="1"/>
          </p:nvPr>
        </p:nvSpPr>
        <p:spPr>
          <a:xfrm>
            <a:off x="457200" y="1295400"/>
            <a:ext cx="8458200" cy="5334000"/>
          </a:xfrm>
          <a:ln/>
        </p:spPr>
        <p:txBody>
          <a:bodyPr/>
          <a:lstStyle/>
          <a:p>
            <a:pPr marL="341313" indent="-341313">
              <a:lnSpc>
                <a:spcPct val="100000"/>
              </a:lnSpc>
              <a:spcBef>
                <a:spcPts val="800"/>
              </a:spcBef>
              <a:buClr>
                <a:srgbClr val="E3E3FF"/>
              </a:buClr>
              <a:buFont typeface="Arial" charset="0"/>
              <a:buNone/>
              <a:tabLst>
                <a:tab pos="1081088" algn="l"/>
                <a:tab pos="1995488" algn="l"/>
                <a:tab pos="2909888" algn="l"/>
                <a:tab pos="3824288" algn="l"/>
                <a:tab pos="4738688" algn="l"/>
                <a:tab pos="5653088" algn="l"/>
                <a:tab pos="6567488" algn="l"/>
                <a:tab pos="7481888" algn="l"/>
                <a:tab pos="8396288" algn="l"/>
                <a:tab pos="9310688" algn="l"/>
                <a:tab pos="10225088" algn="l"/>
              </a:tabLst>
            </a:pPr>
            <a:r>
              <a:rPr lang="en-GB"/>
              <a:t>3. Episode Depresif Berat Tanpa Gejala 	 Psikotik</a:t>
            </a:r>
          </a:p>
          <a:p>
            <a:pPr marL="741363" lvl="1" indent="-284163">
              <a:lnSpc>
                <a:spcPct val="100000"/>
              </a:lnSpc>
              <a:spcBef>
                <a:spcPts val="700"/>
              </a:spcBef>
              <a:buClr>
                <a:srgbClr val="FFFFFF"/>
              </a:buClr>
              <a:buFont typeface="Arial" charset="0"/>
              <a:buNone/>
              <a:tabLst>
                <a:tab pos="1081088" algn="l"/>
                <a:tab pos="1995488" algn="l"/>
                <a:tab pos="2909888" algn="l"/>
                <a:tab pos="3824288" algn="l"/>
                <a:tab pos="4738688" algn="l"/>
                <a:tab pos="5653088" algn="l"/>
                <a:tab pos="6567488" algn="l"/>
                <a:tab pos="7481888" algn="l"/>
                <a:tab pos="8396288" algn="l"/>
                <a:tab pos="9310688" algn="l"/>
                <a:tab pos="10225088" algn="l"/>
              </a:tabLst>
            </a:pPr>
            <a:r>
              <a:rPr lang="en-GB"/>
              <a:t>(1) Tiga dari gejala A</a:t>
            </a:r>
          </a:p>
          <a:p>
            <a:pPr marL="741363" lvl="1" indent="-284163">
              <a:lnSpc>
                <a:spcPct val="100000"/>
              </a:lnSpc>
              <a:spcBef>
                <a:spcPts val="700"/>
              </a:spcBef>
              <a:buClr>
                <a:srgbClr val="FFFFFF"/>
              </a:buClr>
              <a:buFont typeface="Arial" charset="0"/>
              <a:buNone/>
              <a:tabLst>
                <a:tab pos="1081088" algn="l"/>
                <a:tab pos="1995488" algn="l"/>
                <a:tab pos="2909888" algn="l"/>
                <a:tab pos="3824288" algn="l"/>
                <a:tab pos="4738688" algn="l"/>
                <a:tab pos="5653088" algn="l"/>
                <a:tab pos="6567488" algn="l"/>
                <a:tab pos="7481888" algn="l"/>
                <a:tab pos="8396288" algn="l"/>
                <a:tab pos="9310688" algn="l"/>
                <a:tab pos="10225088" algn="l"/>
              </a:tabLst>
            </a:pPr>
            <a:r>
              <a:rPr lang="en-GB"/>
              <a:t>(2)  Paling sedikit empat dari gejala B dan </a:t>
            </a:r>
          </a:p>
          <a:p>
            <a:pPr marL="741363" lvl="1" indent="-284163">
              <a:lnSpc>
                <a:spcPct val="100000"/>
              </a:lnSpc>
              <a:spcBef>
                <a:spcPts val="700"/>
              </a:spcBef>
              <a:buClr>
                <a:srgbClr val="FFFFFF"/>
              </a:buClr>
              <a:buFont typeface="Arial" charset="0"/>
              <a:buNone/>
              <a:tabLst>
                <a:tab pos="1081088" algn="l"/>
                <a:tab pos="1995488" algn="l"/>
                <a:tab pos="2909888" algn="l"/>
                <a:tab pos="3824288" algn="l"/>
                <a:tab pos="4738688" algn="l"/>
                <a:tab pos="5653088" algn="l"/>
                <a:tab pos="6567488" algn="l"/>
                <a:tab pos="7481888" algn="l"/>
                <a:tab pos="8396288" algn="l"/>
                <a:tab pos="9310688" algn="l"/>
                <a:tab pos="10225088" algn="l"/>
              </a:tabLst>
            </a:pPr>
            <a:r>
              <a:rPr lang="en-GB"/>
              <a:t>      intensitas berat.</a:t>
            </a:r>
          </a:p>
          <a:p>
            <a:pPr marL="741363" lvl="1" indent="-284163">
              <a:lnSpc>
                <a:spcPct val="100000"/>
              </a:lnSpc>
              <a:spcBef>
                <a:spcPts val="700"/>
              </a:spcBef>
              <a:buClr>
                <a:srgbClr val="FFFFFF"/>
              </a:buClr>
              <a:buFont typeface="Arial" charset="0"/>
              <a:buNone/>
              <a:tabLst>
                <a:tab pos="1081088" algn="l"/>
                <a:tab pos="1995488" algn="l"/>
                <a:tab pos="2909888" algn="l"/>
                <a:tab pos="3824288" algn="l"/>
                <a:tab pos="4738688" algn="l"/>
                <a:tab pos="5653088" algn="l"/>
                <a:tab pos="6567488" algn="l"/>
                <a:tab pos="7481888" algn="l"/>
                <a:tab pos="8396288" algn="l"/>
                <a:tab pos="9310688" algn="l"/>
                <a:tab pos="10225088" algn="l"/>
              </a:tabLst>
            </a:pPr>
            <a:r>
              <a:rPr lang="en-GB"/>
              <a:t>(3) Paling sedikit telah berlangsung dua minggu </a:t>
            </a:r>
          </a:p>
          <a:p>
            <a:pPr marL="741363" lvl="1" indent="-284163">
              <a:lnSpc>
                <a:spcPct val="100000"/>
              </a:lnSpc>
              <a:spcBef>
                <a:spcPts val="700"/>
              </a:spcBef>
              <a:buClr>
                <a:srgbClr val="FFFFFF"/>
              </a:buClr>
              <a:buFont typeface="Arial" charset="0"/>
              <a:buNone/>
              <a:tabLst>
                <a:tab pos="1081088" algn="l"/>
                <a:tab pos="1995488" algn="l"/>
                <a:tab pos="2909888" algn="l"/>
                <a:tab pos="3824288" algn="l"/>
                <a:tab pos="4738688" algn="l"/>
                <a:tab pos="5653088" algn="l"/>
                <a:tab pos="6567488" algn="l"/>
                <a:tab pos="7481888" algn="l"/>
                <a:tab pos="8396288" algn="l"/>
                <a:tab pos="9310688" algn="l"/>
                <a:tab pos="10225088" algn="l"/>
              </a:tabLst>
            </a:pPr>
            <a:r>
              <a:rPr lang="en-GB"/>
              <a:t>      atau gejala amat berat dan onset sangat </a:t>
            </a:r>
          </a:p>
          <a:p>
            <a:pPr marL="741363" lvl="1" indent="-284163">
              <a:lnSpc>
                <a:spcPct val="100000"/>
              </a:lnSpc>
              <a:spcBef>
                <a:spcPts val="700"/>
              </a:spcBef>
              <a:buClr>
                <a:srgbClr val="FFFFFF"/>
              </a:buClr>
              <a:buFont typeface="Arial" charset="0"/>
              <a:buNone/>
              <a:tabLst>
                <a:tab pos="1081088" algn="l"/>
                <a:tab pos="1995488" algn="l"/>
                <a:tab pos="2909888" algn="l"/>
                <a:tab pos="3824288" algn="l"/>
                <a:tab pos="4738688" algn="l"/>
                <a:tab pos="5653088" algn="l"/>
                <a:tab pos="6567488" algn="l"/>
                <a:tab pos="7481888" algn="l"/>
                <a:tab pos="8396288" algn="l"/>
                <a:tab pos="9310688" algn="l"/>
                <a:tab pos="10225088" algn="l"/>
              </a:tabLst>
            </a:pPr>
            <a:r>
              <a:rPr lang="en-GB"/>
              <a:t>      cepat.</a:t>
            </a:r>
          </a:p>
          <a:p>
            <a:pPr marL="741363" lvl="1" indent="-284163">
              <a:lnSpc>
                <a:spcPct val="100000"/>
              </a:lnSpc>
              <a:spcBef>
                <a:spcPts val="700"/>
              </a:spcBef>
              <a:buClr>
                <a:srgbClr val="FFFFFF"/>
              </a:buClr>
              <a:buFont typeface="Arial" charset="0"/>
              <a:buNone/>
              <a:tabLst>
                <a:tab pos="1081088" algn="l"/>
                <a:tab pos="1995488" algn="l"/>
                <a:tab pos="2909888" algn="l"/>
                <a:tab pos="3824288" algn="l"/>
                <a:tab pos="4738688" algn="l"/>
                <a:tab pos="5653088" algn="l"/>
                <a:tab pos="6567488" algn="l"/>
                <a:tab pos="7481888" algn="l"/>
                <a:tab pos="8396288" algn="l"/>
                <a:tab pos="9310688" algn="l"/>
                <a:tab pos="10225088" algn="l"/>
              </a:tabLst>
            </a:pPr>
            <a:r>
              <a:rPr lang="en-GB"/>
              <a:t>(4) Tidak mungkin melakukan pekerjaan dan </a:t>
            </a:r>
          </a:p>
          <a:p>
            <a:pPr marL="741363" lvl="1" indent="-284163">
              <a:lnSpc>
                <a:spcPct val="100000"/>
              </a:lnSpc>
              <a:spcBef>
                <a:spcPts val="700"/>
              </a:spcBef>
              <a:buClr>
                <a:srgbClr val="FFFFFF"/>
              </a:buClr>
              <a:buFont typeface="Arial" charset="0"/>
              <a:buNone/>
              <a:tabLst>
                <a:tab pos="1081088" algn="l"/>
                <a:tab pos="1995488" algn="l"/>
                <a:tab pos="2909888" algn="l"/>
                <a:tab pos="3824288" algn="l"/>
                <a:tab pos="4738688" algn="l"/>
                <a:tab pos="5653088" algn="l"/>
                <a:tab pos="6567488" algn="l"/>
                <a:tab pos="7481888" algn="l"/>
                <a:tab pos="8396288" algn="l"/>
                <a:tab pos="9310688" algn="l"/>
                <a:tab pos="10225088" algn="l"/>
              </a:tabLst>
            </a:pPr>
            <a:r>
              <a:rPr lang="en-GB"/>
              <a:t>      kegiatan sosial.</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additive="repl">
                                        <p:cTn id="6" dur="1" fill="hold">
                                          <p:stCondLst>
                                            <p:cond delay="0"/>
                                          </p:stCondLst>
                                        </p:cTn>
                                        <p:tgtEl>
                                          <p:spTgt spid="26625">
                                            <p:txEl>
                                              <p:pRg st="0" end="0"/>
                                            </p:txEl>
                                          </p:spTgt>
                                        </p:tgtEl>
                                        <p:attrNameLst>
                                          <p:attrName>style.visibility</p:attrName>
                                        </p:attrNameLst>
                                      </p:cBhvr>
                                      <p:to>
                                        <p:strVal val="visible"/>
                                      </p:to>
                                    </p:set>
                                    <p:anim calcmode="lin" valueType="num">
                                      <p:cBhvr>
                                        <p:cTn id="7" dur="500" fill="hold"/>
                                        <p:tgtEl>
                                          <p:spTgt spid="26625">
                                            <p:txEl>
                                              <p:pRg st="0" end="0"/>
                                            </p:txEl>
                                          </p:spTgt>
                                        </p:tgtEl>
                                        <p:attrNameLst>
                                          <p:attrName>ppt_x</p:attrName>
                                        </p:attrNameLst>
                                      </p:cBhvr>
                                      <p:tavLst>
                                        <p:tav tm="100000">
                                          <p:val>
                                            <p:strVal val="0-#ppt_w/2"/>
                                          </p:val>
                                        </p:tav>
                                        <p:tav tm="100000">
                                          <p:val>
                                            <p:strVal val="#ppt_x"/>
                                          </p:val>
                                        </p:tav>
                                      </p:tavLst>
                                    </p:anim>
                                    <p:anim calcmode="lin" valueType="num">
                                      <p:cBhvr>
                                        <p:cTn id="8" dur="500" fill="hold"/>
                                        <p:tgtEl>
                                          <p:spTgt spid="26625">
                                            <p:txEl>
                                              <p:pRg st="0" end="0"/>
                                            </p:txEl>
                                          </p:spTgt>
                                        </p:tgtEl>
                                        <p:attrNameLst>
                                          <p:attrName>ppt_y</p:attrName>
                                        </p:attrNameLst>
                                      </p:cBhvr>
                                      <p:tavLst>
                                        <p:tav tm="100000">
                                          <p:val>
                                            <p:strVal val="#ppt_y"/>
                                          </p:val>
                                        </p:tav>
                                        <p:tav tm="100000">
                                          <p:val>
                                            <p:strVal val="#ppt_y"/>
                                          </p:val>
                                        </p:tav>
                                      </p:tavLst>
                                    </p:anim>
                                  </p:childTnLst>
                                </p:cTn>
                              </p:par>
                              <p:par>
                                <p:cTn id="9" presetID="2" presetClass="entr" presetSubtype="8" fill="hold" nodeType="withEffect">
                                  <p:stCondLst>
                                    <p:cond delay="0"/>
                                  </p:stCondLst>
                                  <p:childTnLst>
                                    <p:set>
                                      <p:cBhvr additive="repl">
                                        <p:cTn id="10" dur="1" fill="hold">
                                          <p:stCondLst>
                                            <p:cond delay="0"/>
                                          </p:stCondLst>
                                        </p:cTn>
                                        <p:tgtEl>
                                          <p:spTgt spid="26625">
                                            <p:txEl>
                                              <p:pRg st="1" end="1"/>
                                            </p:txEl>
                                          </p:spTgt>
                                        </p:tgtEl>
                                        <p:attrNameLst>
                                          <p:attrName>style.visibility</p:attrName>
                                        </p:attrNameLst>
                                      </p:cBhvr>
                                      <p:to>
                                        <p:strVal val="visible"/>
                                      </p:to>
                                    </p:set>
                                    <p:anim calcmode="lin" valueType="num">
                                      <p:cBhvr>
                                        <p:cTn id="11" dur="500" fill="hold"/>
                                        <p:tgtEl>
                                          <p:spTgt spid="26625">
                                            <p:txEl>
                                              <p:pRg st="1" end="1"/>
                                            </p:txEl>
                                          </p:spTgt>
                                        </p:tgtEl>
                                        <p:attrNameLst>
                                          <p:attrName>ppt_x</p:attrName>
                                        </p:attrNameLst>
                                      </p:cBhvr>
                                      <p:tavLst>
                                        <p:tav tm="100000">
                                          <p:val>
                                            <p:strVal val="0-#ppt_w/2"/>
                                          </p:val>
                                        </p:tav>
                                        <p:tav tm="100000">
                                          <p:val>
                                            <p:strVal val="#ppt_x"/>
                                          </p:val>
                                        </p:tav>
                                      </p:tavLst>
                                    </p:anim>
                                    <p:anim calcmode="lin" valueType="num">
                                      <p:cBhvr>
                                        <p:cTn id="12" dur="500" fill="hold"/>
                                        <p:tgtEl>
                                          <p:spTgt spid="26625">
                                            <p:txEl>
                                              <p:pRg st="1" end="1"/>
                                            </p:txEl>
                                          </p:spTgt>
                                        </p:tgtEl>
                                        <p:attrNameLst>
                                          <p:attrName>ppt_y</p:attrName>
                                        </p:attrNameLst>
                                      </p:cBhvr>
                                      <p:tavLst>
                                        <p:tav tm="100000">
                                          <p:val>
                                            <p:strVal val="#ppt_y"/>
                                          </p:val>
                                        </p:tav>
                                        <p:tav tm="100000">
                                          <p:val>
                                            <p:strVal val="#ppt_y"/>
                                          </p:val>
                                        </p:tav>
                                      </p:tavLst>
                                    </p:anim>
                                  </p:childTnLst>
                                </p:cTn>
                              </p:par>
                              <p:par>
                                <p:cTn id="13" presetID="2" presetClass="entr" presetSubtype="8" fill="hold" nodeType="withEffect">
                                  <p:stCondLst>
                                    <p:cond delay="0"/>
                                  </p:stCondLst>
                                  <p:childTnLst>
                                    <p:set>
                                      <p:cBhvr additive="repl">
                                        <p:cTn id="14" dur="1" fill="hold">
                                          <p:stCondLst>
                                            <p:cond delay="0"/>
                                          </p:stCondLst>
                                        </p:cTn>
                                        <p:tgtEl>
                                          <p:spTgt spid="26625">
                                            <p:txEl>
                                              <p:pRg st="2" end="2"/>
                                            </p:txEl>
                                          </p:spTgt>
                                        </p:tgtEl>
                                        <p:attrNameLst>
                                          <p:attrName>style.visibility</p:attrName>
                                        </p:attrNameLst>
                                      </p:cBhvr>
                                      <p:to>
                                        <p:strVal val="visible"/>
                                      </p:to>
                                    </p:set>
                                    <p:anim calcmode="lin" valueType="num">
                                      <p:cBhvr>
                                        <p:cTn id="15" dur="500" fill="hold"/>
                                        <p:tgtEl>
                                          <p:spTgt spid="26625">
                                            <p:txEl>
                                              <p:pRg st="2" end="2"/>
                                            </p:txEl>
                                          </p:spTgt>
                                        </p:tgtEl>
                                        <p:attrNameLst>
                                          <p:attrName>ppt_x</p:attrName>
                                        </p:attrNameLst>
                                      </p:cBhvr>
                                      <p:tavLst>
                                        <p:tav tm="100000">
                                          <p:val>
                                            <p:strVal val="0-#ppt_w/2"/>
                                          </p:val>
                                        </p:tav>
                                        <p:tav tm="100000">
                                          <p:val>
                                            <p:strVal val="#ppt_x"/>
                                          </p:val>
                                        </p:tav>
                                      </p:tavLst>
                                    </p:anim>
                                    <p:anim calcmode="lin" valueType="num">
                                      <p:cBhvr>
                                        <p:cTn id="16" dur="500" fill="hold"/>
                                        <p:tgtEl>
                                          <p:spTgt spid="26625">
                                            <p:txEl>
                                              <p:pRg st="2" end="2"/>
                                            </p:txEl>
                                          </p:spTgt>
                                        </p:tgtEl>
                                        <p:attrNameLst>
                                          <p:attrName>ppt_y</p:attrName>
                                        </p:attrNameLst>
                                      </p:cBhvr>
                                      <p:tavLst>
                                        <p:tav tm="100000">
                                          <p:val>
                                            <p:strVal val="#ppt_y"/>
                                          </p:val>
                                        </p:tav>
                                        <p:tav tm="100000">
                                          <p:val>
                                            <p:strVal val="#ppt_y"/>
                                          </p:val>
                                        </p:tav>
                                      </p:tavLst>
                                    </p:anim>
                                  </p:childTnLst>
                                </p:cTn>
                              </p:par>
                              <p:par>
                                <p:cTn id="17" presetID="2" presetClass="entr" presetSubtype="8" fill="hold" nodeType="withEffect">
                                  <p:stCondLst>
                                    <p:cond delay="0"/>
                                  </p:stCondLst>
                                  <p:childTnLst>
                                    <p:set>
                                      <p:cBhvr additive="repl">
                                        <p:cTn id="18" dur="1" fill="hold">
                                          <p:stCondLst>
                                            <p:cond delay="0"/>
                                          </p:stCondLst>
                                        </p:cTn>
                                        <p:tgtEl>
                                          <p:spTgt spid="26625">
                                            <p:txEl>
                                              <p:pRg st="3" end="3"/>
                                            </p:txEl>
                                          </p:spTgt>
                                        </p:tgtEl>
                                        <p:attrNameLst>
                                          <p:attrName>style.visibility</p:attrName>
                                        </p:attrNameLst>
                                      </p:cBhvr>
                                      <p:to>
                                        <p:strVal val="visible"/>
                                      </p:to>
                                    </p:set>
                                    <p:anim calcmode="lin" valueType="num">
                                      <p:cBhvr>
                                        <p:cTn id="19" dur="500" fill="hold"/>
                                        <p:tgtEl>
                                          <p:spTgt spid="26625">
                                            <p:txEl>
                                              <p:pRg st="3" end="3"/>
                                            </p:txEl>
                                          </p:spTgt>
                                        </p:tgtEl>
                                        <p:attrNameLst>
                                          <p:attrName>ppt_x</p:attrName>
                                        </p:attrNameLst>
                                      </p:cBhvr>
                                      <p:tavLst>
                                        <p:tav tm="100000">
                                          <p:val>
                                            <p:strVal val="0-#ppt_w/2"/>
                                          </p:val>
                                        </p:tav>
                                        <p:tav tm="100000">
                                          <p:val>
                                            <p:strVal val="#ppt_x"/>
                                          </p:val>
                                        </p:tav>
                                      </p:tavLst>
                                    </p:anim>
                                    <p:anim calcmode="lin" valueType="num">
                                      <p:cBhvr>
                                        <p:cTn id="20" dur="500" fill="hold"/>
                                        <p:tgtEl>
                                          <p:spTgt spid="26625">
                                            <p:txEl>
                                              <p:pRg st="3" end="3"/>
                                            </p:txEl>
                                          </p:spTgt>
                                        </p:tgtEl>
                                        <p:attrNameLst>
                                          <p:attrName>ppt_y</p:attrName>
                                        </p:attrNameLst>
                                      </p:cBhvr>
                                      <p:tavLst>
                                        <p:tav tm="100000">
                                          <p:val>
                                            <p:strVal val="#ppt_y"/>
                                          </p:val>
                                        </p:tav>
                                        <p:tav tm="100000">
                                          <p:val>
                                            <p:strVal val="#ppt_y"/>
                                          </p:val>
                                        </p:tav>
                                      </p:tavLst>
                                    </p:anim>
                                  </p:childTnLst>
                                </p:cTn>
                              </p:par>
                              <p:par>
                                <p:cTn id="21" presetID="2" presetClass="entr" presetSubtype="8" fill="hold" nodeType="withEffect">
                                  <p:stCondLst>
                                    <p:cond delay="0"/>
                                  </p:stCondLst>
                                  <p:childTnLst>
                                    <p:set>
                                      <p:cBhvr additive="repl">
                                        <p:cTn id="22" dur="1" fill="hold">
                                          <p:stCondLst>
                                            <p:cond delay="0"/>
                                          </p:stCondLst>
                                        </p:cTn>
                                        <p:tgtEl>
                                          <p:spTgt spid="26625">
                                            <p:txEl>
                                              <p:pRg st="4" end="4"/>
                                            </p:txEl>
                                          </p:spTgt>
                                        </p:tgtEl>
                                        <p:attrNameLst>
                                          <p:attrName>style.visibility</p:attrName>
                                        </p:attrNameLst>
                                      </p:cBhvr>
                                      <p:to>
                                        <p:strVal val="visible"/>
                                      </p:to>
                                    </p:set>
                                    <p:anim calcmode="lin" valueType="num">
                                      <p:cBhvr>
                                        <p:cTn id="23" dur="500" fill="hold"/>
                                        <p:tgtEl>
                                          <p:spTgt spid="26625">
                                            <p:txEl>
                                              <p:pRg st="4" end="4"/>
                                            </p:txEl>
                                          </p:spTgt>
                                        </p:tgtEl>
                                        <p:attrNameLst>
                                          <p:attrName>ppt_x</p:attrName>
                                        </p:attrNameLst>
                                      </p:cBhvr>
                                      <p:tavLst>
                                        <p:tav tm="100000">
                                          <p:val>
                                            <p:strVal val="0-#ppt_w/2"/>
                                          </p:val>
                                        </p:tav>
                                        <p:tav tm="100000">
                                          <p:val>
                                            <p:strVal val="#ppt_x"/>
                                          </p:val>
                                        </p:tav>
                                      </p:tavLst>
                                    </p:anim>
                                    <p:anim calcmode="lin" valueType="num">
                                      <p:cBhvr>
                                        <p:cTn id="24" dur="500" fill="hold"/>
                                        <p:tgtEl>
                                          <p:spTgt spid="26625">
                                            <p:txEl>
                                              <p:pRg st="4" end="4"/>
                                            </p:txEl>
                                          </p:spTgt>
                                        </p:tgtEl>
                                        <p:attrNameLst>
                                          <p:attrName>ppt_y</p:attrName>
                                        </p:attrNameLst>
                                      </p:cBhvr>
                                      <p:tavLst>
                                        <p:tav tm="100000">
                                          <p:val>
                                            <p:strVal val="#ppt_y"/>
                                          </p:val>
                                        </p:tav>
                                        <p:tav tm="100000">
                                          <p:val>
                                            <p:strVal val="#ppt_y"/>
                                          </p:val>
                                        </p:tav>
                                      </p:tavLst>
                                    </p:anim>
                                  </p:childTnLst>
                                </p:cTn>
                              </p:par>
                              <p:par>
                                <p:cTn id="25" presetID="2" presetClass="entr" presetSubtype="8" fill="hold" nodeType="withEffect">
                                  <p:stCondLst>
                                    <p:cond delay="0"/>
                                  </p:stCondLst>
                                  <p:childTnLst>
                                    <p:set>
                                      <p:cBhvr additive="repl">
                                        <p:cTn id="26" dur="1" fill="hold">
                                          <p:stCondLst>
                                            <p:cond delay="0"/>
                                          </p:stCondLst>
                                        </p:cTn>
                                        <p:tgtEl>
                                          <p:spTgt spid="26625">
                                            <p:txEl>
                                              <p:pRg st="5" end="5"/>
                                            </p:txEl>
                                          </p:spTgt>
                                        </p:tgtEl>
                                        <p:attrNameLst>
                                          <p:attrName>style.visibility</p:attrName>
                                        </p:attrNameLst>
                                      </p:cBhvr>
                                      <p:to>
                                        <p:strVal val="visible"/>
                                      </p:to>
                                    </p:set>
                                    <p:anim calcmode="lin" valueType="num">
                                      <p:cBhvr>
                                        <p:cTn id="27" dur="500" fill="hold"/>
                                        <p:tgtEl>
                                          <p:spTgt spid="26625">
                                            <p:txEl>
                                              <p:pRg st="5" end="5"/>
                                            </p:txEl>
                                          </p:spTgt>
                                        </p:tgtEl>
                                        <p:attrNameLst>
                                          <p:attrName>ppt_x</p:attrName>
                                        </p:attrNameLst>
                                      </p:cBhvr>
                                      <p:tavLst>
                                        <p:tav tm="100000">
                                          <p:val>
                                            <p:strVal val="0-#ppt_w/2"/>
                                          </p:val>
                                        </p:tav>
                                        <p:tav tm="100000">
                                          <p:val>
                                            <p:strVal val="#ppt_x"/>
                                          </p:val>
                                        </p:tav>
                                      </p:tavLst>
                                    </p:anim>
                                    <p:anim calcmode="lin" valueType="num">
                                      <p:cBhvr>
                                        <p:cTn id="28" dur="500" fill="hold"/>
                                        <p:tgtEl>
                                          <p:spTgt spid="26625">
                                            <p:txEl>
                                              <p:pRg st="5" end="5"/>
                                            </p:txEl>
                                          </p:spTgt>
                                        </p:tgtEl>
                                        <p:attrNameLst>
                                          <p:attrName>ppt_y</p:attrName>
                                        </p:attrNameLst>
                                      </p:cBhvr>
                                      <p:tavLst>
                                        <p:tav tm="100000">
                                          <p:val>
                                            <p:strVal val="#ppt_y"/>
                                          </p:val>
                                        </p:tav>
                                        <p:tav tm="100000">
                                          <p:val>
                                            <p:strVal val="#ppt_y"/>
                                          </p:val>
                                        </p:tav>
                                      </p:tavLst>
                                    </p:anim>
                                  </p:childTnLst>
                                </p:cTn>
                              </p:par>
                              <p:par>
                                <p:cTn id="29" presetID="2" presetClass="entr" presetSubtype="8" fill="hold" nodeType="withEffect">
                                  <p:stCondLst>
                                    <p:cond delay="0"/>
                                  </p:stCondLst>
                                  <p:childTnLst>
                                    <p:set>
                                      <p:cBhvr additive="repl">
                                        <p:cTn id="30" dur="1" fill="hold">
                                          <p:stCondLst>
                                            <p:cond delay="0"/>
                                          </p:stCondLst>
                                        </p:cTn>
                                        <p:tgtEl>
                                          <p:spTgt spid="26625">
                                            <p:txEl>
                                              <p:pRg st="6" end="6"/>
                                            </p:txEl>
                                          </p:spTgt>
                                        </p:tgtEl>
                                        <p:attrNameLst>
                                          <p:attrName>style.visibility</p:attrName>
                                        </p:attrNameLst>
                                      </p:cBhvr>
                                      <p:to>
                                        <p:strVal val="visible"/>
                                      </p:to>
                                    </p:set>
                                    <p:anim calcmode="lin" valueType="num">
                                      <p:cBhvr>
                                        <p:cTn id="31" dur="500" fill="hold"/>
                                        <p:tgtEl>
                                          <p:spTgt spid="26625">
                                            <p:txEl>
                                              <p:pRg st="6" end="6"/>
                                            </p:txEl>
                                          </p:spTgt>
                                        </p:tgtEl>
                                        <p:attrNameLst>
                                          <p:attrName>ppt_x</p:attrName>
                                        </p:attrNameLst>
                                      </p:cBhvr>
                                      <p:tavLst>
                                        <p:tav tm="100000">
                                          <p:val>
                                            <p:strVal val="0-#ppt_w/2"/>
                                          </p:val>
                                        </p:tav>
                                        <p:tav tm="100000">
                                          <p:val>
                                            <p:strVal val="#ppt_x"/>
                                          </p:val>
                                        </p:tav>
                                      </p:tavLst>
                                    </p:anim>
                                    <p:anim calcmode="lin" valueType="num">
                                      <p:cBhvr>
                                        <p:cTn id="32" dur="500" fill="hold"/>
                                        <p:tgtEl>
                                          <p:spTgt spid="26625">
                                            <p:txEl>
                                              <p:pRg st="6" end="6"/>
                                            </p:txEl>
                                          </p:spTgt>
                                        </p:tgtEl>
                                        <p:attrNameLst>
                                          <p:attrName>ppt_y</p:attrName>
                                        </p:attrNameLst>
                                      </p:cBhvr>
                                      <p:tavLst>
                                        <p:tav tm="100000">
                                          <p:val>
                                            <p:strVal val="#ppt_y"/>
                                          </p:val>
                                        </p:tav>
                                        <p:tav tm="100000">
                                          <p:val>
                                            <p:strVal val="#ppt_y"/>
                                          </p:val>
                                        </p:tav>
                                      </p:tavLst>
                                    </p:anim>
                                  </p:childTnLst>
                                </p:cTn>
                              </p:par>
                              <p:par>
                                <p:cTn id="33" presetID="2" presetClass="entr" presetSubtype="8" fill="hold" nodeType="withEffect">
                                  <p:stCondLst>
                                    <p:cond delay="0"/>
                                  </p:stCondLst>
                                  <p:childTnLst>
                                    <p:set>
                                      <p:cBhvr additive="repl">
                                        <p:cTn id="34" dur="1" fill="hold">
                                          <p:stCondLst>
                                            <p:cond delay="0"/>
                                          </p:stCondLst>
                                        </p:cTn>
                                        <p:tgtEl>
                                          <p:spTgt spid="26625">
                                            <p:txEl>
                                              <p:pRg st="7" end="7"/>
                                            </p:txEl>
                                          </p:spTgt>
                                        </p:tgtEl>
                                        <p:attrNameLst>
                                          <p:attrName>style.visibility</p:attrName>
                                        </p:attrNameLst>
                                      </p:cBhvr>
                                      <p:to>
                                        <p:strVal val="visible"/>
                                      </p:to>
                                    </p:set>
                                    <p:anim calcmode="lin" valueType="num">
                                      <p:cBhvr>
                                        <p:cTn id="35" dur="500" fill="hold"/>
                                        <p:tgtEl>
                                          <p:spTgt spid="26625">
                                            <p:txEl>
                                              <p:pRg st="7" end="7"/>
                                            </p:txEl>
                                          </p:spTgt>
                                        </p:tgtEl>
                                        <p:attrNameLst>
                                          <p:attrName>ppt_x</p:attrName>
                                        </p:attrNameLst>
                                      </p:cBhvr>
                                      <p:tavLst>
                                        <p:tav tm="100000">
                                          <p:val>
                                            <p:strVal val="0-#ppt_w/2"/>
                                          </p:val>
                                        </p:tav>
                                        <p:tav tm="100000">
                                          <p:val>
                                            <p:strVal val="#ppt_x"/>
                                          </p:val>
                                        </p:tav>
                                      </p:tavLst>
                                    </p:anim>
                                    <p:anim calcmode="lin" valueType="num">
                                      <p:cBhvr>
                                        <p:cTn id="36" dur="500" fill="hold"/>
                                        <p:tgtEl>
                                          <p:spTgt spid="26625">
                                            <p:txEl>
                                              <p:pRg st="7" end="7"/>
                                            </p:txEl>
                                          </p:spTgt>
                                        </p:tgtEl>
                                        <p:attrNameLst>
                                          <p:attrName>ppt_y</p:attrName>
                                        </p:attrNameLst>
                                      </p:cBhvr>
                                      <p:tavLst>
                                        <p:tav tm="100000">
                                          <p:val>
                                            <p:strVal val="#ppt_y"/>
                                          </p:val>
                                        </p:tav>
                                        <p:tav tm="100000">
                                          <p:val>
                                            <p:strVal val="#ppt_y"/>
                                          </p:val>
                                        </p:tav>
                                      </p:tavLst>
                                    </p:anim>
                                  </p:childTnLst>
                                </p:cTn>
                              </p:par>
                              <p:par>
                                <p:cTn id="37" presetID="2" presetClass="entr" presetSubtype="8" fill="hold" nodeType="withEffect">
                                  <p:stCondLst>
                                    <p:cond delay="0"/>
                                  </p:stCondLst>
                                  <p:childTnLst>
                                    <p:set>
                                      <p:cBhvr additive="repl">
                                        <p:cTn id="38" dur="1" fill="hold">
                                          <p:stCondLst>
                                            <p:cond delay="0"/>
                                          </p:stCondLst>
                                        </p:cTn>
                                        <p:tgtEl>
                                          <p:spTgt spid="26625">
                                            <p:txEl>
                                              <p:pRg st="8" end="8"/>
                                            </p:txEl>
                                          </p:spTgt>
                                        </p:tgtEl>
                                        <p:attrNameLst>
                                          <p:attrName>style.visibility</p:attrName>
                                        </p:attrNameLst>
                                      </p:cBhvr>
                                      <p:to>
                                        <p:strVal val="visible"/>
                                      </p:to>
                                    </p:set>
                                    <p:anim calcmode="lin" valueType="num">
                                      <p:cBhvr>
                                        <p:cTn id="39" dur="500" fill="hold"/>
                                        <p:tgtEl>
                                          <p:spTgt spid="26625">
                                            <p:txEl>
                                              <p:pRg st="8" end="8"/>
                                            </p:txEl>
                                          </p:spTgt>
                                        </p:tgtEl>
                                        <p:attrNameLst>
                                          <p:attrName>ppt_x</p:attrName>
                                        </p:attrNameLst>
                                      </p:cBhvr>
                                      <p:tavLst>
                                        <p:tav tm="100000">
                                          <p:val>
                                            <p:strVal val="0-#ppt_w/2"/>
                                          </p:val>
                                        </p:tav>
                                        <p:tav tm="100000">
                                          <p:val>
                                            <p:strVal val="#ppt_x"/>
                                          </p:val>
                                        </p:tav>
                                      </p:tavLst>
                                    </p:anim>
                                    <p:anim calcmode="lin" valueType="num">
                                      <p:cBhvr>
                                        <p:cTn id="40" dur="500" fill="hold"/>
                                        <p:tgtEl>
                                          <p:spTgt spid="26625">
                                            <p:txEl>
                                              <p:pRg st="8" end="8"/>
                                            </p:txEl>
                                          </p:spTgt>
                                        </p:tgtEl>
                                        <p:attrNameLst>
                                          <p:attrName>ppt_y</p:attrName>
                                        </p:attrNameLst>
                                      </p:cBhvr>
                                      <p:tavLst>
                                        <p:tav tm="10000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Grp="1" noChangeArrowheads="1"/>
          </p:cNvSpPr>
          <p:nvPr>
            <p:ph idx="1"/>
          </p:nvPr>
        </p:nvSpPr>
        <p:spPr>
          <a:xfrm>
            <a:off x="457200" y="1371600"/>
            <a:ext cx="8229600" cy="4525963"/>
          </a:xfrm>
          <a:ln/>
        </p:spPr>
        <p:txBody>
          <a:bodyPr/>
          <a:lstStyle/>
          <a:p>
            <a:pPr marL="608013" indent="-608013">
              <a:lnSpc>
                <a:spcPct val="100000"/>
              </a:lnSpc>
              <a:spcBef>
                <a:spcPts val="1000"/>
              </a:spcBef>
              <a:buClr>
                <a:srgbClr val="E3E3FF"/>
              </a:buClr>
              <a:buFont typeface="Arial" charset="0"/>
              <a:buNone/>
              <a:tabLst>
                <a:tab pos="1347788" algn="l"/>
                <a:tab pos="2262188" algn="l"/>
                <a:tab pos="3176588" algn="l"/>
                <a:tab pos="4090988" algn="l"/>
                <a:tab pos="5005388" algn="l"/>
                <a:tab pos="5919788" algn="l"/>
                <a:tab pos="6834188" algn="l"/>
                <a:tab pos="7748588" algn="l"/>
                <a:tab pos="8662988" algn="l"/>
                <a:tab pos="9577388" algn="l"/>
                <a:tab pos="10491788" algn="l"/>
              </a:tabLst>
            </a:pPr>
            <a:r>
              <a:rPr lang="en-GB"/>
              <a:t>4. Episode Depresif Berat dengan Gejala Psikotik</a:t>
            </a:r>
          </a:p>
          <a:p>
            <a:pPr marL="1371600" lvl="2" indent="-457200">
              <a:lnSpc>
                <a:spcPct val="100000"/>
              </a:lnSpc>
              <a:spcBef>
                <a:spcPts val="800"/>
              </a:spcBef>
              <a:buClr>
                <a:srgbClr val="E3E3FF"/>
              </a:buClr>
              <a:tabLst>
                <a:tab pos="1347788" algn="l"/>
                <a:tab pos="2262188" algn="l"/>
                <a:tab pos="3176588" algn="l"/>
                <a:tab pos="4090988" algn="l"/>
                <a:tab pos="5005388" algn="l"/>
                <a:tab pos="5919788" algn="l"/>
                <a:tab pos="6834188" algn="l"/>
                <a:tab pos="7748588" algn="l"/>
                <a:tab pos="8662988" algn="l"/>
                <a:tab pos="9577388" algn="l"/>
                <a:tab pos="10491788" algn="l"/>
              </a:tabLst>
            </a:pPr>
            <a:r>
              <a:rPr lang="en-GB" sz="2400"/>
              <a:t>Sama seperti ad. 3 disertai dengan waham, halusinasi, atau stupor depresif.</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additive="repl">
                                        <p:cTn id="6" dur="1" fill="hold">
                                          <p:stCondLst>
                                            <p:cond delay="0"/>
                                          </p:stCondLst>
                                        </p:cTn>
                                        <p:tgtEl>
                                          <p:spTgt spid="27649">
                                            <p:txEl>
                                              <p:pRg st="0" end="0"/>
                                            </p:txEl>
                                          </p:spTgt>
                                        </p:tgtEl>
                                        <p:attrNameLst>
                                          <p:attrName>style.visibility</p:attrName>
                                        </p:attrNameLst>
                                      </p:cBhvr>
                                      <p:to>
                                        <p:strVal val="visible"/>
                                      </p:to>
                                    </p:set>
                                    <p:anim calcmode="lin" valueType="num">
                                      <p:cBhvr>
                                        <p:cTn id="7" dur="500" fill="hold"/>
                                        <p:tgtEl>
                                          <p:spTgt spid="27649">
                                            <p:txEl>
                                              <p:pRg st="0" end="0"/>
                                            </p:txEl>
                                          </p:spTgt>
                                        </p:tgtEl>
                                        <p:attrNameLst>
                                          <p:attrName>ppt_x</p:attrName>
                                        </p:attrNameLst>
                                      </p:cBhvr>
                                      <p:tavLst>
                                        <p:tav tm="100000">
                                          <p:val>
                                            <p:strVal val="0-#ppt_w/2"/>
                                          </p:val>
                                        </p:tav>
                                        <p:tav tm="100000">
                                          <p:val>
                                            <p:strVal val="#ppt_x"/>
                                          </p:val>
                                        </p:tav>
                                      </p:tavLst>
                                    </p:anim>
                                    <p:anim calcmode="lin" valueType="num">
                                      <p:cBhvr>
                                        <p:cTn id="8" dur="500" fill="hold"/>
                                        <p:tgtEl>
                                          <p:spTgt spid="27649">
                                            <p:txEl>
                                              <p:pRg st="0" end="0"/>
                                            </p:txEl>
                                          </p:spTgt>
                                        </p:tgtEl>
                                        <p:attrNameLst>
                                          <p:attrName>ppt_y</p:attrName>
                                        </p:attrNameLst>
                                      </p:cBhvr>
                                      <p:tavLst>
                                        <p:tav tm="100000">
                                          <p:val>
                                            <p:strVal val="#ppt_y"/>
                                          </p:val>
                                        </p:tav>
                                        <p:tav tm="100000">
                                          <p:val>
                                            <p:strVal val="#ppt_y"/>
                                          </p:val>
                                        </p:tav>
                                      </p:tavLst>
                                    </p:anim>
                                  </p:childTnLst>
                                </p:cTn>
                              </p:par>
                              <p:par>
                                <p:cTn id="9" presetID="2" presetClass="entr" presetSubtype="8" fill="hold" nodeType="withEffect">
                                  <p:stCondLst>
                                    <p:cond delay="0"/>
                                  </p:stCondLst>
                                  <p:childTnLst>
                                    <p:set>
                                      <p:cBhvr additive="repl">
                                        <p:cTn id="10" dur="1" fill="hold">
                                          <p:stCondLst>
                                            <p:cond delay="0"/>
                                          </p:stCondLst>
                                        </p:cTn>
                                        <p:tgtEl>
                                          <p:spTgt spid="27649">
                                            <p:txEl>
                                              <p:pRg st="1" end="1"/>
                                            </p:txEl>
                                          </p:spTgt>
                                        </p:tgtEl>
                                        <p:attrNameLst>
                                          <p:attrName>style.visibility</p:attrName>
                                        </p:attrNameLst>
                                      </p:cBhvr>
                                      <p:to>
                                        <p:strVal val="visible"/>
                                      </p:to>
                                    </p:set>
                                    <p:anim calcmode="lin" valueType="num">
                                      <p:cBhvr>
                                        <p:cTn id="11" dur="500" fill="hold"/>
                                        <p:tgtEl>
                                          <p:spTgt spid="27649">
                                            <p:txEl>
                                              <p:pRg st="1" end="1"/>
                                            </p:txEl>
                                          </p:spTgt>
                                        </p:tgtEl>
                                        <p:attrNameLst>
                                          <p:attrName>ppt_x</p:attrName>
                                        </p:attrNameLst>
                                      </p:cBhvr>
                                      <p:tavLst>
                                        <p:tav tm="100000">
                                          <p:val>
                                            <p:strVal val="0-#ppt_w/2"/>
                                          </p:val>
                                        </p:tav>
                                        <p:tav tm="100000">
                                          <p:val>
                                            <p:strVal val="#ppt_x"/>
                                          </p:val>
                                        </p:tav>
                                      </p:tavLst>
                                    </p:anim>
                                    <p:anim calcmode="lin" valueType="num">
                                      <p:cBhvr>
                                        <p:cTn id="12" dur="500" fill="hold"/>
                                        <p:tgtEl>
                                          <p:spTgt spid="27649">
                                            <p:txEl>
                                              <p:pRg st="1" end="1"/>
                                            </p:txEl>
                                          </p:spTgt>
                                        </p:tgtEl>
                                        <p:attrNameLst>
                                          <p:attrName>ppt_y</p:attrName>
                                        </p:attrNameLst>
                                      </p:cBhvr>
                                      <p:tavLst>
                                        <p:tav tm="10000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idx="1"/>
          </p:nvPr>
        </p:nvSpPr>
        <p:spPr>
          <a:xfrm>
            <a:off x="685800" y="1981200"/>
            <a:ext cx="7999413" cy="4392613"/>
          </a:xfrm>
          <a:ln/>
        </p:spPr>
        <p:txBody>
          <a:bodyPr lIns="0" tIns="0" rIns="0" bIns="0">
            <a:normAutofit lnSpcReduction="10000"/>
          </a:bodyPr>
          <a:lstStyle/>
          <a:p>
            <a:pPr marL="608013" indent="-608013">
              <a:spcBef>
                <a:spcPts val="700"/>
              </a:spcBef>
              <a:buClr>
                <a:srgbClr val="E3E3FF"/>
              </a:buClr>
              <a:buFont typeface="Arial" charset="0"/>
              <a:buAutoNum type="arabicPeriod"/>
              <a:tabLst>
                <a:tab pos="1347788" algn="l"/>
                <a:tab pos="2262188" algn="l"/>
                <a:tab pos="3176588" algn="l"/>
                <a:tab pos="4090988" algn="l"/>
                <a:tab pos="5005388" algn="l"/>
                <a:tab pos="5919788" algn="l"/>
                <a:tab pos="6834188" algn="l"/>
                <a:tab pos="7748588" algn="l"/>
                <a:tab pos="8662988" algn="l"/>
                <a:tab pos="9577388" algn="l"/>
                <a:tab pos="10491788" algn="l"/>
              </a:tabLst>
            </a:pPr>
            <a:r>
              <a:rPr lang="en-GB" sz="2800"/>
              <a:t>Gangguan depresif berulang , episode kini ringan</a:t>
            </a:r>
          </a:p>
          <a:p>
            <a:pPr marL="608013" indent="-608013">
              <a:spcBef>
                <a:spcPts val="700"/>
              </a:spcBef>
              <a:buClr>
                <a:srgbClr val="E3E3FF"/>
              </a:buClr>
              <a:buFont typeface="Arial" charset="0"/>
              <a:buNone/>
              <a:tabLst>
                <a:tab pos="1347788" algn="l"/>
                <a:tab pos="2262188" algn="l"/>
                <a:tab pos="3176588" algn="l"/>
                <a:tab pos="4090988" algn="l"/>
                <a:tab pos="5005388" algn="l"/>
                <a:tab pos="5919788" algn="l"/>
                <a:tab pos="6834188" algn="l"/>
                <a:tab pos="7748588" algn="l"/>
                <a:tab pos="8662988" algn="l"/>
                <a:tab pos="9577388" algn="l"/>
                <a:tab pos="10491788" algn="l"/>
              </a:tabLst>
            </a:pPr>
            <a:r>
              <a:rPr lang="en-GB" sz="2800"/>
              <a:t>2.   Gangguan depresif berulang , episode kini sedang</a:t>
            </a:r>
          </a:p>
          <a:p>
            <a:pPr marL="608013" indent="-608013">
              <a:spcBef>
                <a:spcPts val="700"/>
              </a:spcBef>
              <a:buClr>
                <a:srgbClr val="E3E3FF"/>
              </a:buClr>
              <a:buFont typeface="Arial" charset="0"/>
              <a:buNone/>
              <a:tabLst>
                <a:tab pos="1347788" algn="l"/>
                <a:tab pos="2262188" algn="l"/>
                <a:tab pos="3176588" algn="l"/>
                <a:tab pos="4090988" algn="l"/>
                <a:tab pos="5005388" algn="l"/>
                <a:tab pos="5919788" algn="l"/>
                <a:tab pos="6834188" algn="l"/>
                <a:tab pos="7748588" algn="l"/>
                <a:tab pos="8662988" algn="l"/>
                <a:tab pos="9577388" algn="l"/>
                <a:tab pos="10491788" algn="l"/>
              </a:tabLst>
            </a:pPr>
            <a:r>
              <a:rPr lang="en-GB" sz="2800"/>
              <a:t>3.  Gangguan depresif berulang , episode kini berat tanpa gejala psikotik</a:t>
            </a:r>
          </a:p>
          <a:p>
            <a:pPr marL="608013" indent="-608013">
              <a:spcBef>
                <a:spcPts val="700"/>
              </a:spcBef>
              <a:buClr>
                <a:srgbClr val="E3E3FF"/>
              </a:buClr>
              <a:buFont typeface="Arial" charset="0"/>
              <a:buNone/>
              <a:tabLst>
                <a:tab pos="1347788" algn="l"/>
                <a:tab pos="2262188" algn="l"/>
                <a:tab pos="3176588" algn="l"/>
                <a:tab pos="4090988" algn="l"/>
                <a:tab pos="5005388" algn="l"/>
                <a:tab pos="5919788" algn="l"/>
                <a:tab pos="6834188" algn="l"/>
                <a:tab pos="7748588" algn="l"/>
                <a:tab pos="8662988" algn="l"/>
                <a:tab pos="9577388" algn="l"/>
                <a:tab pos="10491788" algn="l"/>
              </a:tabLst>
            </a:pPr>
            <a:r>
              <a:rPr lang="en-GB" sz="2800"/>
              <a:t>4.  Gangguan depresif berulang , episode kini berat dengan  gejala psikotik</a:t>
            </a:r>
          </a:p>
          <a:p>
            <a:pPr marL="608013" indent="-608013">
              <a:spcBef>
                <a:spcPts val="700"/>
              </a:spcBef>
              <a:buClr>
                <a:srgbClr val="E3E3FF"/>
              </a:buClr>
              <a:buFont typeface="Arial" charset="0"/>
              <a:buNone/>
              <a:tabLst>
                <a:tab pos="1347788" algn="l"/>
                <a:tab pos="2262188" algn="l"/>
                <a:tab pos="3176588" algn="l"/>
                <a:tab pos="4090988" algn="l"/>
                <a:tab pos="5005388" algn="l"/>
                <a:tab pos="5919788" algn="l"/>
                <a:tab pos="6834188" algn="l"/>
                <a:tab pos="7748588" algn="l"/>
                <a:tab pos="8662988" algn="l"/>
                <a:tab pos="9577388" algn="l"/>
                <a:tab pos="10491788" algn="l"/>
              </a:tabLst>
            </a:pPr>
            <a:r>
              <a:rPr lang="en-GB" sz="2800"/>
              <a:t>5.  Gangguan depresif berulang , kini dalam remisi</a:t>
            </a:r>
          </a:p>
          <a:p>
            <a:pPr marL="608013" indent="-608013">
              <a:spcBef>
                <a:spcPts val="700"/>
              </a:spcBef>
              <a:buClr>
                <a:srgbClr val="E3E3FF"/>
              </a:buClr>
              <a:buFont typeface="Arial" charset="0"/>
              <a:buNone/>
              <a:tabLst>
                <a:tab pos="1347788" algn="l"/>
                <a:tab pos="2262188" algn="l"/>
                <a:tab pos="3176588" algn="l"/>
                <a:tab pos="4090988" algn="l"/>
                <a:tab pos="5005388" algn="l"/>
                <a:tab pos="5919788" algn="l"/>
                <a:tab pos="6834188" algn="l"/>
                <a:tab pos="7748588" algn="l"/>
                <a:tab pos="8662988" algn="l"/>
                <a:tab pos="9577388" algn="l"/>
                <a:tab pos="10491788" algn="l"/>
              </a:tabLst>
            </a:pPr>
            <a:endParaRPr lang="en-GB" sz="2800"/>
          </a:p>
        </p:txBody>
      </p:sp>
      <p:sp>
        <p:nvSpPr>
          <p:cNvPr id="28673" name="Rectangle 1"/>
          <p:cNvSpPr>
            <a:spLocks noGrp="1" noChangeArrowheads="1"/>
          </p:cNvSpPr>
          <p:nvPr>
            <p:ph type="title"/>
          </p:nvPr>
        </p:nvSpPr>
        <p:spPr>
          <a:xfrm>
            <a:off x="0" y="258763"/>
            <a:ext cx="9144000" cy="1054100"/>
          </a:xfrm>
          <a:ln/>
        </p:spPr>
        <p:txBody>
          <a:bodyPr lIns="0" tIns="0" rIns="0" bIns="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 DIAGNOSIS</a:t>
            </a:r>
          </a:p>
        </p:txBody>
      </p:sp>
      <p:sp>
        <p:nvSpPr>
          <p:cNvPr id="28675" name="AutoShape 3"/>
          <p:cNvSpPr>
            <a:spLocks noChangeArrowheads="1"/>
          </p:cNvSpPr>
          <p:nvPr/>
        </p:nvSpPr>
        <p:spPr bwMode="auto">
          <a:xfrm>
            <a:off x="228600" y="1143000"/>
            <a:ext cx="8686800" cy="685800"/>
          </a:xfrm>
          <a:prstGeom prst="roundRect">
            <a:avLst>
              <a:gd name="adj" fmla="val 231"/>
            </a:avLst>
          </a:prstGeom>
          <a:solidFill>
            <a:srgbClr val="99CCFF"/>
          </a:solidFill>
          <a:ln w="9525">
            <a:noFill/>
            <a:round/>
            <a:headEnd/>
            <a:tailEnd/>
          </a:ln>
          <a:effectLst/>
        </p:spPr>
        <p:txBody>
          <a:bodyPr lIns="90000" tIns="45000" rIns="90000" bIns="45000" anchor="ctr" anchorCtr="1"/>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200">
                <a:solidFill>
                  <a:srgbClr val="000080"/>
                </a:solidFill>
              </a:rPr>
              <a:t>Gangguan Depresi Berulang</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Grp="1" noChangeArrowheads="1"/>
          </p:cNvSpPr>
          <p:nvPr>
            <p:ph idx="1"/>
          </p:nvPr>
        </p:nvSpPr>
        <p:spPr>
          <a:xfrm>
            <a:off x="457200" y="1600200"/>
            <a:ext cx="8229600" cy="4495800"/>
          </a:xfrm>
          <a:ln/>
        </p:spPr>
        <p:txBody>
          <a:bodyPr/>
          <a:lstStyle/>
          <a:p>
            <a:pPr>
              <a:lnSpc>
                <a:spcPct val="100000"/>
              </a:lnSpc>
              <a:spcBef>
                <a:spcPts val="800"/>
              </a:spcBef>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3200"/>
              <a:t>Pengertian Umum</a:t>
            </a:r>
          </a:p>
          <a:p>
            <a:pPr>
              <a:lnSpc>
                <a:spcPct val="100000"/>
              </a:lnSpc>
              <a:spcBef>
                <a:spcPts val="8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Merupakan episode berulang dari depresi, dan episode sebelum belum pernah mengalami episode manik (tapi hipomanik yang singkat boleh)</a:t>
            </a:r>
            <a:r>
              <a:rPr lang="ar-SA">
                <a:cs typeface="Arial" charset="0"/>
              </a:rPr>
              <a:t>‏</a:t>
            </a:r>
            <a:endParaRPr lang="en-GB"/>
          </a:p>
          <a:p>
            <a:pPr>
              <a:lnSpc>
                <a:spcPct val="100000"/>
              </a:lnSpc>
              <a:spcBef>
                <a:spcPts val="8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Rata-rata lamanya penyakit 6 bulan, wanita dua kali lebih sering dari pria.</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additive="repl">
                                        <p:cTn id="6" dur="1" fill="hold">
                                          <p:stCondLst>
                                            <p:cond delay="0"/>
                                          </p:stCondLst>
                                        </p:cTn>
                                        <p:tgtEl>
                                          <p:spTgt spid="29697">
                                            <p:txEl>
                                              <p:pRg st="0" end="0"/>
                                            </p:txEl>
                                          </p:spTgt>
                                        </p:tgtEl>
                                        <p:attrNameLst>
                                          <p:attrName>style.visibility</p:attrName>
                                        </p:attrNameLst>
                                      </p:cBhvr>
                                      <p:to>
                                        <p:strVal val="visible"/>
                                      </p:to>
                                    </p:set>
                                    <p:anim calcmode="lin" valueType="num">
                                      <p:cBhvr>
                                        <p:cTn id="7" dur="500" fill="hold"/>
                                        <p:tgtEl>
                                          <p:spTgt spid="29697">
                                            <p:txEl>
                                              <p:pRg st="0" end="0"/>
                                            </p:txEl>
                                          </p:spTgt>
                                        </p:tgtEl>
                                        <p:attrNameLst>
                                          <p:attrName>ppt_x</p:attrName>
                                        </p:attrNameLst>
                                      </p:cBhvr>
                                      <p:tavLst>
                                        <p:tav tm="100000">
                                          <p:val>
                                            <p:strVal val="0-#ppt_w/2"/>
                                          </p:val>
                                        </p:tav>
                                        <p:tav tm="100000">
                                          <p:val>
                                            <p:strVal val="#ppt_x"/>
                                          </p:val>
                                        </p:tav>
                                      </p:tavLst>
                                    </p:anim>
                                    <p:anim calcmode="lin" valueType="num">
                                      <p:cBhvr>
                                        <p:cTn id="8" dur="500" fill="hold"/>
                                        <p:tgtEl>
                                          <p:spTgt spid="29697">
                                            <p:txEl>
                                              <p:pRg st="0" end="0"/>
                                            </p:txEl>
                                          </p:spTgt>
                                        </p:tgtEl>
                                        <p:attrNameLst>
                                          <p:attrName>ppt_y</p:attrName>
                                        </p:attrNameLst>
                                      </p:cBhvr>
                                      <p:tavLst>
                                        <p:tav tm="10000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additive="repl">
                                        <p:cTn id="12" dur="1" fill="hold">
                                          <p:stCondLst>
                                            <p:cond delay="0"/>
                                          </p:stCondLst>
                                        </p:cTn>
                                        <p:tgtEl>
                                          <p:spTgt spid="29697">
                                            <p:txEl>
                                              <p:charRg st="16" end="150"/>
                                            </p:txEl>
                                          </p:spTgt>
                                        </p:tgtEl>
                                        <p:attrNameLst>
                                          <p:attrName>style.visibility</p:attrName>
                                        </p:attrNameLst>
                                      </p:cBhvr>
                                      <p:to>
                                        <p:strVal val="visible"/>
                                      </p:to>
                                    </p:set>
                                    <p:anim calcmode="lin" valueType="num">
                                      <p:cBhvr>
                                        <p:cTn id="13" dur="500" fill="hold"/>
                                        <p:tgtEl>
                                          <p:spTgt spid="29697">
                                            <p:txEl>
                                              <p:charRg st="16" end="150"/>
                                            </p:txEl>
                                          </p:spTgt>
                                        </p:tgtEl>
                                        <p:attrNameLst>
                                          <p:attrName>ppt_x</p:attrName>
                                        </p:attrNameLst>
                                      </p:cBhvr>
                                      <p:tavLst>
                                        <p:tav tm="100000">
                                          <p:val>
                                            <p:strVal val="0-#ppt_w/2"/>
                                          </p:val>
                                        </p:tav>
                                        <p:tav tm="100000">
                                          <p:val>
                                            <p:strVal val="#ppt_x"/>
                                          </p:val>
                                        </p:tav>
                                      </p:tavLst>
                                    </p:anim>
                                    <p:anim calcmode="lin" valueType="num">
                                      <p:cBhvr>
                                        <p:cTn id="14" dur="500" fill="hold"/>
                                        <p:tgtEl>
                                          <p:spTgt spid="29697">
                                            <p:txEl>
                                              <p:charRg st="16" end="150"/>
                                            </p:txEl>
                                          </p:spTgt>
                                        </p:tgtEl>
                                        <p:attrNameLst>
                                          <p:attrName>ppt_y</p:attrName>
                                        </p:attrNameLst>
                                      </p:cBhvr>
                                      <p:tavLst>
                                        <p:tav tm="10000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idx="1"/>
          </p:nvPr>
        </p:nvSpPr>
        <p:spPr>
          <a:xfrm>
            <a:off x="457200" y="1600200"/>
            <a:ext cx="8229600" cy="4495800"/>
          </a:xfrm>
          <a:ln/>
        </p:spPr>
        <p:txBody>
          <a:bodyPr>
            <a:normAutofit lnSpcReduction="10000"/>
          </a:bodyPr>
          <a:lstStyle/>
          <a:p>
            <a:pPr marL="608013" indent="-608013">
              <a:lnSpc>
                <a:spcPct val="100000"/>
              </a:lnSpc>
              <a:spcBef>
                <a:spcPts val="800"/>
              </a:spcBef>
              <a:buClr>
                <a:srgbClr val="E3E3FF"/>
              </a:buClr>
              <a:buFont typeface="Arial" charset="0"/>
              <a:buNone/>
              <a:tabLst>
                <a:tab pos="6080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sz="3200"/>
              <a:t>Gangguan Depresif Berulang, Episode Kini Ringan</a:t>
            </a:r>
          </a:p>
          <a:p>
            <a:pPr marL="989013" lvl="1" indent="-531813">
              <a:lnSpc>
                <a:spcPct val="100000"/>
              </a:lnSpc>
              <a:spcBef>
                <a:spcPts val="700"/>
              </a:spcBef>
              <a:buClr>
                <a:srgbClr val="FFFFFF"/>
              </a:buClr>
              <a:buFont typeface="Arial" charset="0"/>
              <a:buNone/>
              <a:tabLst>
                <a:tab pos="6080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sz="3200"/>
              <a:t>(1)	Memenuhi kriteria episode depresif berulang dan saat ini memenuhi kriteria episode depresif ringan.</a:t>
            </a:r>
          </a:p>
          <a:p>
            <a:pPr marL="989013" lvl="1" indent="-531813">
              <a:lnSpc>
                <a:spcPct val="100000"/>
              </a:lnSpc>
              <a:spcBef>
                <a:spcPts val="700"/>
              </a:spcBef>
              <a:buClr>
                <a:srgbClr val="FFFFFF"/>
              </a:buClr>
              <a:buFont typeface="Arial" charset="0"/>
              <a:buNone/>
              <a:tabLst>
                <a:tab pos="6080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sz="3200"/>
              <a:t>(2)	Sekurang-kurangnya dua episode masing-masing minimal 2 minggu, dengan selang waktu beberapa bulan. </a:t>
            </a:r>
          </a:p>
        </p:txBody>
      </p:sp>
      <p:sp>
        <p:nvSpPr>
          <p:cNvPr id="30721" name="Rectangle 1"/>
          <p:cNvSpPr>
            <a:spLocks noGrp="1" noChangeArrowheads="1"/>
          </p:cNvSpPr>
          <p:nvPr>
            <p:ph type="title"/>
          </p:nvPr>
        </p:nvSpPr>
        <p:spPr>
          <a:xfrm>
            <a:off x="746125" y="0"/>
            <a:ext cx="8229600" cy="1143000"/>
          </a:xfrm>
          <a:ln/>
        </p:spPr>
        <p:txBody>
          <a:bodyPr/>
          <a:lstStyle/>
          <a:p>
            <a:pPr marL="1116013" indent="-1116013">
              <a:lnSpc>
                <a:spcPct val="100000"/>
              </a:lnSpc>
              <a:buClr>
                <a:srgbClr val="FFFF00"/>
              </a:buClr>
              <a:tabLst>
                <a:tab pos="1116013" algn="l"/>
                <a:tab pos="2030413" algn="l"/>
                <a:tab pos="2944813" algn="l"/>
                <a:tab pos="3859213" algn="l"/>
                <a:tab pos="4773613" algn="l"/>
                <a:tab pos="5688013" algn="l"/>
                <a:tab pos="6602413" algn="l"/>
                <a:tab pos="7516813" algn="l"/>
                <a:tab pos="8431213" algn="l"/>
                <a:tab pos="9345613" algn="l"/>
                <a:tab pos="10260013" algn="l"/>
                <a:tab pos="11174413" algn="l"/>
              </a:tabLst>
            </a:pPr>
            <a:r>
              <a:rPr lang="en-GB" sz="3200">
                <a:solidFill>
                  <a:srgbClr val="000080"/>
                </a:solidFill>
              </a:rPr>
              <a:t>Penggolongan Gangguan Depresif Berulang</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additive="repl">
                                        <p:cTn id="6" dur="1" fill="hold">
                                          <p:stCondLst>
                                            <p:cond delay="0"/>
                                          </p:stCondLst>
                                        </p:cTn>
                                        <p:tgtEl>
                                          <p:spTgt spid="30721"/>
                                        </p:tgtEl>
                                        <p:attrNameLst>
                                          <p:attrName>style.visibility</p:attrName>
                                        </p:attrNameLst>
                                      </p:cBhvr>
                                      <p:to>
                                        <p:strVal val="visible"/>
                                      </p:to>
                                    </p:set>
                                    <p:animEffect transition="in" filter="wheel(4)">
                                      <p:cBhvr additive="repl">
                                        <p:cTn id="7" dur="2000"/>
                                        <p:tgtEl>
                                          <p:spTgt spid="3072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additive="repl">
                                        <p:cTn id="11" dur="1" fill="hold">
                                          <p:stCondLst>
                                            <p:cond delay="0"/>
                                          </p:stCondLst>
                                        </p:cTn>
                                        <p:tgtEl>
                                          <p:spTgt spid="30722">
                                            <p:txEl>
                                              <p:pRg st="0" end="0"/>
                                            </p:txEl>
                                          </p:spTgt>
                                        </p:tgtEl>
                                        <p:attrNameLst>
                                          <p:attrName>style.visibility</p:attrName>
                                        </p:attrNameLst>
                                      </p:cBhvr>
                                      <p:to>
                                        <p:strVal val="visible"/>
                                      </p:to>
                                    </p:set>
                                    <p:anim calcmode="lin" valueType="num">
                                      <p:cBhvr>
                                        <p:cTn id="12" dur="500" fill="hold"/>
                                        <p:tgtEl>
                                          <p:spTgt spid="30722">
                                            <p:txEl>
                                              <p:pRg st="0" end="0"/>
                                            </p:txEl>
                                          </p:spTgt>
                                        </p:tgtEl>
                                        <p:attrNameLst>
                                          <p:attrName>ppt_x</p:attrName>
                                        </p:attrNameLst>
                                      </p:cBhvr>
                                      <p:tavLst>
                                        <p:tav tm="100000">
                                          <p:val>
                                            <p:strVal val="0-#ppt_w/2"/>
                                          </p:val>
                                        </p:tav>
                                        <p:tav tm="100000">
                                          <p:val>
                                            <p:strVal val="#ppt_x"/>
                                          </p:val>
                                        </p:tav>
                                      </p:tavLst>
                                    </p:anim>
                                    <p:anim calcmode="lin" valueType="num">
                                      <p:cBhvr>
                                        <p:cTn id="13" dur="500" fill="hold"/>
                                        <p:tgtEl>
                                          <p:spTgt spid="30722">
                                            <p:txEl>
                                              <p:pRg st="0" end="0"/>
                                            </p:txEl>
                                          </p:spTgt>
                                        </p:tgtEl>
                                        <p:attrNameLst>
                                          <p:attrName>ppt_y</p:attrName>
                                        </p:attrNameLst>
                                      </p:cBhvr>
                                      <p:tavLst>
                                        <p:tav tm="100000">
                                          <p:val>
                                            <p:strVal val="#ppt_y"/>
                                          </p:val>
                                        </p:tav>
                                        <p:tav tm="100000">
                                          <p:val>
                                            <p:strVal val="#ppt_y"/>
                                          </p:val>
                                        </p:tav>
                                      </p:tavLst>
                                    </p:anim>
                                  </p:childTnLst>
                                </p:cTn>
                              </p:par>
                              <p:par>
                                <p:cTn id="14" presetID="2" presetClass="entr" presetSubtype="8" fill="hold" nodeType="withEffect">
                                  <p:stCondLst>
                                    <p:cond delay="0"/>
                                  </p:stCondLst>
                                  <p:childTnLst>
                                    <p:set>
                                      <p:cBhvr additive="repl">
                                        <p:cTn id="15" dur="1" fill="hold">
                                          <p:stCondLst>
                                            <p:cond delay="0"/>
                                          </p:stCondLst>
                                        </p:cTn>
                                        <p:tgtEl>
                                          <p:spTgt spid="30722">
                                            <p:txEl>
                                              <p:pRg st="1" end="1"/>
                                            </p:txEl>
                                          </p:spTgt>
                                        </p:tgtEl>
                                        <p:attrNameLst>
                                          <p:attrName>style.visibility</p:attrName>
                                        </p:attrNameLst>
                                      </p:cBhvr>
                                      <p:to>
                                        <p:strVal val="visible"/>
                                      </p:to>
                                    </p:set>
                                    <p:anim calcmode="lin" valueType="num">
                                      <p:cBhvr>
                                        <p:cTn id="16" dur="500" fill="hold"/>
                                        <p:tgtEl>
                                          <p:spTgt spid="30722">
                                            <p:txEl>
                                              <p:pRg st="1" end="1"/>
                                            </p:txEl>
                                          </p:spTgt>
                                        </p:tgtEl>
                                        <p:attrNameLst>
                                          <p:attrName>ppt_x</p:attrName>
                                        </p:attrNameLst>
                                      </p:cBhvr>
                                      <p:tavLst>
                                        <p:tav tm="100000">
                                          <p:val>
                                            <p:strVal val="0-#ppt_w/2"/>
                                          </p:val>
                                        </p:tav>
                                        <p:tav tm="100000">
                                          <p:val>
                                            <p:strVal val="#ppt_x"/>
                                          </p:val>
                                        </p:tav>
                                      </p:tavLst>
                                    </p:anim>
                                    <p:anim calcmode="lin" valueType="num">
                                      <p:cBhvr>
                                        <p:cTn id="17" dur="500" fill="hold"/>
                                        <p:tgtEl>
                                          <p:spTgt spid="30722">
                                            <p:txEl>
                                              <p:pRg st="1" end="1"/>
                                            </p:txEl>
                                          </p:spTgt>
                                        </p:tgtEl>
                                        <p:attrNameLst>
                                          <p:attrName>ppt_y</p:attrName>
                                        </p:attrNameLst>
                                      </p:cBhvr>
                                      <p:tavLst>
                                        <p:tav tm="100000">
                                          <p:val>
                                            <p:strVal val="#ppt_y"/>
                                          </p:val>
                                        </p:tav>
                                        <p:tav tm="100000">
                                          <p:val>
                                            <p:strVal val="#ppt_y"/>
                                          </p:val>
                                        </p:tav>
                                      </p:tavLst>
                                    </p:anim>
                                  </p:childTnLst>
                                </p:cTn>
                              </p:par>
                              <p:par>
                                <p:cTn id="18" presetID="2" presetClass="entr" presetSubtype="8" fill="hold" nodeType="withEffect">
                                  <p:stCondLst>
                                    <p:cond delay="0"/>
                                  </p:stCondLst>
                                  <p:childTnLst>
                                    <p:set>
                                      <p:cBhvr additive="repl">
                                        <p:cTn id="19" dur="1" fill="hold">
                                          <p:stCondLst>
                                            <p:cond delay="0"/>
                                          </p:stCondLst>
                                        </p:cTn>
                                        <p:tgtEl>
                                          <p:spTgt spid="30722">
                                            <p:txEl>
                                              <p:pRg st="2" end="2"/>
                                            </p:txEl>
                                          </p:spTgt>
                                        </p:tgtEl>
                                        <p:attrNameLst>
                                          <p:attrName>style.visibility</p:attrName>
                                        </p:attrNameLst>
                                      </p:cBhvr>
                                      <p:to>
                                        <p:strVal val="visible"/>
                                      </p:to>
                                    </p:set>
                                    <p:anim calcmode="lin" valueType="num">
                                      <p:cBhvr>
                                        <p:cTn id="20" dur="500" fill="hold"/>
                                        <p:tgtEl>
                                          <p:spTgt spid="30722">
                                            <p:txEl>
                                              <p:pRg st="2" end="2"/>
                                            </p:txEl>
                                          </p:spTgt>
                                        </p:tgtEl>
                                        <p:attrNameLst>
                                          <p:attrName>ppt_x</p:attrName>
                                        </p:attrNameLst>
                                      </p:cBhvr>
                                      <p:tavLst>
                                        <p:tav tm="100000">
                                          <p:val>
                                            <p:strVal val="0-#ppt_w/2"/>
                                          </p:val>
                                        </p:tav>
                                        <p:tav tm="100000">
                                          <p:val>
                                            <p:strVal val="#ppt_x"/>
                                          </p:val>
                                        </p:tav>
                                      </p:tavLst>
                                    </p:anim>
                                    <p:anim calcmode="lin" valueType="num">
                                      <p:cBhvr>
                                        <p:cTn id="21" dur="500" fill="hold"/>
                                        <p:tgtEl>
                                          <p:spTgt spid="30722">
                                            <p:txEl>
                                              <p:pRg st="2" end="2"/>
                                            </p:txEl>
                                          </p:spTgt>
                                        </p:tgtEl>
                                        <p:attrNameLst>
                                          <p:attrName>ppt_y</p:attrName>
                                        </p:attrNameLst>
                                      </p:cBhvr>
                                      <p:tavLst>
                                        <p:tav tm="10000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Grp="1" noChangeArrowheads="1"/>
          </p:cNvSpPr>
          <p:nvPr>
            <p:ph idx="1"/>
          </p:nvPr>
        </p:nvSpPr>
        <p:spPr>
          <a:xfrm>
            <a:off x="457200" y="1143000"/>
            <a:ext cx="8229600" cy="5562600"/>
          </a:xfrm>
          <a:ln/>
        </p:spPr>
        <p:txBody>
          <a:bodyPr/>
          <a:lstStyle/>
          <a:p>
            <a:pPr marL="608013" indent="-608013">
              <a:lnSpc>
                <a:spcPct val="100000"/>
              </a:lnSpc>
              <a:spcBef>
                <a:spcPts val="1100"/>
              </a:spcBef>
              <a:buClr>
                <a:srgbClr val="E3E3FF"/>
              </a:buClr>
              <a:buFont typeface="Arial" charset="0"/>
              <a:buNone/>
              <a:tabLst>
                <a:tab pos="1347788" algn="l"/>
                <a:tab pos="2262188" algn="l"/>
                <a:tab pos="3176588" algn="l"/>
                <a:tab pos="4090988" algn="l"/>
                <a:tab pos="5005388" algn="l"/>
                <a:tab pos="5919788" algn="l"/>
                <a:tab pos="6834188" algn="l"/>
                <a:tab pos="7748588" algn="l"/>
                <a:tab pos="8662988" algn="l"/>
                <a:tab pos="9577388" algn="l"/>
                <a:tab pos="10491788" algn="l"/>
              </a:tabLst>
            </a:pPr>
            <a:r>
              <a:rPr lang="en-GB" sz="3200"/>
              <a:t>Gangguan Depresif Berulang, Episode Kini Sedang</a:t>
            </a:r>
          </a:p>
          <a:p>
            <a:pPr marL="608013" indent="-608013">
              <a:lnSpc>
                <a:spcPct val="100000"/>
              </a:lnSpc>
              <a:spcBef>
                <a:spcPts val="225"/>
              </a:spcBef>
              <a:buClr>
                <a:srgbClr val="E3E3FF"/>
              </a:buClr>
              <a:buFont typeface="Arial" charset="0"/>
              <a:buNone/>
              <a:tabLst>
                <a:tab pos="1347788" algn="l"/>
                <a:tab pos="2262188" algn="l"/>
                <a:tab pos="3176588" algn="l"/>
                <a:tab pos="4090988" algn="l"/>
                <a:tab pos="5005388" algn="l"/>
                <a:tab pos="5919788" algn="l"/>
                <a:tab pos="6834188" algn="l"/>
                <a:tab pos="7748588" algn="l"/>
                <a:tab pos="8662988" algn="l"/>
                <a:tab pos="9577388" algn="l"/>
                <a:tab pos="10491788" algn="l"/>
              </a:tabLst>
            </a:pPr>
            <a:endParaRPr lang="en-GB" sz="3200"/>
          </a:p>
          <a:p>
            <a:pPr marL="989013" lvl="1" indent="-531813">
              <a:lnSpc>
                <a:spcPct val="100000"/>
              </a:lnSpc>
              <a:spcBef>
                <a:spcPts val="800"/>
              </a:spcBef>
              <a:buClr>
                <a:srgbClr val="FFFFFF"/>
              </a:buClr>
              <a:buFont typeface="Arial" charset="0"/>
              <a:buNone/>
              <a:tabLst>
                <a:tab pos="1347788" algn="l"/>
                <a:tab pos="2262188" algn="l"/>
                <a:tab pos="3176588" algn="l"/>
                <a:tab pos="4090988" algn="l"/>
                <a:tab pos="5005388" algn="l"/>
                <a:tab pos="5919788" algn="l"/>
                <a:tab pos="6834188" algn="l"/>
                <a:tab pos="7748588" algn="l"/>
                <a:tab pos="8662988" algn="l"/>
                <a:tab pos="9577388" algn="l"/>
                <a:tab pos="10491788" algn="l"/>
              </a:tabLst>
            </a:pPr>
            <a:r>
              <a:rPr lang="en-GB" sz="3200"/>
              <a:t>(1)	Memenuhi kriteria episode depresif berulang dan saat ini memenuhi kriteria episode depresif sedang.</a:t>
            </a:r>
          </a:p>
          <a:p>
            <a:pPr marL="989013" lvl="1" indent="-531813">
              <a:lnSpc>
                <a:spcPct val="100000"/>
              </a:lnSpc>
              <a:spcBef>
                <a:spcPts val="800"/>
              </a:spcBef>
              <a:buClr>
                <a:srgbClr val="FFFFFF"/>
              </a:buClr>
              <a:buFont typeface="Arial" charset="0"/>
              <a:buNone/>
              <a:tabLst>
                <a:tab pos="1347788" algn="l"/>
                <a:tab pos="2262188" algn="l"/>
                <a:tab pos="3176588" algn="l"/>
                <a:tab pos="4090988" algn="l"/>
                <a:tab pos="5005388" algn="l"/>
                <a:tab pos="5919788" algn="l"/>
                <a:tab pos="6834188" algn="l"/>
                <a:tab pos="7748588" algn="l"/>
                <a:tab pos="8662988" algn="l"/>
                <a:tab pos="9577388" algn="l"/>
                <a:tab pos="10491788" algn="l"/>
              </a:tabLst>
            </a:pPr>
            <a:r>
              <a:rPr lang="en-GB" sz="3200"/>
              <a:t>(2)	Sekurang-kurangnya dua episode masing-masing minimal 2 minggu, dengan selang waktu beberapa bulan.</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additive="repl">
                                        <p:cTn id="6" dur="1" fill="hold">
                                          <p:stCondLst>
                                            <p:cond delay="0"/>
                                          </p:stCondLst>
                                        </p:cTn>
                                        <p:tgtEl>
                                          <p:spTgt spid="31745">
                                            <p:txEl>
                                              <p:pRg st="0" end="0"/>
                                            </p:txEl>
                                          </p:spTgt>
                                        </p:tgtEl>
                                        <p:attrNameLst>
                                          <p:attrName>style.visibility</p:attrName>
                                        </p:attrNameLst>
                                      </p:cBhvr>
                                      <p:to>
                                        <p:strVal val="visible"/>
                                      </p:to>
                                    </p:set>
                                    <p:anim calcmode="lin" valueType="num">
                                      <p:cBhvr>
                                        <p:cTn id="7" dur="500" fill="hold"/>
                                        <p:tgtEl>
                                          <p:spTgt spid="31745">
                                            <p:txEl>
                                              <p:pRg st="0" end="0"/>
                                            </p:txEl>
                                          </p:spTgt>
                                        </p:tgtEl>
                                        <p:attrNameLst>
                                          <p:attrName>ppt_x</p:attrName>
                                        </p:attrNameLst>
                                      </p:cBhvr>
                                      <p:tavLst>
                                        <p:tav tm="100000">
                                          <p:val>
                                            <p:strVal val="1+#ppt_w/2"/>
                                          </p:val>
                                        </p:tav>
                                        <p:tav tm="100000">
                                          <p:val>
                                            <p:strVal val="#ppt_x"/>
                                          </p:val>
                                        </p:tav>
                                      </p:tavLst>
                                    </p:anim>
                                    <p:anim calcmode="lin" valueType="num">
                                      <p:cBhvr>
                                        <p:cTn id="8" dur="500" fill="hold"/>
                                        <p:tgtEl>
                                          <p:spTgt spid="31745">
                                            <p:txEl>
                                              <p:pRg st="0" end="0"/>
                                            </p:txEl>
                                          </p:spTgt>
                                        </p:tgtEl>
                                        <p:attrNameLst>
                                          <p:attrName>ppt_y</p:attrName>
                                        </p:attrNameLst>
                                      </p:cBhvr>
                                      <p:tavLst>
                                        <p:tav tm="100000">
                                          <p:val>
                                            <p:strVal val="#ppt_y"/>
                                          </p:val>
                                        </p:tav>
                                        <p:tav tm="100000">
                                          <p:val>
                                            <p:strVal val="#ppt_y"/>
                                          </p:val>
                                        </p:tav>
                                      </p:tavLst>
                                    </p:anim>
                                  </p:childTnLst>
                                </p:cTn>
                              </p:par>
                              <p:par>
                                <p:cTn id="9" presetID="2" presetClass="entr" presetSubtype="2" fill="hold" nodeType="withEffect">
                                  <p:stCondLst>
                                    <p:cond delay="0"/>
                                  </p:stCondLst>
                                  <p:childTnLst>
                                    <p:set>
                                      <p:cBhvr additive="repl">
                                        <p:cTn id="10" dur="1" fill="hold">
                                          <p:stCondLst>
                                            <p:cond delay="0"/>
                                          </p:stCondLst>
                                        </p:cTn>
                                        <p:tgtEl>
                                          <p:spTgt spid="31745">
                                            <p:txEl>
                                              <p:pRg st="2" end="2"/>
                                            </p:txEl>
                                          </p:spTgt>
                                        </p:tgtEl>
                                        <p:attrNameLst>
                                          <p:attrName>style.visibility</p:attrName>
                                        </p:attrNameLst>
                                      </p:cBhvr>
                                      <p:to>
                                        <p:strVal val="visible"/>
                                      </p:to>
                                    </p:set>
                                    <p:anim calcmode="lin" valueType="num">
                                      <p:cBhvr>
                                        <p:cTn id="11" dur="500" fill="hold"/>
                                        <p:tgtEl>
                                          <p:spTgt spid="31745">
                                            <p:txEl>
                                              <p:pRg st="2" end="2"/>
                                            </p:txEl>
                                          </p:spTgt>
                                        </p:tgtEl>
                                        <p:attrNameLst>
                                          <p:attrName>ppt_x</p:attrName>
                                        </p:attrNameLst>
                                      </p:cBhvr>
                                      <p:tavLst>
                                        <p:tav tm="100000">
                                          <p:val>
                                            <p:strVal val="1+#ppt_w/2"/>
                                          </p:val>
                                        </p:tav>
                                        <p:tav tm="100000">
                                          <p:val>
                                            <p:strVal val="#ppt_x"/>
                                          </p:val>
                                        </p:tav>
                                      </p:tavLst>
                                    </p:anim>
                                    <p:anim calcmode="lin" valueType="num">
                                      <p:cBhvr>
                                        <p:cTn id="12" dur="500" fill="hold"/>
                                        <p:tgtEl>
                                          <p:spTgt spid="31745">
                                            <p:txEl>
                                              <p:pRg st="2" end="2"/>
                                            </p:txEl>
                                          </p:spTgt>
                                        </p:tgtEl>
                                        <p:attrNameLst>
                                          <p:attrName>ppt_y</p:attrName>
                                        </p:attrNameLst>
                                      </p:cBhvr>
                                      <p:tavLst>
                                        <p:tav tm="100000">
                                          <p:val>
                                            <p:strVal val="#ppt_y"/>
                                          </p:val>
                                        </p:tav>
                                        <p:tav tm="100000">
                                          <p:val>
                                            <p:strVal val="#ppt_y"/>
                                          </p:val>
                                        </p:tav>
                                      </p:tavLst>
                                    </p:anim>
                                  </p:childTnLst>
                                </p:cTn>
                              </p:par>
                              <p:par>
                                <p:cTn id="13" presetID="2" presetClass="entr" presetSubtype="2" fill="hold" nodeType="withEffect">
                                  <p:stCondLst>
                                    <p:cond delay="0"/>
                                  </p:stCondLst>
                                  <p:childTnLst>
                                    <p:set>
                                      <p:cBhvr additive="repl">
                                        <p:cTn id="14" dur="1" fill="hold">
                                          <p:stCondLst>
                                            <p:cond delay="0"/>
                                          </p:stCondLst>
                                        </p:cTn>
                                        <p:tgtEl>
                                          <p:spTgt spid="31745">
                                            <p:txEl>
                                              <p:pRg st="3" end="3"/>
                                            </p:txEl>
                                          </p:spTgt>
                                        </p:tgtEl>
                                        <p:attrNameLst>
                                          <p:attrName>style.visibility</p:attrName>
                                        </p:attrNameLst>
                                      </p:cBhvr>
                                      <p:to>
                                        <p:strVal val="visible"/>
                                      </p:to>
                                    </p:set>
                                    <p:anim calcmode="lin" valueType="num">
                                      <p:cBhvr>
                                        <p:cTn id="15" dur="500" fill="hold"/>
                                        <p:tgtEl>
                                          <p:spTgt spid="31745">
                                            <p:txEl>
                                              <p:pRg st="3" end="3"/>
                                            </p:txEl>
                                          </p:spTgt>
                                        </p:tgtEl>
                                        <p:attrNameLst>
                                          <p:attrName>ppt_x</p:attrName>
                                        </p:attrNameLst>
                                      </p:cBhvr>
                                      <p:tavLst>
                                        <p:tav tm="100000">
                                          <p:val>
                                            <p:strVal val="1+#ppt_w/2"/>
                                          </p:val>
                                        </p:tav>
                                        <p:tav tm="100000">
                                          <p:val>
                                            <p:strVal val="#ppt_x"/>
                                          </p:val>
                                        </p:tav>
                                      </p:tavLst>
                                    </p:anim>
                                    <p:anim calcmode="lin" valueType="num">
                                      <p:cBhvr>
                                        <p:cTn id="16" dur="500" fill="hold"/>
                                        <p:tgtEl>
                                          <p:spTgt spid="31745">
                                            <p:txEl>
                                              <p:pRg st="3" end="3"/>
                                            </p:txEl>
                                          </p:spTgt>
                                        </p:tgtEl>
                                        <p:attrNameLst>
                                          <p:attrName>ppt_y</p:attrName>
                                        </p:attrNameLst>
                                      </p:cBhvr>
                                      <p:tavLst>
                                        <p:tav tm="10000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idx="1"/>
          </p:nvPr>
        </p:nvSpPr>
        <p:spPr>
          <a:xfrm>
            <a:off x="381000" y="1143000"/>
            <a:ext cx="8077200" cy="5287963"/>
          </a:xfrm>
          <a:ln/>
        </p:spPr>
        <p:txBody>
          <a:bodyPr/>
          <a:lstStyle/>
          <a:p>
            <a:pPr marL="608013" indent="-608013">
              <a:lnSpc>
                <a:spcPct val="100000"/>
              </a:lnSpc>
              <a:spcBef>
                <a:spcPts val="800"/>
              </a:spcBef>
              <a:buClr>
                <a:srgbClr val="E3E3FF"/>
              </a:buClr>
              <a:buFont typeface="Arial" charset="0"/>
              <a:buNone/>
              <a:tabLst>
                <a:tab pos="6080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sz="3200"/>
              <a:t>Gangguan Depresif Berulang, Episode Kini Berat tanpa Gejala Psikotik</a:t>
            </a:r>
          </a:p>
          <a:p>
            <a:pPr marL="608013" indent="-608013">
              <a:lnSpc>
                <a:spcPct val="100000"/>
              </a:lnSpc>
              <a:spcBef>
                <a:spcPts val="800"/>
              </a:spcBef>
              <a:buClr>
                <a:srgbClr val="E3E3FF"/>
              </a:buClr>
              <a:buFont typeface="Arial" charset="0"/>
              <a:buNone/>
              <a:tabLst>
                <a:tab pos="6080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sz="3200"/>
              <a:t>(1)	Kriteria depresif berulang terpenuhi dan saat ini memenuhi kriteria episode depresif berat tanpa gejala psiktik.</a:t>
            </a:r>
          </a:p>
          <a:p>
            <a:pPr marL="608013" indent="-608013">
              <a:lnSpc>
                <a:spcPct val="100000"/>
              </a:lnSpc>
              <a:spcBef>
                <a:spcPts val="800"/>
              </a:spcBef>
              <a:buClr>
                <a:srgbClr val="E3E3FF"/>
              </a:buClr>
              <a:buFont typeface="Arial" charset="0"/>
              <a:buNone/>
              <a:tabLst>
                <a:tab pos="6080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sz="3200"/>
              <a:t>(2)	Sekurang-kurangnya dua episode masing-masing minimal 2 minggu, dengan selang waktu beberapa bulan.</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additive="repl">
                                        <p:cTn id="6" dur="1" fill="hold">
                                          <p:stCondLst>
                                            <p:cond delay="0"/>
                                          </p:stCondLst>
                                        </p:cTn>
                                        <p:tgtEl>
                                          <p:spTgt spid="32769">
                                            <p:txEl>
                                              <p:pRg st="0" end="0"/>
                                            </p:txEl>
                                          </p:spTgt>
                                        </p:tgtEl>
                                        <p:attrNameLst>
                                          <p:attrName>style.visibility</p:attrName>
                                        </p:attrNameLst>
                                      </p:cBhvr>
                                      <p:to>
                                        <p:strVal val="visible"/>
                                      </p:to>
                                    </p:set>
                                    <p:anim calcmode="lin" valueType="num">
                                      <p:cBhvr>
                                        <p:cTn id="7" dur="500" fill="hold"/>
                                        <p:tgtEl>
                                          <p:spTgt spid="32769">
                                            <p:txEl>
                                              <p:pRg st="0" end="0"/>
                                            </p:txEl>
                                          </p:spTgt>
                                        </p:tgtEl>
                                        <p:attrNameLst>
                                          <p:attrName>ppt_x</p:attrName>
                                        </p:attrNameLst>
                                      </p:cBhvr>
                                      <p:tavLst>
                                        <p:tav tm="100000">
                                          <p:val>
                                            <p:strVal val="0-#ppt_w/2"/>
                                          </p:val>
                                        </p:tav>
                                        <p:tav tm="100000">
                                          <p:val>
                                            <p:strVal val="#ppt_x"/>
                                          </p:val>
                                        </p:tav>
                                      </p:tavLst>
                                    </p:anim>
                                    <p:anim calcmode="lin" valueType="num">
                                      <p:cBhvr>
                                        <p:cTn id="8" dur="500" fill="hold"/>
                                        <p:tgtEl>
                                          <p:spTgt spid="32769">
                                            <p:txEl>
                                              <p:pRg st="0" end="0"/>
                                            </p:txEl>
                                          </p:spTgt>
                                        </p:tgtEl>
                                        <p:attrNameLst>
                                          <p:attrName>ppt_y</p:attrName>
                                        </p:attrNameLst>
                                      </p:cBhvr>
                                      <p:tavLst>
                                        <p:tav tm="10000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additive="repl">
                                        <p:cTn id="12" dur="1" fill="hold">
                                          <p:stCondLst>
                                            <p:cond delay="0"/>
                                          </p:stCondLst>
                                        </p:cTn>
                                        <p:tgtEl>
                                          <p:spTgt spid="32769">
                                            <p:txEl>
                                              <p:pRg st="1" end="1"/>
                                            </p:txEl>
                                          </p:spTgt>
                                        </p:tgtEl>
                                        <p:attrNameLst>
                                          <p:attrName>style.visibility</p:attrName>
                                        </p:attrNameLst>
                                      </p:cBhvr>
                                      <p:to>
                                        <p:strVal val="visible"/>
                                      </p:to>
                                    </p:set>
                                    <p:anim calcmode="lin" valueType="num">
                                      <p:cBhvr>
                                        <p:cTn id="13" dur="500" fill="hold"/>
                                        <p:tgtEl>
                                          <p:spTgt spid="32769">
                                            <p:txEl>
                                              <p:pRg st="1" end="1"/>
                                            </p:txEl>
                                          </p:spTgt>
                                        </p:tgtEl>
                                        <p:attrNameLst>
                                          <p:attrName>ppt_x</p:attrName>
                                        </p:attrNameLst>
                                      </p:cBhvr>
                                      <p:tavLst>
                                        <p:tav tm="100000">
                                          <p:val>
                                            <p:strVal val="0-#ppt_w/2"/>
                                          </p:val>
                                        </p:tav>
                                        <p:tav tm="100000">
                                          <p:val>
                                            <p:strVal val="#ppt_x"/>
                                          </p:val>
                                        </p:tav>
                                      </p:tavLst>
                                    </p:anim>
                                    <p:anim calcmode="lin" valueType="num">
                                      <p:cBhvr>
                                        <p:cTn id="14" dur="500" fill="hold"/>
                                        <p:tgtEl>
                                          <p:spTgt spid="32769">
                                            <p:txEl>
                                              <p:pRg st="1" end="1"/>
                                            </p:txEl>
                                          </p:spTgt>
                                        </p:tgtEl>
                                        <p:attrNameLst>
                                          <p:attrName>ppt_y</p:attrName>
                                        </p:attrNameLst>
                                      </p:cBhvr>
                                      <p:tavLst>
                                        <p:tav tm="10000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idx="1"/>
          </p:nvPr>
        </p:nvSpPr>
        <p:spPr>
          <a:xfrm>
            <a:off x="455613" y="1603375"/>
            <a:ext cx="8228012" cy="5240338"/>
          </a:xfrm>
          <a:ln/>
        </p:spPr>
        <p:txBody>
          <a:bodyPr lIns="0" tIns="0" rIns="0" bIns="0"/>
          <a:lstStyle/>
          <a:p>
            <a:pPr marL="430213" indent="-323850" algn="just">
              <a:spcBef>
                <a:spcPct val="0"/>
              </a:spcBef>
              <a:spcAft>
                <a:spcPts val="1425"/>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800">
                <a:solidFill>
                  <a:srgbClr val="000000"/>
                </a:solidFill>
              </a:rPr>
              <a:t>Depresi:</a:t>
            </a:r>
          </a:p>
          <a:p>
            <a:pPr marL="430213" indent="-323850" algn="just">
              <a:spcBef>
                <a:spcPct val="0"/>
              </a:spcBef>
              <a:spcAft>
                <a:spcPts val="1425"/>
              </a:spcAft>
              <a:buClr>
                <a:srgbClr val="000000"/>
              </a:buClr>
              <a:buSzPct val="45000"/>
              <a:buFont typeface="Wingdings"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800">
                <a:solidFill>
                  <a:srgbClr val="000000"/>
                </a:solidFill>
              </a:rPr>
              <a:t>Gangguan alam perasaan</a:t>
            </a:r>
          </a:p>
          <a:p>
            <a:pPr marL="430213" indent="-323850" algn="just">
              <a:spcBef>
                <a:spcPct val="0"/>
              </a:spcBef>
              <a:spcAft>
                <a:spcPts val="1425"/>
              </a:spcAft>
              <a:buClr>
                <a:srgbClr val="000000"/>
              </a:buClr>
              <a:buSzPct val="45000"/>
              <a:buFont typeface="Wingdings"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800">
                <a:solidFill>
                  <a:srgbClr val="000000"/>
                </a:solidFill>
                <a:cs typeface="Arial" charset="0"/>
              </a:rPr>
              <a:t>Paling sering ditemui</a:t>
            </a:r>
          </a:p>
          <a:p>
            <a:pPr marL="430213" indent="-323850" algn="just">
              <a:spcBef>
                <a:spcPct val="0"/>
              </a:spcBef>
              <a:spcAft>
                <a:spcPts val="1425"/>
              </a:spcAft>
              <a:buClr>
                <a:srgbClr val="000000"/>
              </a:buClr>
              <a:buSzPct val="45000"/>
              <a:buFont typeface="Wingdings"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800">
                <a:solidFill>
                  <a:srgbClr val="000000"/>
                </a:solidFill>
              </a:rPr>
              <a:t>Prevalensi seumur hidup: </a:t>
            </a:r>
          </a:p>
          <a:p>
            <a:pPr marL="862013" lvl="1" indent="-285750">
              <a:lnSpc>
                <a:spcPct val="100000"/>
              </a:lnSpc>
              <a:buClr>
                <a:srgbClr val="000000"/>
              </a:buClr>
              <a:buSzPct val="7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800">
                <a:solidFill>
                  <a:srgbClr val="000000"/>
                </a:solidFill>
                <a:cs typeface="Arial" charset="0"/>
              </a:rPr>
              <a:t>♀ = 10-25%; ♂ = 5-12% </a:t>
            </a:r>
          </a:p>
          <a:p>
            <a:pPr marL="862013" lvl="1" indent="-285750">
              <a:lnSpc>
                <a:spcPct val="100000"/>
              </a:lnSpc>
              <a:buClr>
                <a:srgbClr val="000000"/>
              </a:buClr>
              <a:buSzPct val="7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800">
                <a:solidFill>
                  <a:srgbClr val="000000"/>
                </a:solidFill>
                <a:cs typeface="Arial" charset="0"/>
              </a:rPr>
              <a:t>Pada anak: 2%</a:t>
            </a:r>
          </a:p>
          <a:p>
            <a:pPr marL="862013" lvl="1" indent="-285750">
              <a:lnSpc>
                <a:spcPct val="100000"/>
              </a:lnSpc>
              <a:buClr>
                <a:srgbClr val="000000"/>
              </a:buClr>
              <a:buSzPct val="7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800">
                <a:solidFill>
                  <a:srgbClr val="000000"/>
                </a:solidFill>
                <a:cs typeface="Arial" charset="0"/>
              </a:rPr>
              <a:t>Pada remaja: 5%</a:t>
            </a:r>
          </a:p>
          <a:p>
            <a:pPr marL="430213" indent="-323850" algn="just">
              <a:lnSpc>
                <a:spcPct val="140000"/>
              </a:lnSpc>
              <a:spcBef>
                <a:spcPct val="0"/>
              </a:spcBef>
              <a:spcAft>
                <a:spcPts val="1425"/>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endParaRPr lang="en-GB" sz="2800">
              <a:solidFill>
                <a:srgbClr val="000000"/>
              </a:solidFill>
              <a:cs typeface="Arial" charset="0"/>
            </a:endParaRPr>
          </a:p>
          <a:p>
            <a:pPr marL="430213" indent="-323850" algn="just">
              <a:spcBef>
                <a:spcPct val="0"/>
              </a:spcBef>
              <a:spcAft>
                <a:spcPts val="1425"/>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800">
                <a:solidFill>
                  <a:srgbClr val="000000"/>
                </a:solidFill>
                <a:cs typeface="Arial" charset="0"/>
              </a:rPr>
              <a:t> </a:t>
            </a:r>
          </a:p>
        </p:txBody>
      </p:sp>
      <p:sp>
        <p:nvSpPr>
          <p:cNvPr id="6145" name="Rectangle 1"/>
          <p:cNvSpPr>
            <a:spLocks noGrp="1" noChangeArrowheads="1"/>
          </p:cNvSpPr>
          <p:nvPr>
            <p:ph type="title"/>
          </p:nvPr>
        </p:nvSpPr>
        <p:spPr>
          <a:xfrm>
            <a:off x="1143000" y="312738"/>
            <a:ext cx="7542213" cy="1063625"/>
          </a:xfrm>
          <a:ln/>
        </p:spPr>
        <p:txBody>
          <a:bodyPr lIns="0" tIns="0" rIns="0" bIns="0"/>
          <a:lstStyle/>
          <a:p>
            <a:pPr>
              <a:buClr>
                <a:srgbClr val="000000"/>
              </a:buClr>
              <a:buSzPct val="45000"/>
              <a:buFont typeface="Wingdings"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4000" dirty="0" err="1">
                <a:solidFill>
                  <a:schemeClr val="tx1">
                    <a:lumMod val="85000"/>
                    <a:lumOff val="15000"/>
                  </a:schemeClr>
                </a:solidFill>
              </a:rPr>
              <a:t>Pendahuluan</a:t>
            </a:r>
            <a:endParaRPr lang="en-GB" sz="4000" dirty="0">
              <a:solidFill>
                <a:schemeClr val="tx1">
                  <a:lumMod val="85000"/>
                  <a:lumOff val="15000"/>
                </a:schemeClr>
              </a:solidFill>
            </a:endParaRPr>
          </a:p>
        </p:txBody>
      </p:sp>
      <p:pic>
        <p:nvPicPr>
          <p:cNvPr id="6147" name="Picture 3"/>
          <p:cNvPicPr>
            <a:picLocks noChangeAspect="1" noChangeArrowheads="1"/>
          </p:cNvPicPr>
          <p:nvPr/>
        </p:nvPicPr>
        <p:blipFill>
          <a:blip r:embed="rId3"/>
          <a:srcRect/>
          <a:stretch>
            <a:fillRect/>
          </a:stretch>
        </p:blipFill>
        <p:spPr bwMode="auto">
          <a:xfrm>
            <a:off x="6400800" y="457200"/>
            <a:ext cx="2344738" cy="2286000"/>
          </a:xfrm>
          <a:prstGeom prst="rect">
            <a:avLst/>
          </a:prstGeom>
          <a:noFill/>
          <a:ln w="9525">
            <a:noFill/>
            <a:round/>
            <a:headEnd/>
            <a:tailEnd/>
          </a:ln>
          <a:effectLst/>
        </p:spPr>
      </p:pic>
      <p:sp>
        <p:nvSpPr>
          <p:cNvPr id="6148" name="Text Box 4"/>
          <p:cNvSpPr txBox="1">
            <a:spLocks noChangeArrowheads="1"/>
          </p:cNvSpPr>
          <p:nvPr/>
        </p:nvSpPr>
        <p:spPr bwMode="auto">
          <a:xfrm>
            <a:off x="1658938" y="4614863"/>
            <a:ext cx="414337" cy="311150"/>
          </a:xfrm>
          <a:prstGeom prst="rect">
            <a:avLst/>
          </a:prstGeom>
          <a:noFill/>
          <a:ln w="9525">
            <a:noFill/>
            <a:round/>
            <a:headEnd/>
            <a:tailEnd/>
          </a:ln>
          <a:effectLst/>
        </p:spPr>
        <p:txBody>
          <a:bodyPr wrap="none" anchor="ctr"/>
          <a:lstStyle/>
          <a:p>
            <a:endParaRPr lang="id-ID"/>
          </a:p>
        </p:txBody>
      </p:sp>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Grp="1" noChangeArrowheads="1"/>
          </p:cNvSpPr>
          <p:nvPr>
            <p:ph idx="1"/>
          </p:nvPr>
        </p:nvSpPr>
        <p:spPr>
          <a:xfrm>
            <a:off x="457200" y="1371600"/>
            <a:ext cx="8229600" cy="5486400"/>
          </a:xfrm>
          <a:ln/>
        </p:spPr>
        <p:txBody>
          <a:bodyPr/>
          <a:lstStyle/>
          <a:p>
            <a:pPr marL="608013" indent="-608013">
              <a:lnSpc>
                <a:spcPct val="100000"/>
              </a:lnSpc>
              <a:spcBef>
                <a:spcPts val="800"/>
              </a:spcBef>
              <a:buClr>
                <a:srgbClr val="E3E3FF"/>
              </a:buClr>
              <a:buFont typeface="Arial" charset="0"/>
              <a:buNone/>
              <a:tabLst>
                <a:tab pos="6080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sz="3200"/>
              <a:t>Gangguan Depresif Berulang, Episode Kini Berat dengan Gejala Psikotik</a:t>
            </a:r>
          </a:p>
          <a:p>
            <a:pPr marL="608013" indent="-608013">
              <a:lnSpc>
                <a:spcPct val="100000"/>
              </a:lnSpc>
              <a:spcBef>
                <a:spcPts val="800"/>
              </a:spcBef>
              <a:buClr>
                <a:srgbClr val="E3E3FF"/>
              </a:buClr>
              <a:buFont typeface="Arial" charset="0"/>
              <a:buNone/>
              <a:tabLst>
                <a:tab pos="6080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sz="3200"/>
              <a:t>(1)	Kriteria depresif berulang terpenuhi dan saat ini memenuhi kriteria depresif berat dengan gejala psikotik.</a:t>
            </a:r>
          </a:p>
          <a:p>
            <a:pPr marL="608013" indent="-608013">
              <a:lnSpc>
                <a:spcPct val="100000"/>
              </a:lnSpc>
              <a:spcBef>
                <a:spcPts val="800"/>
              </a:spcBef>
              <a:buClr>
                <a:srgbClr val="E3E3FF"/>
              </a:buClr>
              <a:buFont typeface="Arial" charset="0"/>
              <a:buNone/>
              <a:tabLst>
                <a:tab pos="608013" algn="l"/>
                <a:tab pos="911225" algn="l"/>
                <a:tab pos="1825625" algn="l"/>
                <a:tab pos="2740025" algn="l"/>
                <a:tab pos="3654425" algn="l"/>
                <a:tab pos="4568825" algn="l"/>
                <a:tab pos="5483225" algn="l"/>
                <a:tab pos="6397625" algn="l"/>
                <a:tab pos="7312025" algn="l"/>
                <a:tab pos="8226425" algn="l"/>
                <a:tab pos="9140825" algn="l"/>
                <a:tab pos="10055225" algn="l"/>
              </a:tabLst>
            </a:pPr>
            <a:r>
              <a:rPr lang="en-GB" sz="3200"/>
              <a:t>(2)	Sekurang-kurangnya dua episode masing-masing minimal 2 minggu, dengan selang waktu beberapa bulan.</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additive="repl">
                                        <p:cTn id="6" dur="1" fill="hold">
                                          <p:stCondLst>
                                            <p:cond delay="0"/>
                                          </p:stCondLst>
                                        </p:cTn>
                                        <p:tgtEl>
                                          <p:spTgt spid="33793">
                                            <p:txEl>
                                              <p:pRg st="0" end="0"/>
                                            </p:txEl>
                                          </p:spTgt>
                                        </p:tgtEl>
                                        <p:attrNameLst>
                                          <p:attrName>style.visibility</p:attrName>
                                        </p:attrNameLst>
                                      </p:cBhvr>
                                      <p:to>
                                        <p:strVal val="visible"/>
                                      </p:to>
                                    </p:set>
                                    <p:anim calcmode="lin" valueType="num">
                                      <p:cBhvr>
                                        <p:cTn id="7" dur="500" fill="hold"/>
                                        <p:tgtEl>
                                          <p:spTgt spid="33793">
                                            <p:txEl>
                                              <p:pRg st="0" end="0"/>
                                            </p:txEl>
                                          </p:spTgt>
                                        </p:tgtEl>
                                        <p:attrNameLst>
                                          <p:attrName>ppt_x</p:attrName>
                                        </p:attrNameLst>
                                      </p:cBhvr>
                                      <p:tavLst>
                                        <p:tav tm="100000">
                                          <p:val>
                                            <p:strVal val="0-#ppt_w/2"/>
                                          </p:val>
                                        </p:tav>
                                        <p:tav tm="100000">
                                          <p:val>
                                            <p:strVal val="#ppt_x"/>
                                          </p:val>
                                        </p:tav>
                                      </p:tavLst>
                                    </p:anim>
                                    <p:anim calcmode="lin" valueType="num">
                                      <p:cBhvr>
                                        <p:cTn id="8" dur="500" fill="hold"/>
                                        <p:tgtEl>
                                          <p:spTgt spid="33793">
                                            <p:txEl>
                                              <p:pRg st="0" end="0"/>
                                            </p:txEl>
                                          </p:spTgt>
                                        </p:tgtEl>
                                        <p:attrNameLst>
                                          <p:attrName>ppt_y</p:attrName>
                                        </p:attrNameLst>
                                      </p:cBhvr>
                                      <p:tavLst>
                                        <p:tav tm="10000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additive="repl">
                                        <p:cTn id="12" dur="1" fill="hold">
                                          <p:stCondLst>
                                            <p:cond delay="0"/>
                                          </p:stCondLst>
                                        </p:cTn>
                                        <p:tgtEl>
                                          <p:spTgt spid="33793">
                                            <p:txEl>
                                              <p:pRg st="1" end="1"/>
                                            </p:txEl>
                                          </p:spTgt>
                                        </p:tgtEl>
                                        <p:attrNameLst>
                                          <p:attrName>style.visibility</p:attrName>
                                        </p:attrNameLst>
                                      </p:cBhvr>
                                      <p:to>
                                        <p:strVal val="visible"/>
                                      </p:to>
                                    </p:set>
                                    <p:anim calcmode="lin" valueType="num">
                                      <p:cBhvr>
                                        <p:cTn id="13" dur="500" fill="hold"/>
                                        <p:tgtEl>
                                          <p:spTgt spid="33793">
                                            <p:txEl>
                                              <p:pRg st="1" end="1"/>
                                            </p:txEl>
                                          </p:spTgt>
                                        </p:tgtEl>
                                        <p:attrNameLst>
                                          <p:attrName>ppt_x</p:attrName>
                                        </p:attrNameLst>
                                      </p:cBhvr>
                                      <p:tavLst>
                                        <p:tav tm="100000">
                                          <p:val>
                                            <p:strVal val="0-#ppt_w/2"/>
                                          </p:val>
                                        </p:tav>
                                        <p:tav tm="100000">
                                          <p:val>
                                            <p:strVal val="#ppt_x"/>
                                          </p:val>
                                        </p:tav>
                                      </p:tavLst>
                                    </p:anim>
                                    <p:anim calcmode="lin" valueType="num">
                                      <p:cBhvr>
                                        <p:cTn id="14" dur="500" fill="hold"/>
                                        <p:tgtEl>
                                          <p:spTgt spid="33793">
                                            <p:txEl>
                                              <p:pRg st="1" end="1"/>
                                            </p:txEl>
                                          </p:spTgt>
                                        </p:tgtEl>
                                        <p:attrNameLst>
                                          <p:attrName>ppt_y</p:attrName>
                                        </p:attrNameLst>
                                      </p:cBhvr>
                                      <p:tavLst>
                                        <p:tav tm="10000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ext Box 1"/>
          <p:cNvSpPr txBox="1">
            <a:spLocks noChangeArrowheads="1"/>
          </p:cNvSpPr>
          <p:nvPr/>
        </p:nvSpPr>
        <p:spPr bwMode="auto">
          <a:xfrm>
            <a:off x="685800" y="1371600"/>
            <a:ext cx="8175625" cy="4343400"/>
          </a:xfrm>
          <a:prstGeom prst="rect">
            <a:avLst/>
          </a:prstGeom>
          <a:noFill/>
          <a:ln w="9525">
            <a:noFill/>
            <a:round/>
            <a:headEnd/>
            <a:tailEnd/>
          </a:ln>
          <a:effectLst/>
        </p:spPr>
        <p:txBody>
          <a:bodyPr lIns="90000" tIns="45000" rIns="90000" bIns="45000"/>
          <a:lstStyle/>
          <a:p>
            <a:pPr marL="741363" lvl="1" indent="-284163">
              <a:spcBef>
                <a:spcPts val="800"/>
              </a:spcBef>
              <a:tabLst>
                <a:tab pos="741363" algn="l"/>
                <a:tab pos="1044575" algn="l"/>
                <a:tab pos="1958975" algn="l"/>
                <a:tab pos="2873375" algn="l"/>
                <a:tab pos="3787775" algn="l"/>
                <a:tab pos="4702175" algn="l"/>
                <a:tab pos="5616575" algn="l"/>
                <a:tab pos="6530975" algn="l"/>
                <a:tab pos="7445375" algn="l"/>
                <a:tab pos="8359775" algn="l"/>
                <a:tab pos="9274175" algn="l"/>
                <a:tab pos="10188575" algn="l"/>
              </a:tabLst>
            </a:pPr>
            <a:r>
              <a:rPr lang="en-GB" sz="3200">
                <a:solidFill>
                  <a:srgbClr val="023F95"/>
                </a:solidFill>
              </a:rPr>
              <a:t>Gangguan Depresif Berulang, Kini dalam Remisi</a:t>
            </a:r>
          </a:p>
          <a:p>
            <a:pPr marL="741363" lvl="1" indent="-284163">
              <a:spcBef>
                <a:spcPts val="800"/>
              </a:spcBef>
              <a:tabLst>
                <a:tab pos="741363" algn="l"/>
                <a:tab pos="1044575" algn="l"/>
                <a:tab pos="1958975" algn="l"/>
                <a:tab pos="2873375" algn="l"/>
                <a:tab pos="3787775" algn="l"/>
                <a:tab pos="4702175" algn="l"/>
                <a:tab pos="5616575" algn="l"/>
                <a:tab pos="6530975" algn="l"/>
                <a:tab pos="7445375" algn="l"/>
                <a:tab pos="8359775" algn="l"/>
                <a:tab pos="9274175" algn="l"/>
                <a:tab pos="10188575" algn="l"/>
              </a:tabLst>
            </a:pPr>
            <a:r>
              <a:rPr lang="en-GB" sz="3200">
                <a:solidFill>
                  <a:srgbClr val="023F95"/>
                </a:solidFill>
              </a:rPr>
              <a:t>(1)	Kriteria depresif berulang terpenuhi dan saat ini tidak memenuhi kriteria depresif apapun.</a:t>
            </a:r>
          </a:p>
          <a:p>
            <a:pPr marL="741363" lvl="1" indent="-284163">
              <a:spcBef>
                <a:spcPts val="800"/>
              </a:spcBef>
              <a:tabLst>
                <a:tab pos="741363" algn="l"/>
                <a:tab pos="1044575" algn="l"/>
                <a:tab pos="1958975" algn="l"/>
                <a:tab pos="2873375" algn="l"/>
                <a:tab pos="3787775" algn="l"/>
                <a:tab pos="4702175" algn="l"/>
                <a:tab pos="5616575" algn="l"/>
                <a:tab pos="6530975" algn="l"/>
                <a:tab pos="7445375" algn="l"/>
                <a:tab pos="8359775" algn="l"/>
                <a:tab pos="9274175" algn="l"/>
                <a:tab pos="10188575" algn="l"/>
              </a:tabLst>
            </a:pPr>
            <a:r>
              <a:rPr lang="en-GB" sz="3200">
                <a:solidFill>
                  <a:srgbClr val="023F95"/>
                </a:solidFill>
              </a:rPr>
              <a:t>(2)	Sekurang-kurangnya dua episode masing-masing minimal 2 minggu, dengan selang waktu beberapa bulan.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idx="1"/>
          </p:nvPr>
        </p:nvSpPr>
        <p:spPr>
          <a:xfrm>
            <a:off x="685800" y="1981200"/>
            <a:ext cx="7999413" cy="4205288"/>
          </a:xfrm>
          <a:ln/>
        </p:spPr>
        <p:txBody>
          <a:bodyPr lIns="0" tIns="0" rIns="0" bIns="0"/>
          <a:lstStyle/>
          <a:p>
            <a:pP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3200"/>
              <a:t> Biologi</a:t>
            </a:r>
          </a:p>
          <a:p>
            <a:pPr lvl="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3200"/>
              <a:t> Farmakoterapi</a:t>
            </a:r>
          </a:p>
          <a:p>
            <a:pPr lvl="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3200"/>
              <a:t> Elektrokonvulsi terapi</a:t>
            </a:r>
          </a:p>
          <a:p>
            <a:pP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3200"/>
              <a:t> Psikologi</a:t>
            </a:r>
          </a:p>
          <a:p>
            <a:pPr lvl="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3200"/>
              <a:t> Psikoterapi</a:t>
            </a:r>
          </a:p>
          <a:p>
            <a:pP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3200"/>
              <a:t> Sosial</a:t>
            </a:r>
          </a:p>
          <a:p>
            <a:pPr lvl="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3200"/>
              <a:t> Psikoedukasi keluarga</a:t>
            </a:r>
          </a:p>
        </p:txBody>
      </p:sp>
      <p:sp>
        <p:nvSpPr>
          <p:cNvPr id="35841" name="Rectangle 1"/>
          <p:cNvSpPr>
            <a:spLocks noGrp="1" noChangeArrowheads="1"/>
          </p:cNvSpPr>
          <p:nvPr>
            <p:ph type="title"/>
          </p:nvPr>
        </p:nvSpPr>
        <p:spPr>
          <a:xfrm>
            <a:off x="0" y="258763"/>
            <a:ext cx="9144000" cy="1054100"/>
          </a:xfrm>
          <a:ln/>
        </p:spPr>
        <p:txBody>
          <a:bodyPr lIns="0" tIns="0" rIns="0" bIns="0"/>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 </a:t>
            </a:r>
            <a:r>
              <a:rPr lang="en-GB" sz="4400">
                <a:solidFill>
                  <a:srgbClr val="000080"/>
                </a:solidFill>
              </a:rPr>
              <a:t>PENATALAKSANAAN</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idx="1"/>
          </p:nvPr>
        </p:nvSpPr>
        <p:spPr>
          <a:xfrm>
            <a:off x="685800" y="1981200"/>
            <a:ext cx="7999413" cy="4386263"/>
          </a:xfrm>
          <a:ln/>
        </p:spPr>
        <p:txBody>
          <a:bodyPr lIns="0" tIns="0" rIns="0" bIns="0">
            <a:normAutofit/>
          </a:bodyPr>
          <a:lstStyle/>
          <a:p>
            <a:pP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 Antidepresan</a:t>
            </a:r>
          </a:p>
          <a:p>
            <a:pPr lvl="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Trisiklik (amitriptiline, imipramin, clomipramin, tianeptine, opiramol)</a:t>
            </a:r>
            <a:r>
              <a:rPr lang="ar-SA">
                <a:cs typeface="Arial" charset="0"/>
              </a:rPr>
              <a:t>‏</a:t>
            </a:r>
            <a:endParaRPr lang="en-GB"/>
          </a:p>
          <a:p>
            <a:pPr lvl="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Tetrasiklik (Maprotiline, Mianserin, amoxapine)</a:t>
            </a:r>
            <a:r>
              <a:rPr lang="ar-SA">
                <a:cs typeface="Arial" charset="0"/>
              </a:rPr>
              <a:t>‏</a:t>
            </a:r>
            <a:endParaRPr lang="en-GB"/>
          </a:p>
          <a:p>
            <a:pPr lvl="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MAOI reversible (moclobemide)</a:t>
            </a:r>
            <a:r>
              <a:rPr lang="ar-SA">
                <a:cs typeface="Arial" charset="0"/>
              </a:rPr>
              <a:t>‏</a:t>
            </a:r>
            <a:endParaRPr lang="en-GB"/>
          </a:p>
          <a:p>
            <a:pPr lvl="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Selective Norepinephrin Serotonin Reuptake Inhibitor (Venlaflaxine, Duloxetine)</a:t>
            </a:r>
            <a:r>
              <a:rPr lang="ar-SA">
                <a:cs typeface="Arial" charset="0"/>
              </a:rPr>
              <a:t>‏</a:t>
            </a:r>
            <a:endParaRPr lang="en-GB"/>
          </a:p>
          <a:p>
            <a:pPr lvl="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Selective Serotonin Reuptake Inhibitor (Sertraline, Fluvoxamine, Fluoxetine, Ecitalopram, Citalopram, Paroxetine)</a:t>
            </a:r>
            <a:r>
              <a:rPr lang="ar-SA">
                <a:cs typeface="Arial" charset="0"/>
              </a:rPr>
              <a:t>‏</a:t>
            </a:r>
            <a:endParaRPr lang="en-GB"/>
          </a:p>
          <a:p>
            <a:pP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Antipsikotik</a:t>
            </a:r>
          </a:p>
          <a:p>
            <a:pPr lvl="1">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p>
        </p:txBody>
      </p:sp>
      <p:sp>
        <p:nvSpPr>
          <p:cNvPr id="36865" name="Rectangle 1"/>
          <p:cNvSpPr>
            <a:spLocks noGrp="1" noChangeArrowheads="1"/>
          </p:cNvSpPr>
          <p:nvPr>
            <p:ph type="title"/>
          </p:nvPr>
        </p:nvSpPr>
        <p:spPr>
          <a:xfrm>
            <a:off x="0" y="258763"/>
            <a:ext cx="9144000" cy="1054100"/>
          </a:xfrm>
          <a:ln/>
        </p:spPr>
        <p:txBody>
          <a:bodyPr lIns="0" tIns="0" rIns="0" bIns="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	Farmakoterapi </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idx="1"/>
          </p:nvPr>
        </p:nvSpPr>
        <p:spPr>
          <a:xfrm>
            <a:off x="685800" y="1981200"/>
            <a:ext cx="7999413" cy="4025900"/>
          </a:xfrm>
          <a:ln/>
        </p:spPr>
        <p:txBody>
          <a:bodyPr lIns="0" tIns="0" rIns="0" bIns="0">
            <a:normAutofit fontScale="92500" lnSpcReduction="10000"/>
          </a:bodyPr>
          <a:lstStyle/>
          <a:p>
            <a:pP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 Pemberian antidepresan, obat baru memberikan efek antidepresan optimal dalam 3 sampai 4 minggu</a:t>
            </a:r>
          </a:p>
          <a:p>
            <a:pP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 Edukasi adekuat tentang kegunaan antidepresan PENTING guna keberhasilan pengobatan</a:t>
            </a:r>
          </a:p>
          <a:p>
            <a:pPr lvl="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Gangguan depresi merupakan kombinasi faktor biologi dan psikologi</a:t>
            </a:r>
          </a:p>
          <a:p>
            <a:pPr lvl="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Tidak akan terjadi ketergantungan pada pemberian antidepresan</a:t>
            </a:r>
          </a:p>
          <a:p>
            <a:pPr lvl="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Penjelasan efek samping obat yang muncul di awal pemberian obat, yang mungkin membuat pasien tidak nyaman</a:t>
            </a:r>
          </a:p>
          <a:p>
            <a:pPr lvl="1">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a:p>
        </p:txBody>
      </p:sp>
      <p:sp>
        <p:nvSpPr>
          <p:cNvPr id="37889" name="Rectangle 1"/>
          <p:cNvSpPr>
            <a:spLocks noGrp="1" noChangeArrowheads="1"/>
          </p:cNvSpPr>
          <p:nvPr>
            <p:ph type="title"/>
          </p:nvPr>
        </p:nvSpPr>
        <p:spPr>
          <a:xfrm>
            <a:off x="0" y="258763"/>
            <a:ext cx="9144000" cy="1054100"/>
          </a:xfrm>
          <a:ln/>
        </p:spPr>
        <p:txBody>
          <a:bodyPr lIns="0" tIns="0" rIns="0" bIns="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	Farmakoterapi </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idx="1"/>
          </p:nvPr>
        </p:nvSpPr>
        <p:spPr>
          <a:xfrm>
            <a:off x="685800" y="1981200"/>
            <a:ext cx="7999413" cy="4025900"/>
          </a:xfrm>
          <a:ln/>
        </p:spPr>
        <p:txBody>
          <a:bodyPr lIns="0" tIns="0" rIns="0" bIns="0"/>
          <a:lstStyle/>
          <a:p>
            <a:pP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Alternatif pengobatan</a:t>
            </a:r>
          </a:p>
          <a:p>
            <a:pP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Bila pasien tidak respon terhadap farmakoterapi dengan dosis adekuat</a:t>
            </a:r>
          </a:p>
          <a:p>
            <a:pP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Tidak dapat mentoleransi antidepresan</a:t>
            </a:r>
          </a:p>
          <a:p>
            <a:pP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Tampilan klinis sangat berat </a:t>
            </a:r>
          </a:p>
        </p:txBody>
      </p:sp>
      <p:sp>
        <p:nvSpPr>
          <p:cNvPr id="38913" name="Rectangle 1"/>
          <p:cNvSpPr>
            <a:spLocks noGrp="1" noChangeArrowheads="1"/>
          </p:cNvSpPr>
          <p:nvPr>
            <p:ph type="title"/>
          </p:nvPr>
        </p:nvSpPr>
        <p:spPr>
          <a:xfrm>
            <a:off x="1371600" y="258763"/>
            <a:ext cx="7772400" cy="1054100"/>
          </a:xfrm>
          <a:ln/>
        </p:spPr>
        <p:txBody>
          <a:bodyPr lIns="0" tIns="0" rIns="0" bIns="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Elektrokonvulsi terapi</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idx="1"/>
          </p:nvPr>
        </p:nvSpPr>
        <p:spPr>
          <a:xfrm>
            <a:off x="685800" y="1981200"/>
            <a:ext cx="7999413" cy="4025900"/>
          </a:xfrm>
          <a:ln/>
        </p:spPr>
        <p:txBody>
          <a:bodyPr lIns="0" tIns="0" rIns="0" bIns="0"/>
          <a:lstStyle/>
          <a:p>
            <a:pP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Cognitive Therapy</a:t>
            </a:r>
          </a:p>
          <a:p>
            <a:pP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Behavioral Therapy</a:t>
            </a:r>
          </a:p>
          <a:p>
            <a:pP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Cognitive Behavioral Therapy</a:t>
            </a:r>
          </a:p>
          <a:p>
            <a:pP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Interpersonal Therapy</a:t>
            </a:r>
          </a:p>
        </p:txBody>
      </p:sp>
      <p:sp>
        <p:nvSpPr>
          <p:cNvPr id="39937" name="Rectangle 1"/>
          <p:cNvSpPr>
            <a:spLocks noGrp="1" noChangeArrowheads="1"/>
          </p:cNvSpPr>
          <p:nvPr>
            <p:ph type="title"/>
          </p:nvPr>
        </p:nvSpPr>
        <p:spPr>
          <a:xfrm>
            <a:off x="1143000" y="258763"/>
            <a:ext cx="8001000" cy="1054100"/>
          </a:xfrm>
          <a:ln/>
        </p:spPr>
        <p:txBody>
          <a:bodyPr lIns="0" tIns="0" rIns="0" bIns="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Psikoterapi</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idx="1"/>
          </p:nvPr>
        </p:nvSpPr>
        <p:spPr>
          <a:xfrm>
            <a:off x="685800" y="1981200"/>
            <a:ext cx="7999413" cy="4025900"/>
          </a:xfrm>
          <a:ln/>
        </p:spPr>
        <p:txBody>
          <a:bodyPr lIns="0" tIns="0" rIns="0" bIns="0"/>
          <a:lstStyle/>
          <a:p>
            <a:pP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Diindikasikan untuk gangguan yang membahayakan perkawinan, keselamatan diri pasien </a:t>
            </a:r>
          </a:p>
        </p:txBody>
      </p:sp>
      <p:sp>
        <p:nvSpPr>
          <p:cNvPr id="40961" name="Rectangle 1"/>
          <p:cNvSpPr>
            <a:spLocks noGrp="1" noChangeArrowheads="1"/>
          </p:cNvSpPr>
          <p:nvPr>
            <p:ph type="title"/>
          </p:nvPr>
        </p:nvSpPr>
        <p:spPr>
          <a:xfrm>
            <a:off x="1143000" y="258763"/>
            <a:ext cx="8001000" cy="1054100"/>
          </a:xfrm>
          <a:ln/>
        </p:spPr>
        <p:txBody>
          <a:bodyPr lIns="0" tIns="0" rIns="0" bIns="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Psikoterapi Keluarga</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idx="1"/>
          </p:nvPr>
        </p:nvSpPr>
        <p:spPr>
          <a:xfrm>
            <a:off x="685800" y="1441450"/>
            <a:ext cx="7999413" cy="4752975"/>
          </a:xfrm>
          <a:ln/>
        </p:spPr>
        <p:txBody>
          <a:bodyPr lIns="0" tIns="0" rIns="0" bIns="0">
            <a:normAutofit/>
          </a:bodyPr>
          <a:lstStyle/>
          <a:p>
            <a:pPr>
              <a:spcBef>
                <a:spcPts val="1788"/>
              </a:spcBef>
              <a:spcAft>
                <a:spcPts val="288"/>
              </a:spcAft>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solidFill>
                  <a:srgbClr val="000080"/>
                </a:solidFill>
              </a:rPr>
              <a:t>WHO  (2000), Depresi Mayor menduduki peringkat keempat dunia</a:t>
            </a:r>
          </a:p>
          <a:p>
            <a:pPr>
              <a:spcBef>
                <a:spcPts val="1788"/>
              </a:spcBef>
              <a:spcAft>
                <a:spcPts val="288"/>
              </a:spcAft>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solidFill>
                  <a:srgbClr val="000080"/>
                </a:solidFill>
              </a:rPr>
              <a:t>Lebih dari 15% individu dengan depresi berat meninggal karena bunuh diri</a:t>
            </a:r>
          </a:p>
          <a:p>
            <a:pPr>
              <a:spcBef>
                <a:spcPts val="1788"/>
              </a:spcBef>
              <a:spcAft>
                <a:spcPts val="288"/>
              </a:spcAft>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solidFill>
                  <a:srgbClr val="000080"/>
                </a:solidFill>
              </a:rPr>
              <a:t>Gejala depresi,</a:t>
            </a:r>
          </a:p>
          <a:p>
            <a:pPr lvl="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solidFill>
                  <a:srgbClr val="000080"/>
                </a:solidFill>
              </a:rPr>
              <a:t>Penurunan afek</a:t>
            </a:r>
          </a:p>
          <a:p>
            <a:pPr lvl="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solidFill>
                  <a:srgbClr val="000080"/>
                </a:solidFill>
              </a:rPr>
              <a:t>Gangguan psikomotor </a:t>
            </a:r>
          </a:p>
          <a:p>
            <a:pPr lvl="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solidFill>
                  <a:srgbClr val="000080"/>
                </a:solidFill>
              </a:rPr>
              <a:t>Gangguan kognitif</a:t>
            </a:r>
          </a:p>
          <a:p>
            <a:pPr lvl="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solidFill>
                  <a:srgbClr val="000080"/>
                </a:solidFill>
              </a:rPr>
              <a:t>Gangguan vegetatif</a:t>
            </a:r>
          </a:p>
          <a:p>
            <a:pPr lvl="1">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solidFill>
                  <a:srgbClr val="000080"/>
                </a:solidFill>
              </a:rPr>
              <a:t>Gangguan Fisik</a:t>
            </a:r>
          </a:p>
        </p:txBody>
      </p:sp>
      <p:sp>
        <p:nvSpPr>
          <p:cNvPr id="41985" name="Rectangle 1"/>
          <p:cNvSpPr>
            <a:spLocks noGrp="1" noChangeArrowheads="1"/>
          </p:cNvSpPr>
          <p:nvPr>
            <p:ph type="title"/>
          </p:nvPr>
        </p:nvSpPr>
        <p:spPr>
          <a:xfrm>
            <a:off x="1143000" y="258763"/>
            <a:ext cx="8001000" cy="1054100"/>
          </a:xfrm>
          <a:ln/>
        </p:spPr>
        <p:txBody>
          <a:bodyPr lIns="0" tIns="0" rIns="0" bIns="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 KESIMPULAN</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Grp="1" noChangeArrowheads="1"/>
          </p:cNvSpPr>
          <p:nvPr>
            <p:ph idx="1"/>
          </p:nvPr>
        </p:nvSpPr>
        <p:spPr>
          <a:xfrm>
            <a:off x="458788" y="1360488"/>
            <a:ext cx="7999412" cy="5268912"/>
          </a:xfrm>
          <a:ln/>
        </p:spPr>
        <p:txBody>
          <a:bodyPr lIns="0" tIns="0" rIns="0" bIns="0">
            <a:normAutofit/>
          </a:bodyPr>
          <a:lstStyle/>
          <a:p>
            <a:pPr marL="430213" indent="-323850">
              <a:lnSpc>
                <a:spcPct val="87000"/>
              </a:lnSpc>
              <a:spcBef>
                <a:spcPct val="0"/>
              </a:spcBef>
              <a:spcAft>
                <a:spcPts val="1425"/>
              </a:spcAft>
              <a:buClr>
                <a:srgbClr val="000000"/>
              </a:buClr>
              <a:buSzPct val="45000"/>
              <a:buFont typeface="Wingdings"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80"/>
                </a:solidFill>
                <a:cs typeface="Arial" charset="0"/>
              </a:rPr>
              <a:t>Faktor penyebab: </a:t>
            </a:r>
          </a:p>
          <a:p>
            <a:pPr marL="862013" lvl="1" indent="-285750">
              <a:lnSpc>
                <a:spcPct val="87000"/>
              </a:lnSpc>
              <a:spcBef>
                <a:spcPct val="0"/>
              </a:spcBef>
              <a:spcAft>
                <a:spcPts val="1138"/>
              </a:spcAft>
              <a:buClr>
                <a:srgbClr val="000000"/>
              </a:buClr>
              <a:buSzPct val="7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80"/>
                </a:solidFill>
                <a:cs typeface="Arial" charset="0"/>
              </a:rPr>
              <a:t>Faktor psikososial</a:t>
            </a:r>
          </a:p>
          <a:p>
            <a:pPr marL="862013" lvl="1" indent="-285750">
              <a:lnSpc>
                <a:spcPct val="87000"/>
              </a:lnSpc>
              <a:spcBef>
                <a:spcPct val="0"/>
              </a:spcBef>
              <a:spcAft>
                <a:spcPts val="1138"/>
              </a:spcAft>
              <a:buClr>
                <a:srgbClr val="000000"/>
              </a:buClr>
              <a:buSzPct val="7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80"/>
                </a:solidFill>
                <a:cs typeface="Arial" charset="0"/>
              </a:rPr>
              <a:t>Genetik</a:t>
            </a:r>
          </a:p>
          <a:p>
            <a:pPr marL="862013" lvl="1" indent="-285750">
              <a:lnSpc>
                <a:spcPct val="87000"/>
              </a:lnSpc>
              <a:spcBef>
                <a:spcPct val="0"/>
              </a:spcBef>
              <a:spcAft>
                <a:spcPts val="1138"/>
              </a:spcAft>
              <a:buClr>
                <a:srgbClr val="000000"/>
              </a:buClr>
              <a:buSzPct val="7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80"/>
                </a:solidFill>
                <a:cs typeface="Arial" charset="0"/>
              </a:rPr>
              <a:t>Biologik </a:t>
            </a:r>
          </a:p>
          <a:p>
            <a:pPr marL="430213" indent="-323850">
              <a:buClr>
                <a:srgbClr val="000000"/>
              </a:buClr>
              <a:buSzPct val="45000"/>
              <a:buFont typeface="Wingdings"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80"/>
                </a:solidFill>
                <a:cs typeface="Arial" charset="0"/>
              </a:rPr>
              <a:t>Depresi:</a:t>
            </a:r>
          </a:p>
          <a:p>
            <a:pPr marL="862013" lvl="1" indent="-285750">
              <a:buClr>
                <a:srgbClr val="000000"/>
              </a:buClr>
              <a:buSzPct val="7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80"/>
                </a:solidFill>
                <a:cs typeface="Arial" charset="0"/>
              </a:rPr>
              <a:t>Episode Depresi</a:t>
            </a:r>
          </a:p>
          <a:p>
            <a:pPr marL="862013" lvl="1" indent="-285750">
              <a:buClr>
                <a:srgbClr val="000000"/>
              </a:buClr>
              <a:buSzPct val="7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80"/>
                </a:solidFill>
                <a:cs typeface="Arial" charset="0"/>
              </a:rPr>
              <a:t>Gangguan Depresi berulang</a:t>
            </a:r>
          </a:p>
          <a:p>
            <a:pPr marL="430213" indent="-323850">
              <a:buClr>
                <a:srgbClr val="000000"/>
              </a:buClr>
              <a:buSzPct val="45000"/>
              <a:buFont typeface="Wingdings"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80"/>
                </a:solidFill>
                <a:cs typeface="Arial" charset="0"/>
              </a:rPr>
              <a:t>Penatalaksanaan</a:t>
            </a:r>
          </a:p>
          <a:p>
            <a:pPr marL="862013" lvl="1" indent="-285750">
              <a:buClr>
                <a:srgbClr val="000000"/>
              </a:buClr>
              <a:buSzPct val="7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80"/>
                </a:solidFill>
                <a:cs typeface="Arial" charset="0"/>
              </a:rPr>
              <a:t>Biologi</a:t>
            </a:r>
          </a:p>
          <a:p>
            <a:pPr marL="862013" lvl="1" indent="-285750">
              <a:buClr>
                <a:srgbClr val="000000"/>
              </a:buClr>
              <a:buSzPct val="7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80"/>
                </a:solidFill>
                <a:cs typeface="Arial" charset="0"/>
              </a:rPr>
              <a:t>Psikologis (psikoterapi)</a:t>
            </a:r>
            <a:r>
              <a:rPr lang="ar-SA">
                <a:solidFill>
                  <a:srgbClr val="000080"/>
                </a:solidFill>
                <a:cs typeface="Arial" charset="0"/>
              </a:rPr>
              <a:t>‏</a:t>
            </a:r>
            <a:endParaRPr lang="en-GB">
              <a:solidFill>
                <a:srgbClr val="000080"/>
              </a:solidFill>
              <a:cs typeface="Arial" charset="0"/>
            </a:endParaRPr>
          </a:p>
          <a:p>
            <a:pPr marL="862013" lvl="1" indent="-285750">
              <a:buClr>
                <a:srgbClr val="000000"/>
              </a:buClr>
              <a:buSzPct val="7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80"/>
                </a:solidFill>
                <a:cs typeface="Arial" charset="0"/>
              </a:rPr>
              <a:t>Sosial (psikoedukasi keluarga)</a:t>
            </a:r>
            <a:r>
              <a:rPr lang="ar-SA">
                <a:solidFill>
                  <a:srgbClr val="000080"/>
                </a:solidFill>
                <a:cs typeface="Arial" charset="0"/>
              </a:rPr>
              <a:t>‏</a:t>
            </a:r>
            <a:endParaRPr lang="en-GB">
              <a:solidFill>
                <a:srgbClr val="000080"/>
              </a:solidFill>
              <a:cs typeface="Arial" charset="0"/>
            </a:endParaRPr>
          </a:p>
        </p:txBody>
      </p:sp>
      <p:sp>
        <p:nvSpPr>
          <p:cNvPr id="43010" name="Text Box 2"/>
          <p:cNvSpPr txBox="1">
            <a:spLocks noChangeArrowheads="1"/>
          </p:cNvSpPr>
          <p:nvPr/>
        </p:nvSpPr>
        <p:spPr bwMode="auto">
          <a:xfrm>
            <a:off x="1143000" y="258763"/>
            <a:ext cx="8001000" cy="1054100"/>
          </a:xfrm>
          <a:prstGeom prst="rect">
            <a:avLst/>
          </a:prstGeom>
          <a:noFill/>
          <a:ln w="9525">
            <a:noFill/>
            <a:round/>
            <a:headEnd/>
            <a:tailEnd/>
          </a:ln>
          <a:effectLst/>
        </p:spPr>
        <p:txBody>
          <a:bodyPr lIns="0" tIns="0" rIns="0" bIns="0" anchor="ctr"/>
          <a:lstStyle/>
          <a:p>
            <a:pPr>
              <a:buClr>
                <a:srgbClr val="8395C1"/>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800">
                <a:solidFill>
                  <a:srgbClr val="8395C1"/>
                </a:solidFill>
              </a:rPr>
              <a:t> KESIMPULAN</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idx="1"/>
          </p:nvPr>
        </p:nvSpPr>
        <p:spPr>
          <a:xfrm>
            <a:off x="685800" y="1981200"/>
            <a:ext cx="7999413" cy="4025900"/>
          </a:xfrm>
          <a:ln/>
        </p:spPr>
        <p:txBody>
          <a:bodyPr lIns="0" tIns="0" rIns="0" bIns="0"/>
          <a:lstStyle/>
          <a:p>
            <a:pP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Tahun 2020, gangguan unipolar (depresi) menjadi peringkat kedua dunia gangguan yang menyebabkan disabilitas pada segala umur</a:t>
            </a:r>
          </a:p>
          <a:p>
            <a:pPr>
              <a:lnSpc>
                <a:spcPct val="14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Tindakan bunuh diri terjadi setiap 16 detik, yang menyebabkan kematian</a:t>
            </a:r>
          </a:p>
        </p:txBody>
      </p:sp>
      <p:sp>
        <p:nvSpPr>
          <p:cNvPr id="7169" name="Rectangle 1"/>
          <p:cNvSpPr>
            <a:spLocks noGrp="1" noChangeArrowheads="1"/>
          </p:cNvSpPr>
          <p:nvPr>
            <p:ph type="title"/>
          </p:nvPr>
        </p:nvSpPr>
        <p:spPr>
          <a:xfrm>
            <a:off x="0" y="258763"/>
            <a:ext cx="9144000" cy="1054100"/>
          </a:xfrm>
          <a:ln/>
        </p:spPr>
        <p:txBody>
          <a:bodyPr lIns="0" tIns="0" rIns="0" bIns="0"/>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t>Pendahuluan (2)</a:t>
            </a:r>
            <a:r>
              <a:rPr lang="ar-SA">
                <a:cs typeface="Arial" charset="0"/>
              </a:rPr>
              <a:t>‏</a:t>
            </a:r>
            <a:endParaRPr lang="en-GB"/>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Picture 1"/>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round/>
            <a:headEnd/>
            <a:tailEnd/>
          </a:ln>
          <a:effectLst/>
        </p:spPr>
      </p:pic>
      <p:sp>
        <p:nvSpPr>
          <p:cNvPr id="44034" name="WordArt 2"/>
          <p:cNvSpPr>
            <a:spLocks noChangeArrowheads="1" noChangeShapeType="1" noTextEdit="1"/>
          </p:cNvSpPr>
          <p:nvPr/>
        </p:nvSpPr>
        <p:spPr bwMode="auto">
          <a:xfrm>
            <a:off x="585788" y="3536950"/>
            <a:ext cx="7345362" cy="2200275"/>
          </a:xfrm>
          <a:prstGeom prst="rect">
            <a:avLst/>
          </a:prstGeom>
        </p:spPr>
        <p:txBody>
          <a:bodyPr wrap="none" fromWordArt="1">
            <a:prstTxWarp prst="textFadeUp">
              <a:avLst>
                <a:gd name="adj" fmla="val 19921"/>
              </a:avLst>
            </a:prstTxWarp>
          </a:bodyPr>
          <a:lstStyle/>
          <a:p>
            <a:pPr algn="ctr"/>
            <a:r>
              <a:rPr lang="id-ID" sz="3600">
                <a:ln w="9360">
                  <a:solidFill>
                    <a:srgbClr val="000000"/>
                  </a:solidFill>
                  <a:miter lim="800000"/>
                  <a:headEnd/>
                  <a:tailEnd/>
                </a:ln>
                <a:solidFill>
                  <a:srgbClr val="9966CC">
                    <a:alpha val="95000"/>
                  </a:srgbClr>
                </a:solidFill>
                <a:latin typeface="Arial Black"/>
              </a:rPr>
              <a:t>TERIMA KASIH </a:t>
            </a:r>
          </a:p>
        </p:txBody>
      </p:sp>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idx="1"/>
          </p:nvPr>
        </p:nvSpPr>
        <p:spPr>
          <a:xfrm>
            <a:off x="506413" y="2020888"/>
            <a:ext cx="7999412" cy="4341812"/>
          </a:xfrm>
          <a:ln/>
        </p:spPr>
        <p:txBody>
          <a:bodyPr lIns="0" tIns="0" rIns="0" bIns="0">
            <a:normAutofit fontScale="92500" lnSpcReduction="10000"/>
          </a:bodyPr>
          <a:lstStyle/>
          <a:p>
            <a:pPr>
              <a:spcBef>
                <a:spcPts val="1788"/>
              </a:spcBef>
              <a:spcAft>
                <a:spcPts val="288"/>
              </a:spcAft>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WHO  (2000), Depresi Mayor menduduki peringkat keempat dunia</a:t>
            </a:r>
          </a:p>
          <a:p>
            <a:pPr>
              <a:spcBef>
                <a:spcPts val="1788"/>
              </a:spcBef>
              <a:spcAft>
                <a:spcPts val="288"/>
              </a:spcAft>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87% pasien dengan depresi mengalami hendaya sedang sampai dengan berat, setidaknya 1 dari 4 hendaya </a:t>
            </a:r>
          </a:p>
          <a:p>
            <a:pPr>
              <a:spcBef>
                <a:spcPts val="1788"/>
              </a:spcBef>
              <a:spcAft>
                <a:spcPts val="288"/>
              </a:spcAft>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Hendaya yang paling sering ditemui adalah hendaya pada fungsi sosial dan fungsi peran</a:t>
            </a:r>
          </a:p>
          <a:p>
            <a:pPr>
              <a:spcBef>
                <a:spcPts val="1788"/>
              </a:spcBef>
              <a:spcAft>
                <a:spcPts val="288"/>
              </a:spcAft>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800"/>
              <a:t>Lebih dari 15% individu dengan depresi berat meninggal karena bunuh diri</a:t>
            </a:r>
          </a:p>
        </p:txBody>
      </p:sp>
      <p:sp>
        <p:nvSpPr>
          <p:cNvPr id="8193" name="Rectangle 1"/>
          <p:cNvSpPr>
            <a:spLocks noGrp="1" noChangeArrowheads="1"/>
          </p:cNvSpPr>
          <p:nvPr>
            <p:ph type="title"/>
          </p:nvPr>
        </p:nvSpPr>
        <p:spPr>
          <a:xfrm>
            <a:off x="1143000" y="258763"/>
            <a:ext cx="8001000" cy="1054100"/>
          </a:xfrm>
          <a:ln/>
        </p:spPr>
        <p:txBody>
          <a:bodyPr lIns="0" tIns="0" rIns="0" bIns="0"/>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4400"/>
              <a:t>Epidemiologi</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idx="1"/>
          </p:nvPr>
        </p:nvSpPr>
        <p:spPr>
          <a:xfrm>
            <a:off x="2901950" y="1603375"/>
            <a:ext cx="5783263" cy="4445000"/>
          </a:xfrm>
          <a:ln/>
        </p:spPr>
        <p:txBody>
          <a:bodyPr lIns="0" tIns="0" rIns="0" bIns="0">
            <a:normAutofit/>
          </a:bodyPr>
          <a:lstStyle/>
          <a:p>
            <a:pPr marL="430213" indent="-323850">
              <a:spcBef>
                <a:spcPct val="0"/>
              </a:spcBef>
              <a:spcAft>
                <a:spcPts val="1425"/>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00"/>
                </a:solidFill>
              </a:rPr>
              <a:t>Ditandai:</a:t>
            </a:r>
          </a:p>
          <a:p>
            <a:pPr marL="430213" indent="-323850">
              <a:lnSpc>
                <a:spcPct val="140000"/>
              </a:lnSpc>
              <a:spcBef>
                <a:spcPct val="0"/>
              </a:spcBef>
              <a:spcAft>
                <a:spcPts val="1425"/>
              </a:spcAft>
              <a:buClr>
                <a:srgbClr val="000000"/>
              </a:buClr>
              <a:buSzPct val="52000"/>
              <a:buFont typeface="StarSymbol" charset="0"/>
              <a:buBlip>
                <a:blip r:embed="rId3"/>
              </a:buBlip>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00"/>
                </a:solidFill>
              </a:rPr>
              <a:t>Penurunan afek</a:t>
            </a:r>
          </a:p>
          <a:p>
            <a:pPr marL="430213" indent="-323850">
              <a:lnSpc>
                <a:spcPct val="140000"/>
              </a:lnSpc>
              <a:spcBef>
                <a:spcPct val="0"/>
              </a:spcBef>
              <a:spcAft>
                <a:spcPts val="1425"/>
              </a:spcAft>
              <a:buClr>
                <a:srgbClr val="000000"/>
              </a:buClr>
              <a:buSzPct val="44000"/>
              <a:buFont typeface="StarSymbol" charset="0"/>
              <a:buBlip>
                <a:blip r:embed="rId4"/>
              </a:buBlip>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00"/>
                </a:solidFill>
              </a:rPr>
              <a:t>Gangguan psikomotor</a:t>
            </a:r>
          </a:p>
          <a:p>
            <a:pPr marL="430213" indent="-323850">
              <a:lnSpc>
                <a:spcPct val="140000"/>
              </a:lnSpc>
              <a:spcBef>
                <a:spcPct val="0"/>
              </a:spcBef>
              <a:spcAft>
                <a:spcPts val="1425"/>
              </a:spcAft>
              <a:buClr>
                <a:srgbClr val="000000"/>
              </a:buClr>
              <a:buSzPct val="44000"/>
              <a:buFont typeface="StarSymbol" charset="0"/>
              <a:buBlip>
                <a:blip r:embed="rId4"/>
              </a:buBlip>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00"/>
                </a:solidFill>
              </a:rPr>
              <a:t>Gangguan kognitif</a:t>
            </a:r>
          </a:p>
          <a:p>
            <a:pPr marL="430213" indent="-323850">
              <a:lnSpc>
                <a:spcPct val="140000"/>
              </a:lnSpc>
              <a:spcBef>
                <a:spcPct val="0"/>
              </a:spcBef>
              <a:spcAft>
                <a:spcPts val="1425"/>
              </a:spcAft>
              <a:buClr>
                <a:srgbClr val="000000"/>
              </a:buClr>
              <a:buSzPct val="44000"/>
              <a:buFont typeface="StarSymbol" charset="0"/>
              <a:buBlip>
                <a:blip r:embed="rId4"/>
              </a:buBlip>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00"/>
                </a:solidFill>
              </a:rPr>
              <a:t>Gangguan vegetatif</a:t>
            </a:r>
          </a:p>
          <a:p>
            <a:pPr marL="430213" indent="-323850">
              <a:lnSpc>
                <a:spcPct val="140000"/>
              </a:lnSpc>
              <a:spcBef>
                <a:spcPct val="0"/>
              </a:spcBef>
              <a:spcAft>
                <a:spcPts val="1425"/>
              </a:spcAft>
              <a:buClr>
                <a:srgbClr val="000000"/>
              </a:buClr>
              <a:buSzPct val="44000"/>
              <a:buFont typeface="StarSymbol" charset="0"/>
              <a:buBlip>
                <a:blip r:embed="rId4"/>
              </a:buBlip>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00"/>
                </a:solidFill>
              </a:rPr>
              <a:t>Gangguan Fisik</a:t>
            </a:r>
          </a:p>
        </p:txBody>
      </p:sp>
      <p:sp>
        <p:nvSpPr>
          <p:cNvPr id="9217" name="Rectangle 1"/>
          <p:cNvSpPr>
            <a:spLocks noGrp="1" noChangeArrowheads="1"/>
          </p:cNvSpPr>
          <p:nvPr>
            <p:ph type="title"/>
          </p:nvPr>
        </p:nvSpPr>
        <p:spPr>
          <a:xfrm>
            <a:off x="2901950" y="312738"/>
            <a:ext cx="5783263" cy="1063625"/>
          </a:xfrm>
          <a:ln/>
        </p:spPr>
        <p:txBody>
          <a:bodyPr lIns="0" tIns="0" rIns="0" bIns="0"/>
          <a:lstStyle/>
          <a:p>
            <a:pPr>
              <a:buClr>
                <a:srgbClr val="000000"/>
              </a:buClr>
              <a:buSzPct val="45000"/>
              <a:buFont typeface="Wingdings"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a:solidFill>
                  <a:srgbClr val="000000"/>
                </a:solidFill>
              </a:rPr>
              <a:t>Gejala Depresi</a:t>
            </a:r>
          </a:p>
        </p:txBody>
      </p:sp>
      <p:pic>
        <p:nvPicPr>
          <p:cNvPr id="9219" name="Picture 3"/>
          <p:cNvPicPr>
            <a:picLocks noChangeAspect="1" noChangeArrowheads="1"/>
          </p:cNvPicPr>
          <p:nvPr/>
        </p:nvPicPr>
        <p:blipFill>
          <a:blip r:embed="rId5"/>
          <a:srcRect/>
          <a:stretch>
            <a:fillRect/>
          </a:stretch>
        </p:blipFill>
        <p:spPr bwMode="auto">
          <a:xfrm>
            <a:off x="542925" y="1143000"/>
            <a:ext cx="2152650" cy="5078413"/>
          </a:xfrm>
          <a:prstGeom prst="rect">
            <a:avLst/>
          </a:prstGeom>
          <a:noFill/>
          <a:ln w="9525">
            <a:noFill/>
            <a:round/>
            <a:headEnd/>
            <a:tailEnd/>
          </a:ln>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idx="1"/>
          </p:nvPr>
        </p:nvSpPr>
        <p:spPr>
          <a:xfrm>
            <a:off x="455613" y="1603375"/>
            <a:ext cx="8228012" cy="4445000"/>
          </a:xfrm>
          <a:ln/>
        </p:spPr>
        <p:txBody>
          <a:bodyPr lIns="0" tIns="0" rIns="0" bIns="0"/>
          <a:lstStyle/>
          <a:p>
            <a:pPr marL="430213" indent="-323850">
              <a:spcBef>
                <a:spcPct val="0"/>
              </a:spcBef>
              <a:spcAft>
                <a:spcPts val="1425"/>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00"/>
                </a:solidFill>
              </a:rPr>
              <a:t>1.</a:t>
            </a:r>
            <a:r>
              <a:rPr lang="en-GB" sz="3200">
                <a:solidFill>
                  <a:srgbClr val="000000"/>
                </a:solidFill>
              </a:rPr>
              <a:t> Penurunan Afek</a:t>
            </a:r>
            <a:r>
              <a:rPr lang="en-GB" sz="2800">
                <a:solidFill>
                  <a:srgbClr val="000000"/>
                </a:solidFill>
              </a:rPr>
              <a:t>:</a:t>
            </a:r>
          </a:p>
          <a:p>
            <a:pPr marL="862013" lvl="1" indent="-285750">
              <a:spcBef>
                <a:spcPct val="0"/>
              </a:spcBef>
              <a:spcAft>
                <a:spcPts val="1138"/>
              </a:spcAft>
              <a:buClr>
                <a:srgbClr val="000000"/>
              </a:buClr>
              <a:buSzPct val="7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800">
                <a:solidFill>
                  <a:srgbClr val="000000"/>
                </a:solidFill>
              </a:rPr>
              <a:t>Perasaan murung / sedih menetap</a:t>
            </a:r>
          </a:p>
          <a:p>
            <a:pPr marL="862013" lvl="1" indent="-285750">
              <a:spcBef>
                <a:spcPct val="0"/>
              </a:spcBef>
              <a:spcAft>
                <a:spcPts val="1138"/>
              </a:spcAft>
              <a:buClr>
                <a:srgbClr val="000000"/>
              </a:buClr>
              <a:buSzPct val="7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800">
                <a:solidFill>
                  <a:srgbClr val="000000"/>
                </a:solidFill>
              </a:rPr>
              <a:t>Anhedonia / kehilangan minat terhadap kesenangan</a:t>
            </a:r>
          </a:p>
          <a:p>
            <a:pPr marL="862013" lvl="1" indent="-285750">
              <a:spcBef>
                <a:spcPct val="0"/>
              </a:spcBef>
              <a:spcAft>
                <a:spcPts val="1138"/>
              </a:spcAft>
              <a:buClr>
                <a:srgbClr val="000000"/>
              </a:buClr>
              <a:buSzPct val="75000"/>
              <a:buFont typeface="Symbol"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00"/>
                </a:solidFill>
              </a:rPr>
              <a:t> </a:t>
            </a:r>
          </a:p>
        </p:txBody>
      </p:sp>
      <p:sp>
        <p:nvSpPr>
          <p:cNvPr id="10241" name="Rectangle 1"/>
          <p:cNvSpPr>
            <a:spLocks noGrp="1" noChangeArrowheads="1"/>
          </p:cNvSpPr>
          <p:nvPr>
            <p:ph type="title"/>
          </p:nvPr>
        </p:nvSpPr>
        <p:spPr>
          <a:xfrm>
            <a:off x="455613" y="312738"/>
            <a:ext cx="8228012" cy="1063625"/>
          </a:xfrm>
          <a:ln/>
        </p:spPr>
        <p:txBody>
          <a:bodyPr lIns="0" tIns="0" rIns="0" bIns="0"/>
          <a:lstStyle/>
          <a:p>
            <a:pPr algn="r">
              <a:buClr>
                <a:srgbClr val="000000"/>
              </a:buClr>
              <a:buSzPct val="45000"/>
              <a:buFont typeface="Wingdings"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200">
                <a:solidFill>
                  <a:srgbClr val="000000"/>
                </a:solidFill>
              </a:rPr>
              <a:t>Gejala Depresi (2)</a:t>
            </a:r>
            <a:r>
              <a:rPr lang="ar-SA" sz="3200">
                <a:solidFill>
                  <a:srgbClr val="000000"/>
                </a:solidFill>
                <a:cs typeface="Arial" charset="0"/>
              </a:rPr>
              <a:t>‏</a:t>
            </a:r>
            <a:endParaRPr lang="en-GB" sz="3200">
              <a:solidFill>
                <a:srgbClr val="000000"/>
              </a:solidFill>
            </a:endParaRPr>
          </a:p>
        </p:txBody>
      </p:sp>
      <p:pic>
        <p:nvPicPr>
          <p:cNvPr id="10243" name="Picture 3"/>
          <p:cNvPicPr>
            <a:picLocks noChangeAspect="1" noChangeArrowheads="1"/>
          </p:cNvPicPr>
          <p:nvPr/>
        </p:nvPicPr>
        <p:blipFill>
          <a:blip r:embed="rId3"/>
          <a:srcRect/>
          <a:stretch>
            <a:fillRect/>
          </a:stretch>
        </p:blipFill>
        <p:spPr bwMode="auto">
          <a:xfrm>
            <a:off x="6629400" y="4176713"/>
            <a:ext cx="1892300" cy="1995487"/>
          </a:xfrm>
          <a:prstGeom prst="rect">
            <a:avLst/>
          </a:prstGeom>
          <a:noFill/>
          <a:ln w="9525">
            <a:noFill/>
            <a:round/>
            <a:headEnd/>
            <a:tailEnd/>
          </a:ln>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idx="1"/>
          </p:nvPr>
        </p:nvSpPr>
        <p:spPr>
          <a:xfrm>
            <a:off x="455613" y="1603375"/>
            <a:ext cx="8228012" cy="4772025"/>
          </a:xfrm>
          <a:ln/>
        </p:spPr>
        <p:txBody>
          <a:bodyPr lIns="0" tIns="0" rIns="0" bIns="0">
            <a:normAutofit lnSpcReduction="10000"/>
          </a:bodyPr>
          <a:lstStyle/>
          <a:p>
            <a:pPr marL="430213" indent="-323850">
              <a:spcBef>
                <a:spcPct val="0"/>
              </a:spcBef>
              <a:spcAft>
                <a:spcPts val="1425"/>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00"/>
                </a:solidFill>
              </a:rPr>
              <a:t>2. Gangguan psikomotor </a:t>
            </a:r>
            <a:r>
              <a:rPr lang="en-GB">
                <a:solidFill>
                  <a:srgbClr val="000000"/>
                </a:solidFill>
                <a:cs typeface="Arial" charset="0"/>
              </a:rPr>
              <a:t>→ </a:t>
            </a:r>
            <a:r>
              <a:rPr lang="en-GB">
                <a:solidFill>
                  <a:srgbClr val="FF0000"/>
                </a:solidFill>
              </a:rPr>
              <a:t>Retardasi psikomotor</a:t>
            </a:r>
            <a:r>
              <a:rPr lang="en-GB">
                <a:solidFill>
                  <a:srgbClr val="000000"/>
                </a:solidFill>
              </a:rPr>
              <a:t>:</a:t>
            </a:r>
          </a:p>
          <a:p>
            <a:pPr marL="862013" lvl="1" indent="-285750">
              <a:spcBef>
                <a:spcPct val="0"/>
              </a:spcBef>
              <a:spcAft>
                <a:spcPts val="1138"/>
              </a:spcAft>
              <a:buClr>
                <a:srgbClr val="000000"/>
              </a:buClr>
              <a:buSzPct val="7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00"/>
                </a:solidFill>
              </a:rPr>
              <a:t>pasien menjadi lamban </a:t>
            </a:r>
            <a:r>
              <a:rPr lang="en-GB">
                <a:solidFill>
                  <a:srgbClr val="000000"/>
                </a:solidFill>
                <a:cs typeface="Arial" charset="0"/>
              </a:rPr>
              <a:t>→ aktivitas fisik &amp; mental ↓</a:t>
            </a:r>
          </a:p>
          <a:p>
            <a:pPr marL="862013" lvl="1" indent="-285750">
              <a:spcBef>
                <a:spcPct val="0"/>
              </a:spcBef>
              <a:spcAft>
                <a:spcPts val="1138"/>
              </a:spcAft>
              <a:buClr>
                <a:srgbClr val="000000"/>
              </a:buClr>
              <a:buSzPct val="7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00"/>
                </a:solidFill>
                <a:cs typeface="Arial" charset="0"/>
              </a:rPr>
              <a:t>lelah, letih, lesu </a:t>
            </a:r>
          </a:p>
          <a:p>
            <a:pPr marL="862013" lvl="1" indent="-285750">
              <a:spcBef>
                <a:spcPct val="0"/>
              </a:spcBef>
              <a:spcAft>
                <a:spcPts val="1138"/>
              </a:spcAft>
              <a:buClr>
                <a:srgbClr val="000000"/>
              </a:buClr>
              <a:buSzPct val="7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00"/>
                </a:solidFill>
                <a:cs typeface="Arial" charset="0"/>
              </a:rPr>
              <a:t>arus pembicaraan &lt;&lt;</a:t>
            </a:r>
          </a:p>
          <a:p>
            <a:pPr marL="862013" lvl="1" indent="-285750">
              <a:spcBef>
                <a:spcPct val="0"/>
              </a:spcBef>
              <a:spcAft>
                <a:spcPts val="1138"/>
              </a:spcAft>
              <a:buClr>
                <a:srgbClr val="000000"/>
              </a:buClr>
              <a:buSzPct val="7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00"/>
                </a:solidFill>
                <a:cs typeface="Arial" charset="0"/>
              </a:rPr>
              <a:t>perlambatan waktu</a:t>
            </a:r>
          </a:p>
          <a:p>
            <a:pPr marL="862013" lvl="1" indent="-285750">
              <a:spcBef>
                <a:spcPct val="0"/>
              </a:spcBef>
              <a:spcAft>
                <a:spcPts val="1138"/>
              </a:spcAft>
              <a:buClr>
                <a:srgbClr val="000000"/>
              </a:buClr>
              <a:buSzPct val="7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00"/>
                </a:solidFill>
                <a:cs typeface="Arial" charset="0"/>
              </a:rPr>
              <a:t>konsentrasi buruk</a:t>
            </a:r>
          </a:p>
          <a:p>
            <a:pPr marL="862013" lvl="1" indent="-285750">
              <a:spcBef>
                <a:spcPct val="0"/>
              </a:spcBef>
              <a:spcAft>
                <a:spcPts val="1138"/>
              </a:spcAft>
              <a:buClr>
                <a:srgbClr val="000000"/>
              </a:buClr>
              <a:buSzPct val="7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00"/>
                </a:solidFill>
                <a:cs typeface="Arial" charset="0"/>
              </a:rPr>
              <a:t>mudah lupa</a:t>
            </a:r>
          </a:p>
          <a:p>
            <a:pPr marL="862013" lvl="1" indent="-285750">
              <a:spcBef>
                <a:spcPct val="0"/>
              </a:spcBef>
              <a:spcAft>
                <a:spcPts val="1138"/>
              </a:spcAft>
              <a:buClr>
                <a:srgbClr val="000000"/>
              </a:buClr>
              <a:buSzPct val="7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00"/>
                </a:solidFill>
                <a:cs typeface="Arial" charset="0"/>
              </a:rPr>
              <a:t>tidak mampu mengambil keputusan</a:t>
            </a:r>
          </a:p>
          <a:p>
            <a:pPr marL="862013" lvl="1" indent="-285750">
              <a:spcBef>
                <a:spcPct val="0"/>
              </a:spcBef>
              <a:spcAft>
                <a:spcPts val="1138"/>
              </a:spcAft>
              <a:buClr>
                <a:srgbClr val="000000"/>
              </a:buClr>
              <a:buSzPct val="75000"/>
              <a:buFont typeface="Symbol"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a:solidFill>
                  <a:srgbClr val="000000"/>
                </a:solidFill>
                <a:cs typeface="Arial" charset="0"/>
              </a:rPr>
              <a:t>gerakan spontan ↓   →  STUPOR</a:t>
            </a:r>
          </a:p>
        </p:txBody>
      </p:sp>
      <p:sp>
        <p:nvSpPr>
          <p:cNvPr id="11265" name="Rectangle 1"/>
          <p:cNvSpPr>
            <a:spLocks noGrp="1" noChangeArrowheads="1"/>
          </p:cNvSpPr>
          <p:nvPr>
            <p:ph type="title"/>
          </p:nvPr>
        </p:nvSpPr>
        <p:spPr>
          <a:xfrm>
            <a:off x="455613" y="273050"/>
            <a:ext cx="8228012" cy="1144588"/>
          </a:xfrm>
          <a:ln/>
        </p:spPr>
        <p:txBody>
          <a:bodyPr lIns="0" tIns="0" rIns="0" bIns="0"/>
          <a:lstStyle/>
          <a:p>
            <a:pPr algn="r">
              <a:buClr>
                <a:srgbClr val="000000"/>
              </a:buClr>
              <a:buSzPct val="45000"/>
              <a:buFont typeface="Wingdings"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200">
                <a:solidFill>
                  <a:srgbClr val="000000"/>
                </a:solidFill>
              </a:rPr>
              <a:t>Gejala Depresi (3)</a:t>
            </a:r>
            <a:r>
              <a:rPr lang="ar-SA" sz="3200">
                <a:solidFill>
                  <a:srgbClr val="000000"/>
                </a:solidFill>
                <a:cs typeface="Arial" charset="0"/>
              </a:rPr>
              <a:t>‏</a:t>
            </a:r>
            <a:endParaRPr lang="en-GB" sz="3200">
              <a:solidFill>
                <a:srgbClr val="000000"/>
              </a:solidFill>
            </a:endParaRPr>
          </a:p>
        </p:txBody>
      </p:sp>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idx="1"/>
          </p:nvPr>
        </p:nvSpPr>
        <p:spPr>
          <a:xfrm>
            <a:off x="230188" y="1196975"/>
            <a:ext cx="8228012" cy="5984875"/>
          </a:xfrm>
          <a:ln/>
        </p:spPr>
        <p:txBody>
          <a:bodyPr lIns="0" tIns="0" rIns="0" bIns="0"/>
          <a:lstStyle/>
          <a:p>
            <a:pPr marL="430213" indent="-323850" algn="just">
              <a:spcBef>
                <a:spcPct val="0"/>
              </a:spcBef>
              <a:spcAft>
                <a:spcPts val="1425"/>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800">
                <a:solidFill>
                  <a:srgbClr val="000000"/>
                </a:solidFill>
              </a:rPr>
              <a:t>3. Gangguan kognitif </a:t>
            </a:r>
            <a:r>
              <a:rPr lang="en-GB" sz="2800">
                <a:solidFill>
                  <a:srgbClr val="000000"/>
                </a:solidFill>
                <a:cs typeface="Arial" charset="0"/>
              </a:rPr>
              <a:t>→ </a:t>
            </a:r>
            <a:r>
              <a:rPr lang="en-GB" sz="2800">
                <a:solidFill>
                  <a:srgbClr val="000000"/>
                </a:solidFill>
              </a:rPr>
              <a:t>penilaian negatif (diri, dunia, &amp; masa depan)</a:t>
            </a:r>
            <a:r>
              <a:rPr lang="ar-SA" sz="2800">
                <a:solidFill>
                  <a:srgbClr val="000000"/>
                </a:solidFill>
                <a:cs typeface="Arial" charset="0"/>
              </a:rPr>
              <a:t>‏</a:t>
            </a:r>
            <a:endParaRPr lang="en-GB" sz="2800">
              <a:solidFill>
                <a:srgbClr val="000000"/>
              </a:solidFill>
            </a:endParaRPr>
          </a:p>
          <a:p>
            <a:pPr marL="430213" indent="-323850" algn="just">
              <a:spcBef>
                <a:spcPct val="0"/>
              </a:spcBef>
              <a:spcAft>
                <a:spcPts val="1425"/>
              </a:spcAft>
              <a:buClr>
                <a:srgbClr val="000000"/>
              </a:buClr>
              <a:buSzPct val="45000"/>
              <a:buFont typeface="Wingdings"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800">
                <a:solidFill>
                  <a:srgbClr val="000000"/>
                </a:solidFill>
              </a:rPr>
              <a:t>Rendah diri</a:t>
            </a:r>
          </a:p>
          <a:p>
            <a:pPr marL="430213" indent="-323850" algn="just">
              <a:spcBef>
                <a:spcPct val="0"/>
              </a:spcBef>
              <a:spcAft>
                <a:spcPts val="1425"/>
              </a:spcAft>
              <a:buClr>
                <a:srgbClr val="000000"/>
              </a:buClr>
              <a:buSzPct val="45000"/>
              <a:buFont typeface="Wingdings"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800">
                <a:solidFill>
                  <a:srgbClr val="000000"/>
                </a:solidFill>
              </a:rPr>
              <a:t>Tidak percaya diri</a:t>
            </a:r>
          </a:p>
          <a:p>
            <a:pPr marL="430213" indent="-323850" algn="just">
              <a:spcBef>
                <a:spcPct val="0"/>
              </a:spcBef>
              <a:spcAft>
                <a:spcPts val="1425"/>
              </a:spcAft>
              <a:buClr>
                <a:srgbClr val="000000"/>
              </a:buClr>
              <a:buSzPct val="45000"/>
              <a:buFont typeface="Wingdings"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800">
                <a:solidFill>
                  <a:srgbClr val="000000"/>
                </a:solidFill>
              </a:rPr>
              <a:t>Rasa bersalah patologis</a:t>
            </a:r>
          </a:p>
          <a:p>
            <a:pPr marL="430213" indent="-323850" algn="just">
              <a:spcBef>
                <a:spcPct val="0"/>
              </a:spcBef>
              <a:spcAft>
                <a:spcPts val="1425"/>
              </a:spcAft>
              <a:buClr>
                <a:srgbClr val="000000"/>
              </a:buClr>
              <a:buSzPct val="45000"/>
              <a:buFont typeface="Wingdings"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800">
                <a:solidFill>
                  <a:srgbClr val="000000"/>
                </a:solidFill>
              </a:rPr>
              <a:t>Pesimis</a:t>
            </a:r>
          </a:p>
          <a:p>
            <a:pPr marL="430213" indent="-323850" algn="just">
              <a:spcBef>
                <a:spcPct val="0"/>
              </a:spcBef>
              <a:spcAft>
                <a:spcPts val="1425"/>
              </a:spcAft>
              <a:buClr>
                <a:srgbClr val="000000"/>
              </a:buClr>
              <a:buSzPct val="45000"/>
              <a:buFont typeface="Wingdings"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800">
                <a:solidFill>
                  <a:srgbClr val="000000"/>
                </a:solidFill>
              </a:rPr>
              <a:t>Tidak berdaya</a:t>
            </a:r>
          </a:p>
          <a:p>
            <a:pPr marL="430213" indent="-323850" algn="just">
              <a:spcBef>
                <a:spcPct val="0"/>
              </a:spcBef>
              <a:spcAft>
                <a:spcPts val="1425"/>
              </a:spcAft>
              <a:buClr>
                <a:srgbClr val="000000"/>
              </a:buClr>
              <a:buSzPct val="45000"/>
              <a:buFont typeface="Wingdings" charset="2"/>
              <a:buChar char=""/>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800">
                <a:solidFill>
                  <a:srgbClr val="000000"/>
                </a:solidFill>
              </a:rPr>
              <a:t>Tidak berguna</a:t>
            </a:r>
          </a:p>
          <a:p>
            <a:pPr marL="430213" indent="-323850" algn="just">
              <a:spcBef>
                <a:spcPct val="0"/>
              </a:spcBef>
              <a:spcAft>
                <a:spcPts val="1425"/>
              </a:spcAft>
              <a:buClr>
                <a:srgbClr val="000000"/>
              </a:buClr>
              <a:buSzPct val="45000"/>
              <a:buFont typeface="Wingdings"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r>
              <a:rPr lang="en-GB" sz="2800" b="1">
                <a:solidFill>
                  <a:srgbClr val="000000"/>
                </a:solidFill>
                <a:cs typeface="Arial" charset="0"/>
              </a:rPr>
              <a:t>Pikiran</a:t>
            </a:r>
            <a:r>
              <a:rPr lang="en-GB" sz="2800">
                <a:solidFill>
                  <a:srgbClr val="000000"/>
                </a:solidFill>
                <a:cs typeface="Arial" charset="0"/>
              </a:rPr>
              <a:t>→</a:t>
            </a:r>
            <a:r>
              <a:rPr lang="en-GB" sz="2800" b="1">
                <a:solidFill>
                  <a:srgbClr val="000000"/>
                </a:solidFill>
                <a:cs typeface="Arial" charset="0"/>
              </a:rPr>
              <a:t> Tindakan </a:t>
            </a:r>
            <a:r>
              <a:rPr lang="en-GB" sz="2800" b="1">
                <a:solidFill>
                  <a:srgbClr val="800000"/>
                </a:solidFill>
                <a:effectLst>
                  <a:outerShdw blurRad="38100" dist="38100" dir="2700000" algn="tl">
                    <a:srgbClr val="FFFFFF"/>
                  </a:outerShdw>
                </a:effectLst>
                <a:cs typeface="Arial" charset="0"/>
              </a:rPr>
              <a:t>BUNUH DIRI</a:t>
            </a:r>
            <a:r>
              <a:rPr lang="en-GB" sz="2800" b="1">
                <a:solidFill>
                  <a:srgbClr val="800000"/>
                </a:solidFill>
              </a:rPr>
              <a:t> </a:t>
            </a:r>
          </a:p>
          <a:p>
            <a:pPr marL="862013" lvl="1" indent="-285750" algn="just">
              <a:spcBef>
                <a:spcPct val="0"/>
              </a:spcBef>
              <a:spcAft>
                <a:spcPts val="1138"/>
              </a:spcAft>
              <a:buClr>
                <a:srgbClr val="000000"/>
              </a:buClr>
              <a:buSzPct val="75000"/>
              <a:buFont typeface="Symbol"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endParaRPr lang="en-GB" sz="2800">
              <a:solidFill>
                <a:srgbClr val="000000"/>
              </a:solidFill>
            </a:endParaRPr>
          </a:p>
          <a:p>
            <a:pPr marL="862013" lvl="1" indent="-285750" algn="just">
              <a:spcBef>
                <a:spcPct val="0"/>
              </a:spcBef>
              <a:spcAft>
                <a:spcPts val="1138"/>
              </a:spcAft>
              <a:buClr>
                <a:srgbClr val="000000"/>
              </a:buClr>
              <a:buSzPct val="75000"/>
              <a:buFont typeface="Symbol" charset="2"/>
              <a:buNone/>
              <a:tabLst>
                <a:tab pos="1169988" algn="l"/>
                <a:tab pos="2084388" algn="l"/>
                <a:tab pos="2998788" algn="l"/>
                <a:tab pos="3913188" algn="l"/>
                <a:tab pos="4827588" algn="l"/>
                <a:tab pos="5741988" algn="l"/>
                <a:tab pos="6656388" algn="l"/>
                <a:tab pos="7570788" algn="l"/>
                <a:tab pos="8485188" algn="l"/>
                <a:tab pos="9399588" algn="l"/>
                <a:tab pos="10313988" algn="l"/>
              </a:tabLst>
            </a:pPr>
            <a:endParaRPr lang="en-GB" sz="2800">
              <a:solidFill>
                <a:srgbClr val="000000"/>
              </a:solidFill>
            </a:endParaRPr>
          </a:p>
        </p:txBody>
      </p:sp>
      <p:sp>
        <p:nvSpPr>
          <p:cNvPr id="12289" name="Rectangle 1"/>
          <p:cNvSpPr>
            <a:spLocks noGrp="1" noChangeArrowheads="1"/>
          </p:cNvSpPr>
          <p:nvPr>
            <p:ph type="title"/>
          </p:nvPr>
        </p:nvSpPr>
        <p:spPr>
          <a:xfrm>
            <a:off x="455613" y="273050"/>
            <a:ext cx="8228012" cy="1144588"/>
          </a:xfrm>
          <a:ln/>
        </p:spPr>
        <p:txBody>
          <a:bodyPr lIns="0" tIns="0" rIns="0" bIns="0"/>
          <a:lstStyle/>
          <a:p>
            <a:pPr algn="r">
              <a:buClr>
                <a:srgbClr val="000000"/>
              </a:buClr>
              <a:buSzPct val="45000"/>
              <a:buFont typeface="Wingdings" charset="2"/>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200">
                <a:solidFill>
                  <a:srgbClr val="000000"/>
                </a:solidFill>
              </a:rPr>
              <a:t>Gejala Depresi (5)</a:t>
            </a:r>
            <a:r>
              <a:rPr lang="ar-SA" sz="3200">
                <a:solidFill>
                  <a:srgbClr val="000000"/>
                </a:solidFill>
                <a:cs typeface="Arial" charset="0"/>
              </a:rPr>
              <a:t>‏</a:t>
            </a:r>
            <a:endParaRPr lang="en-GB" sz="3200">
              <a:solidFill>
                <a:srgbClr val="000000"/>
              </a:solidFill>
            </a:endParaRPr>
          </a:p>
        </p:txBody>
      </p:sp>
      <p:pic>
        <p:nvPicPr>
          <p:cNvPr id="12291" name="Picture 3"/>
          <p:cNvPicPr>
            <a:picLocks noChangeAspect="1" noChangeArrowheads="1"/>
          </p:cNvPicPr>
          <p:nvPr/>
        </p:nvPicPr>
        <p:blipFill>
          <a:blip r:embed="rId3" cstate="print"/>
          <a:srcRect/>
          <a:stretch>
            <a:fillRect/>
          </a:stretch>
        </p:blipFill>
        <p:spPr bwMode="auto">
          <a:xfrm>
            <a:off x="6437313" y="4186238"/>
            <a:ext cx="2286000" cy="1870075"/>
          </a:xfrm>
          <a:prstGeom prst="rect">
            <a:avLst/>
          </a:prstGeom>
          <a:noFill/>
          <a:ln w="9525">
            <a:noFill/>
            <a:round/>
            <a:headEnd/>
            <a:tailEnd/>
          </a:ln>
          <a:effectLst/>
        </p:spPr>
      </p:pic>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TotalTime>
  <Words>1260</Words>
  <PresentationFormat>On-screen Show (4:3)</PresentationFormat>
  <Paragraphs>321</Paragraphs>
  <Slides>40</Slides>
  <Notes>40</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40</vt:i4>
      </vt:variant>
    </vt:vector>
  </HeadingPairs>
  <TitlesOfParts>
    <vt:vector size="50" baseType="lpstr">
      <vt:lpstr>Times New Roman</vt:lpstr>
      <vt:lpstr>Arial</vt:lpstr>
      <vt:lpstr>MS Gothic</vt:lpstr>
      <vt:lpstr>Wingdings</vt:lpstr>
      <vt:lpstr>Symbol</vt:lpstr>
      <vt:lpstr>StarSymbol</vt:lpstr>
      <vt:lpstr>Arial Unicode MS</vt:lpstr>
      <vt:lpstr>Diseño predeterminado</vt:lpstr>
      <vt:lpstr>Concourse</vt:lpstr>
      <vt:lpstr>Office Theme</vt:lpstr>
      <vt:lpstr>Slide 1</vt:lpstr>
      <vt:lpstr> Agenda</vt:lpstr>
      <vt:lpstr>Pendahuluan</vt:lpstr>
      <vt:lpstr>Pendahuluan (2)‏</vt:lpstr>
      <vt:lpstr>Epidemiologi</vt:lpstr>
      <vt:lpstr>Gejala Depresi</vt:lpstr>
      <vt:lpstr>Gejala Depresi (2)‏</vt:lpstr>
      <vt:lpstr>Gejala Depresi (3)‏</vt:lpstr>
      <vt:lpstr>Gejala Depresi (5)‏</vt:lpstr>
      <vt:lpstr>Gejala Depresi (6)‏</vt:lpstr>
      <vt:lpstr>Depression – the physical presentation</vt:lpstr>
      <vt:lpstr>Etiologi Depresi</vt:lpstr>
      <vt:lpstr>Etiologi Depresi(2)‏</vt:lpstr>
      <vt:lpstr>Etiologi Depresi(3)‏</vt:lpstr>
      <vt:lpstr>Etiologi Depresi(4)‏</vt:lpstr>
      <vt:lpstr>Etiologi Depresi(5)‏</vt:lpstr>
      <vt:lpstr>Etiologi Depresi(6)‏</vt:lpstr>
      <vt:lpstr>Slide 18</vt:lpstr>
      <vt:lpstr> DIAGNOSIS</vt:lpstr>
      <vt:lpstr>PENGERTIAN UMUM</vt:lpstr>
      <vt:lpstr>PENGGOLONGAN DIAGNOSIS</vt:lpstr>
      <vt:lpstr>Slide 22</vt:lpstr>
      <vt:lpstr>Slide 23</vt:lpstr>
      <vt:lpstr>Slide 24</vt:lpstr>
      <vt:lpstr> DIAGNOSIS</vt:lpstr>
      <vt:lpstr>Slide 26</vt:lpstr>
      <vt:lpstr>Penggolongan Gangguan Depresif Berulang</vt:lpstr>
      <vt:lpstr>Slide 28</vt:lpstr>
      <vt:lpstr>Slide 29</vt:lpstr>
      <vt:lpstr>Slide 30</vt:lpstr>
      <vt:lpstr>Slide 31</vt:lpstr>
      <vt:lpstr> PENATALAKSANAAN</vt:lpstr>
      <vt:lpstr> Farmakoterapi </vt:lpstr>
      <vt:lpstr> Farmakoterapi </vt:lpstr>
      <vt:lpstr>Elektrokonvulsi terapi</vt:lpstr>
      <vt:lpstr>Psikoterapi</vt:lpstr>
      <vt:lpstr>Psikoterapi Keluarga</vt:lpstr>
      <vt:lpstr> KESIMPULAN</vt:lpstr>
      <vt:lpstr>Slide 39</vt:lpstr>
      <vt:lpstr>Slide 40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dc:creator>
  <cp:lastModifiedBy>asus</cp:lastModifiedBy>
  <cp:revision>2</cp:revision>
  <dcterms:modified xsi:type="dcterms:W3CDTF">2012-09-16T06:01:00Z</dcterms:modified>
</cp:coreProperties>
</file>