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79" r:id="rId3"/>
    <p:sldId id="480" r:id="rId4"/>
    <p:sldId id="481" r:id="rId5"/>
    <p:sldId id="482" r:id="rId6"/>
    <p:sldId id="483" r:id="rId7"/>
    <p:sldId id="484" r:id="rId8"/>
    <p:sldId id="48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68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88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23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06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38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61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47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0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06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09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21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6562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86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피하였거늘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내 영혼에게 새 같이 네 산으로 도망하라 함은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어찌함인가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악인이 활을 당기고 화살을 시위에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먹임이여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마음이 바른 자를 어두운 데서 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터가 무너지면 의인이 무엇을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941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그의 성전에 계시고 여호와의 보좌는 하늘에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눈이 인생을 통촉하시고 그의 안목이 그들을 감찰하시도다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13890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의인을 감찰하시고 악인과 폭력을 좋아하는 자를 마음에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57315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악인에게 그물을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던지시리니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불과 유황과 태우는 바람이 그들의 잔의 소득이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00383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의로우사 의로운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좋아하시나니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정직한 자는 그의 얼굴을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뵈오리로다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22628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98</Words>
  <Application>Microsoft Office PowerPoint</Application>
  <PresentationFormat>와이드스크린</PresentationFormat>
  <Paragraphs>14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2024-01-21T08:50:47Z</dcterms:modified>
</cp:coreProperties>
</file>